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44"/>
  </p:notesMasterIdLst>
  <p:handoutMasterIdLst>
    <p:handoutMasterId r:id="rId45"/>
  </p:handoutMasterIdLst>
  <p:sldIdLst>
    <p:sldId id="2141411263" r:id="rId7"/>
    <p:sldId id="2141411246" r:id="rId8"/>
    <p:sldId id="2141411248" r:id="rId9"/>
    <p:sldId id="2141411235" r:id="rId10"/>
    <p:sldId id="295" r:id="rId11"/>
    <p:sldId id="293" r:id="rId12"/>
    <p:sldId id="265" r:id="rId13"/>
    <p:sldId id="2141411217" r:id="rId14"/>
    <p:sldId id="2141411250" r:id="rId15"/>
    <p:sldId id="2141411243" r:id="rId16"/>
    <p:sldId id="2141411232" r:id="rId17"/>
    <p:sldId id="2141411225" r:id="rId18"/>
    <p:sldId id="2141411226" r:id="rId19"/>
    <p:sldId id="2141411227" r:id="rId20"/>
    <p:sldId id="2141411228" r:id="rId21"/>
    <p:sldId id="2141411224" r:id="rId22"/>
    <p:sldId id="2141411247" r:id="rId23"/>
    <p:sldId id="2141411251" r:id="rId24"/>
    <p:sldId id="2141411234" r:id="rId25"/>
    <p:sldId id="2141411252" r:id="rId26"/>
    <p:sldId id="2141411244" r:id="rId27"/>
    <p:sldId id="306" r:id="rId28"/>
    <p:sldId id="2141411236" r:id="rId29"/>
    <p:sldId id="721" r:id="rId30"/>
    <p:sldId id="722" r:id="rId31"/>
    <p:sldId id="2141411230" r:id="rId32"/>
    <p:sldId id="2141411240" r:id="rId33"/>
    <p:sldId id="2141411257" r:id="rId34"/>
    <p:sldId id="2141411258" r:id="rId35"/>
    <p:sldId id="2141411261" r:id="rId36"/>
    <p:sldId id="2141411262" r:id="rId37"/>
    <p:sldId id="2141411260" r:id="rId38"/>
    <p:sldId id="2141411239" r:id="rId39"/>
    <p:sldId id="2141411259" r:id="rId40"/>
    <p:sldId id="2141411253" r:id="rId41"/>
    <p:sldId id="2141411242" r:id="rId42"/>
    <p:sldId id="214141125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CFC"/>
    <a:srgbClr val="1E7FB8"/>
    <a:srgbClr val="0B5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7CB4D-C659-4E6F-A409-9F6C8E3AB015}" v="3" dt="2023-04-27T08:05:59.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3098" autoAdjust="0"/>
  </p:normalViewPr>
  <p:slideViewPr>
    <p:cSldViewPr snapToGrid="0" snapToObjects="1">
      <p:cViewPr varScale="1">
        <p:scale>
          <a:sx n="45" d="100"/>
          <a:sy n="45" d="100"/>
        </p:scale>
        <p:origin x="1380" y="56"/>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KHIMI, Fahdi" userId="8158b3aa-6235-43af-8ae2-6e621f161098" providerId="ADAL" clId="{8D5738A1-0ACD-4F21-8087-987D509C56A7}"/>
    <pc:docChg chg="undo redo custSel addSld delSld modSld sldOrd">
      <pc:chgData name="DKHIMI, Fahdi" userId="8158b3aa-6235-43af-8ae2-6e621f161098" providerId="ADAL" clId="{8D5738A1-0ACD-4F21-8087-987D509C56A7}" dt="2023-02-24T08:42:18.466" v="22512" actId="26606"/>
      <pc:docMkLst>
        <pc:docMk/>
      </pc:docMkLst>
      <pc:sldChg chg="delSp modSp add mod ord setBg delDesignElem">
        <pc:chgData name="DKHIMI, Fahdi" userId="8158b3aa-6235-43af-8ae2-6e621f161098" providerId="ADAL" clId="{8D5738A1-0ACD-4F21-8087-987D509C56A7}" dt="2023-02-22T14:38:13.794" v="16495" actId="113"/>
        <pc:sldMkLst>
          <pc:docMk/>
          <pc:sldMk cId="1395254729" sldId="265"/>
        </pc:sldMkLst>
        <pc:spChg chg="mod">
          <ac:chgData name="DKHIMI, Fahdi" userId="8158b3aa-6235-43af-8ae2-6e621f161098" providerId="ADAL" clId="{8D5738A1-0ACD-4F21-8087-987D509C56A7}" dt="2023-02-22T14:38:13.794" v="16495" actId="113"/>
          <ac:spMkLst>
            <pc:docMk/>
            <pc:sldMk cId="1395254729" sldId="265"/>
            <ac:spMk id="2" creationId="{338CD3EF-7F16-4A9F-9C25-0A4BC700913F}"/>
          </ac:spMkLst>
        </pc:spChg>
        <pc:spChg chg="del">
          <ac:chgData name="DKHIMI, Fahdi" userId="8158b3aa-6235-43af-8ae2-6e621f161098" providerId="ADAL" clId="{8D5738A1-0ACD-4F21-8087-987D509C56A7}" dt="2023-02-22T14:36:57.667" v="16483"/>
          <ac:spMkLst>
            <pc:docMk/>
            <pc:sldMk cId="1395254729" sldId="265"/>
            <ac:spMk id="1031" creationId="{1CD81A2A-6ED4-4EF4-A14C-912D31E14800}"/>
          </ac:spMkLst>
        </pc:spChg>
        <pc:spChg chg="del">
          <ac:chgData name="DKHIMI, Fahdi" userId="8158b3aa-6235-43af-8ae2-6e621f161098" providerId="ADAL" clId="{8D5738A1-0ACD-4F21-8087-987D509C56A7}" dt="2023-02-22T14:36:57.667" v="16483"/>
          <ac:spMkLst>
            <pc:docMk/>
            <pc:sldMk cId="1395254729" sldId="265"/>
            <ac:spMk id="1033" creationId="{1661932C-CA15-4E17-B115-FAE7CBEE4789}"/>
          </ac:spMkLst>
        </pc:spChg>
        <pc:spChg chg="del">
          <ac:chgData name="DKHIMI, Fahdi" userId="8158b3aa-6235-43af-8ae2-6e621f161098" providerId="ADAL" clId="{8D5738A1-0ACD-4F21-8087-987D509C56A7}" dt="2023-02-22T14:36:57.667" v="16483"/>
          <ac:spMkLst>
            <pc:docMk/>
            <pc:sldMk cId="1395254729" sldId="265"/>
            <ac:spMk id="1035" creationId="{8590ADD5-9383-4D3D-9047-3DA2593CCB5D}"/>
          </ac:spMkLst>
        </pc:spChg>
        <pc:spChg chg="del">
          <ac:chgData name="DKHIMI, Fahdi" userId="8158b3aa-6235-43af-8ae2-6e621f161098" providerId="ADAL" clId="{8D5738A1-0ACD-4F21-8087-987D509C56A7}" dt="2023-02-22T14:36:57.667" v="16483"/>
          <ac:spMkLst>
            <pc:docMk/>
            <pc:sldMk cId="1395254729" sldId="265"/>
            <ac:spMk id="1037" creationId="{DABE3E45-88CF-45D8-8D40-C773324D93F6}"/>
          </ac:spMkLst>
        </pc:spChg>
        <pc:spChg chg="del">
          <ac:chgData name="DKHIMI, Fahdi" userId="8158b3aa-6235-43af-8ae2-6e621f161098" providerId="ADAL" clId="{8D5738A1-0ACD-4F21-8087-987D509C56A7}" dt="2023-02-22T14:36:57.667" v="16483"/>
          <ac:spMkLst>
            <pc:docMk/>
            <pc:sldMk cId="1395254729" sldId="265"/>
            <ac:spMk id="1041" creationId="{B91ECDA9-56DC-4270-8F33-01C5637B8CEB}"/>
          </ac:spMkLst>
        </pc:spChg>
        <pc:spChg chg="del">
          <ac:chgData name="DKHIMI, Fahdi" userId="8158b3aa-6235-43af-8ae2-6e621f161098" providerId="ADAL" clId="{8D5738A1-0ACD-4F21-8087-987D509C56A7}" dt="2023-02-22T14:36:57.667" v="16483"/>
          <ac:spMkLst>
            <pc:docMk/>
            <pc:sldMk cId="1395254729" sldId="265"/>
            <ac:spMk id="1043" creationId="{75F47824-961D-465D-84F9-EAE11BC6173B}"/>
          </ac:spMkLst>
        </pc:spChg>
        <pc:spChg chg="del">
          <ac:chgData name="DKHIMI, Fahdi" userId="8158b3aa-6235-43af-8ae2-6e621f161098" providerId="ADAL" clId="{8D5738A1-0ACD-4F21-8087-987D509C56A7}" dt="2023-02-22T14:36:57.667" v="16483"/>
          <ac:spMkLst>
            <pc:docMk/>
            <pc:sldMk cId="1395254729" sldId="265"/>
            <ac:spMk id="1045" creationId="{FEC9DA3E-C1D7-472D-B7C0-F71AE41FBA23}"/>
          </ac:spMkLst>
        </pc:spChg>
        <pc:picChg chg="mod">
          <ac:chgData name="DKHIMI, Fahdi" userId="8158b3aa-6235-43af-8ae2-6e621f161098" providerId="ADAL" clId="{8D5738A1-0ACD-4F21-8087-987D509C56A7}" dt="2023-02-22T14:37:29.480" v="16489" actId="1076"/>
          <ac:picMkLst>
            <pc:docMk/>
            <pc:sldMk cId="1395254729" sldId="265"/>
            <ac:picMk id="1026" creationId="{7E7126EE-3CEE-43AC-8FB3-2EC57B2FCCE0}"/>
          </ac:picMkLst>
        </pc:picChg>
        <pc:cxnChg chg="del">
          <ac:chgData name="DKHIMI, Fahdi" userId="8158b3aa-6235-43af-8ae2-6e621f161098" providerId="ADAL" clId="{8D5738A1-0ACD-4F21-8087-987D509C56A7}" dt="2023-02-22T14:36:57.667" v="16483"/>
          <ac:cxnSpMkLst>
            <pc:docMk/>
            <pc:sldMk cId="1395254729" sldId="265"/>
            <ac:cxnSpMk id="1039" creationId="{49CD1692-827B-4C8D-B4A1-134FD04CF45C}"/>
          </ac:cxnSpMkLst>
        </pc:cxnChg>
      </pc:sldChg>
      <pc:sldChg chg="del ord">
        <pc:chgData name="DKHIMI, Fahdi" userId="8158b3aa-6235-43af-8ae2-6e621f161098" providerId="ADAL" clId="{8D5738A1-0ACD-4F21-8087-987D509C56A7}" dt="2023-02-22T14:36:52.339" v="16481" actId="2696"/>
        <pc:sldMkLst>
          <pc:docMk/>
          <pc:sldMk cId="3173987886" sldId="265"/>
        </pc:sldMkLst>
      </pc:sldChg>
      <pc:sldChg chg="addSp delSp modSp del mod">
        <pc:chgData name="DKHIMI, Fahdi" userId="8158b3aa-6235-43af-8ae2-6e621f161098" providerId="ADAL" clId="{8D5738A1-0ACD-4F21-8087-987D509C56A7}" dt="2023-02-24T08:42:11.256" v="22511" actId="47"/>
        <pc:sldMkLst>
          <pc:docMk/>
          <pc:sldMk cId="2153080649" sldId="277"/>
        </pc:sldMkLst>
        <pc:spChg chg="mod">
          <ac:chgData name="DKHIMI, Fahdi" userId="8158b3aa-6235-43af-8ae2-6e621f161098" providerId="ADAL" clId="{8D5738A1-0ACD-4F21-8087-987D509C56A7}" dt="2023-02-22T15:41:12.009" v="22504" actId="6549"/>
          <ac:spMkLst>
            <pc:docMk/>
            <pc:sldMk cId="2153080649" sldId="277"/>
            <ac:spMk id="3" creationId="{F930102E-3E58-4391-8150-FF82A72A37ED}"/>
          </ac:spMkLst>
        </pc:spChg>
        <pc:spChg chg="add del">
          <ac:chgData name="DKHIMI, Fahdi" userId="8158b3aa-6235-43af-8ae2-6e621f161098" providerId="ADAL" clId="{8D5738A1-0ACD-4F21-8087-987D509C56A7}" dt="2023-02-24T08:41:55.470" v="22508" actId="478"/>
          <ac:spMkLst>
            <pc:docMk/>
            <pc:sldMk cId="2153080649" sldId="277"/>
            <ac:spMk id="6" creationId="{E02E4AC1-D712-41DF-8A2E-255856D41771}"/>
          </ac:spMkLst>
        </pc:spChg>
      </pc:sldChg>
      <pc:sldChg chg="addSp modSp add mod modAnim modNotesTx">
        <pc:chgData name="DKHIMI, Fahdi" userId="8158b3aa-6235-43af-8ae2-6e621f161098" providerId="ADAL" clId="{8D5738A1-0ACD-4F21-8087-987D509C56A7}" dt="2023-02-22T14:34:06.517" v="16067" actId="20577"/>
        <pc:sldMkLst>
          <pc:docMk/>
          <pc:sldMk cId="1540696262" sldId="293"/>
        </pc:sldMkLst>
        <pc:spChg chg="mod">
          <ac:chgData name="DKHIMI, Fahdi" userId="8158b3aa-6235-43af-8ae2-6e621f161098" providerId="ADAL" clId="{8D5738A1-0ACD-4F21-8087-987D509C56A7}" dt="2023-02-22T11:17:44.998" v="7645" actId="14100"/>
          <ac:spMkLst>
            <pc:docMk/>
            <pc:sldMk cId="1540696262" sldId="293"/>
            <ac:spMk id="3" creationId="{3134010D-916F-33E1-B1DE-BB4295F08B58}"/>
          </ac:spMkLst>
        </pc:spChg>
        <pc:spChg chg="add mod">
          <ac:chgData name="DKHIMI, Fahdi" userId="8158b3aa-6235-43af-8ae2-6e621f161098" providerId="ADAL" clId="{8D5738A1-0ACD-4F21-8087-987D509C56A7}" dt="2023-02-22T11:29:44.140" v="8268" actId="1076"/>
          <ac:spMkLst>
            <pc:docMk/>
            <pc:sldMk cId="1540696262" sldId="293"/>
            <ac:spMk id="7" creationId="{0D7B92D5-4022-4808-B645-21C1143C4256}"/>
          </ac:spMkLst>
        </pc:spChg>
        <pc:spChg chg="mod">
          <ac:chgData name="DKHIMI, Fahdi" userId="8158b3aa-6235-43af-8ae2-6e621f161098" providerId="ADAL" clId="{8D5738A1-0ACD-4F21-8087-987D509C56A7}" dt="2023-02-22T11:17:38.167" v="7644"/>
          <ac:spMkLst>
            <pc:docMk/>
            <pc:sldMk cId="1540696262" sldId="293"/>
            <ac:spMk id="9" creationId="{570B10E9-04DF-03A2-9F62-B498D42F4BAF}"/>
          </ac:spMkLst>
        </pc:spChg>
      </pc:sldChg>
      <pc:sldChg chg="addSp delSp modSp add mod ord delAnim modAnim modNotesTx">
        <pc:chgData name="DKHIMI, Fahdi" userId="8158b3aa-6235-43af-8ae2-6e621f161098" providerId="ADAL" clId="{8D5738A1-0ACD-4F21-8087-987D509C56A7}" dt="2023-02-22T14:33:16.788" v="15864" actId="20577"/>
        <pc:sldMkLst>
          <pc:docMk/>
          <pc:sldMk cId="287892892" sldId="295"/>
        </pc:sldMkLst>
        <pc:spChg chg="mod">
          <ac:chgData name="DKHIMI, Fahdi" userId="8158b3aa-6235-43af-8ae2-6e621f161098" providerId="ADAL" clId="{8D5738A1-0ACD-4F21-8087-987D509C56A7}" dt="2023-02-22T10:08:50.023" v="4228"/>
          <ac:spMkLst>
            <pc:docMk/>
            <pc:sldMk cId="287892892" sldId="295"/>
            <ac:spMk id="9" creationId="{570B10E9-04DF-03A2-9F62-B498D42F4BAF}"/>
          </ac:spMkLst>
        </pc:spChg>
        <pc:spChg chg="add del mod">
          <ac:chgData name="DKHIMI, Fahdi" userId="8158b3aa-6235-43af-8ae2-6e621f161098" providerId="ADAL" clId="{8D5738A1-0ACD-4F21-8087-987D509C56A7}" dt="2023-02-22T14:31:04.155" v="15460" actId="478"/>
          <ac:spMkLst>
            <pc:docMk/>
            <pc:sldMk cId="287892892" sldId="295"/>
            <ac:spMk id="11" creationId="{4BC38968-EC92-4816-B758-5A77CB81B458}"/>
          </ac:spMkLst>
        </pc:spChg>
      </pc:sldChg>
      <pc:sldChg chg="addSp delSp modSp mod ord modAnim">
        <pc:chgData name="DKHIMI, Fahdi" userId="8158b3aa-6235-43af-8ae2-6e621f161098" providerId="ADAL" clId="{8D5738A1-0ACD-4F21-8087-987D509C56A7}" dt="2023-02-22T13:32:18.717" v="12057" actId="20577"/>
        <pc:sldMkLst>
          <pc:docMk/>
          <pc:sldMk cId="2463729861" sldId="306"/>
        </pc:sldMkLst>
        <pc:spChg chg="mod">
          <ac:chgData name="DKHIMI, Fahdi" userId="8158b3aa-6235-43af-8ae2-6e621f161098" providerId="ADAL" clId="{8D5738A1-0ACD-4F21-8087-987D509C56A7}" dt="2023-02-22T13:32:18.717" v="12057" actId="20577"/>
          <ac:spMkLst>
            <pc:docMk/>
            <pc:sldMk cId="2463729861" sldId="306"/>
            <ac:spMk id="2" creationId="{47DC78D1-E0A4-45B8-BF65-C12C693B030B}"/>
          </ac:spMkLst>
        </pc:spChg>
        <pc:spChg chg="add mod">
          <ac:chgData name="DKHIMI, Fahdi" userId="8158b3aa-6235-43af-8ae2-6e621f161098" providerId="ADAL" clId="{8D5738A1-0ACD-4F21-8087-987D509C56A7}" dt="2023-02-22T10:10:52.013" v="4321" actId="14100"/>
          <ac:spMkLst>
            <pc:docMk/>
            <pc:sldMk cId="2463729861" sldId="306"/>
            <ac:spMk id="3" creationId="{7167BB62-C544-4409-AAC8-4823E60C3FA9}"/>
          </ac:spMkLst>
        </pc:spChg>
        <pc:spChg chg="add del mod">
          <ac:chgData name="DKHIMI, Fahdi" userId="8158b3aa-6235-43af-8ae2-6e621f161098" providerId="ADAL" clId="{8D5738A1-0ACD-4F21-8087-987D509C56A7}" dt="2023-02-21T19:12:47.798" v="1750"/>
          <ac:spMkLst>
            <pc:docMk/>
            <pc:sldMk cId="2463729861" sldId="306"/>
            <ac:spMk id="12" creationId="{18AC81FD-3B22-4A6B-9443-B3C040D9EDEE}"/>
          </ac:spMkLst>
        </pc:spChg>
        <pc:spChg chg="add mod">
          <ac:chgData name="DKHIMI, Fahdi" userId="8158b3aa-6235-43af-8ae2-6e621f161098" providerId="ADAL" clId="{8D5738A1-0ACD-4F21-8087-987D509C56A7}" dt="2023-02-22T10:10:54.831" v="4322" actId="14100"/>
          <ac:spMkLst>
            <pc:docMk/>
            <pc:sldMk cId="2463729861" sldId="306"/>
            <ac:spMk id="14" creationId="{C4E71CEC-338B-4D6F-BD0F-BF2990D9B080}"/>
          </ac:spMkLst>
        </pc:spChg>
        <pc:picChg chg="add del mod">
          <ac:chgData name="DKHIMI, Fahdi" userId="8158b3aa-6235-43af-8ae2-6e621f161098" providerId="ADAL" clId="{8D5738A1-0ACD-4F21-8087-987D509C56A7}" dt="2023-02-22T12:13:36.927" v="8524"/>
          <ac:picMkLst>
            <pc:docMk/>
            <pc:sldMk cId="2463729861" sldId="306"/>
            <ac:picMk id="12" creationId="{7F97985C-4350-4EE1-B080-31AF2BAB1B86}"/>
          </ac:picMkLst>
        </pc:picChg>
      </pc:sldChg>
      <pc:sldChg chg="addSp delSp modSp add del mod modAnim">
        <pc:chgData name="DKHIMI, Fahdi" userId="8158b3aa-6235-43af-8ae2-6e621f161098" providerId="ADAL" clId="{8D5738A1-0ACD-4F21-8087-987D509C56A7}" dt="2023-02-22T11:04:24.201" v="6917" actId="47"/>
        <pc:sldMkLst>
          <pc:docMk/>
          <pc:sldMk cId="3293874781" sldId="719"/>
        </pc:sldMkLst>
        <pc:spChg chg="mod">
          <ac:chgData name="DKHIMI, Fahdi" userId="8158b3aa-6235-43af-8ae2-6e621f161098" providerId="ADAL" clId="{8D5738A1-0ACD-4F21-8087-987D509C56A7}" dt="2023-02-22T11:03:59.872" v="6911" actId="164"/>
          <ac:spMkLst>
            <pc:docMk/>
            <pc:sldMk cId="3293874781" sldId="719"/>
            <ac:spMk id="4" creationId="{00000000-0000-0000-0000-000000000000}"/>
          </ac:spMkLst>
        </pc:spChg>
        <pc:spChg chg="del">
          <ac:chgData name="DKHIMI, Fahdi" userId="8158b3aa-6235-43af-8ae2-6e621f161098" providerId="ADAL" clId="{8D5738A1-0ACD-4F21-8087-987D509C56A7}" dt="2023-02-22T11:03:42.434" v="6908" actId="478"/>
          <ac:spMkLst>
            <pc:docMk/>
            <pc:sldMk cId="3293874781" sldId="719"/>
            <ac:spMk id="202" creationId="{00000000-0000-0000-0000-000000000000}"/>
          </ac:spMkLst>
        </pc:spChg>
        <pc:grpChg chg="add del mod">
          <ac:chgData name="DKHIMI, Fahdi" userId="8158b3aa-6235-43af-8ae2-6e621f161098" providerId="ADAL" clId="{8D5738A1-0ACD-4F21-8087-987D509C56A7}" dt="2023-02-22T11:03:59.872" v="6911" actId="164"/>
          <ac:grpSpMkLst>
            <pc:docMk/>
            <pc:sldMk cId="3293874781" sldId="719"/>
            <ac:grpSpMk id="2" creationId="{00000000-0000-0000-0000-000000000000}"/>
          </ac:grpSpMkLst>
        </pc:grpChg>
        <pc:grpChg chg="mod">
          <ac:chgData name="DKHIMI, Fahdi" userId="8158b3aa-6235-43af-8ae2-6e621f161098" providerId="ADAL" clId="{8D5738A1-0ACD-4F21-8087-987D509C56A7}" dt="2023-02-22T11:03:59.872" v="6911" actId="164"/>
          <ac:grpSpMkLst>
            <pc:docMk/>
            <pc:sldMk cId="3293874781" sldId="719"/>
            <ac:grpSpMk id="3" creationId="{00000000-0000-0000-0000-000000000000}"/>
          </ac:grpSpMkLst>
        </pc:grpChg>
        <pc:grpChg chg="add del mod">
          <ac:chgData name="DKHIMI, Fahdi" userId="8158b3aa-6235-43af-8ae2-6e621f161098" providerId="ADAL" clId="{8D5738A1-0ACD-4F21-8087-987D509C56A7}" dt="2023-02-22T11:04:00.984" v="6912" actId="21"/>
          <ac:grpSpMkLst>
            <pc:docMk/>
            <pc:sldMk cId="3293874781" sldId="719"/>
            <ac:grpSpMk id="5" creationId="{5D7B825A-48FC-4CF9-B5AC-2ABAD02A4C75}"/>
          </ac:grpSpMkLst>
        </pc:grpChg>
        <pc:picChg chg="mod">
          <ac:chgData name="DKHIMI, Fahdi" userId="8158b3aa-6235-43af-8ae2-6e621f161098" providerId="ADAL" clId="{8D5738A1-0ACD-4F21-8087-987D509C56A7}" dt="2023-02-22T11:03:59.872" v="6911" actId="164"/>
          <ac:picMkLst>
            <pc:docMk/>
            <pc:sldMk cId="3293874781" sldId="719"/>
            <ac:picMk id="6148" creationId="{00000000-0000-0000-0000-000000000000}"/>
          </ac:picMkLst>
        </pc:picChg>
      </pc:sldChg>
      <pc:sldChg chg="addSp modSp mod ord">
        <pc:chgData name="DKHIMI, Fahdi" userId="8158b3aa-6235-43af-8ae2-6e621f161098" providerId="ADAL" clId="{8D5738A1-0ACD-4F21-8087-987D509C56A7}" dt="2023-02-22T14:52:32.891" v="17398"/>
        <pc:sldMkLst>
          <pc:docMk/>
          <pc:sldMk cId="3356233447" sldId="721"/>
        </pc:sldMkLst>
        <pc:spChg chg="add mod">
          <ac:chgData name="DKHIMI, Fahdi" userId="8158b3aa-6235-43af-8ae2-6e621f161098" providerId="ADAL" clId="{8D5738A1-0ACD-4F21-8087-987D509C56A7}" dt="2023-02-22T10:47:44.870" v="5990" actId="14100"/>
          <ac:spMkLst>
            <pc:docMk/>
            <pc:sldMk cId="3356233447" sldId="721"/>
            <ac:spMk id="2" creationId="{6774A949-FD80-4DBC-BA65-C028026E575D}"/>
          </ac:spMkLst>
        </pc:spChg>
        <pc:spChg chg="mod">
          <ac:chgData name="DKHIMI, Fahdi" userId="8158b3aa-6235-43af-8ae2-6e621f161098" providerId="ADAL" clId="{8D5738A1-0ACD-4F21-8087-987D509C56A7}" dt="2023-02-22T14:04:30.151" v="14343" actId="20577"/>
          <ac:spMkLst>
            <pc:docMk/>
            <pc:sldMk cId="3356233447" sldId="721"/>
            <ac:spMk id="5" creationId="{575A13D6-BBF9-4D46-B669-E817EA7F47D9}"/>
          </ac:spMkLst>
        </pc:spChg>
      </pc:sldChg>
      <pc:sldChg chg="addSp modSp mod ord">
        <pc:chgData name="DKHIMI, Fahdi" userId="8158b3aa-6235-43af-8ae2-6e621f161098" providerId="ADAL" clId="{8D5738A1-0ACD-4F21-8087-987D509C56A7}" dt="2023-02-22T14:52:32.891" v="17398"/>
        <pc:sldMkLst>
          <pc:docMk/>
          <pc:sldMk cId="1049189413" sldId="722"/>
        </pc:sldMkLst>
        <pc:spChg chg="add mod">
          <ac:chgData name="DKHIMI, Fahdi" userId="8158b3aa-6235-43af-8ae2-6e621f161098" providerId="ADAL" clId="{8D5738A1-0ACD-4F21-8087-987D509C56A7}" dt="2023-02-22T14:05:46.924" v="14456" actId="1076"/>
          <ac:spMkLst>
            <pc:docMk/>
            <pc:sldMk cId="1049189413" sldId="722"/>
            <ac:spMk id="2" creationId="{FC969162-09D1-4197-B16D-00807F4D0BAD}"/>
          </ac:spMkLst>
        </pc:spChg>
        <pc:picChg chg="mod">
          <ac:chgData name="DKHIMI, Fahdi" userId="8158b3aa-6235-43af-8ae2-6e621f161098" providerId="ADAL" clId="{8D5738A1-0ACD-4F21-8087-987D509C56A7}" dt="2023-02-22T14:05:49.705" v="14457" actId="1076"/>
          <ac:picMkLst>
            <pc:docMk/>
            <pc:sldMk cId="1049189413" sldId="722"/>
            <ac:picMk id="9" creationId="{0673F685-588E-41AD-9366-B9FD8A70A31C}"/>
          </ac:picMkLst>
        </pc:picChg>
      </pc:sldChg>
      <pc:sldChg chg="del">
        <pc:chgData name="DKHIMI, Fahdi" userId="8158b3aa-6235-43af-8ae2-6e621f161098" providerId="ADAL" clId="{8D5738A1-0ACD-4F21-8087-987D509C56A7}" dt="2023-02-21T19:37:20.152" v="3019" actId="47"/>
        <pc:sldMkLst>
          <pc:docMk/>
          <pc:sldMk cId="2121548452" sldId="723"/>
        </pc:sldMkLst>
      </pc:sldChg>
      <pc:sldChg chg="modSp del mod">
        <pc:chgData name="DKHIMI, Fahdi" userId="8158b3aa-6235-43af-8ae2-6e621f161098" providerId="ADAL" clId="{8D5738A1-0ACD-4F21-8087-987D509C56A7}" dt="2023-02-22T14:29:35.088" v="15458" actId="47"/>
        <pc:sldMkLst>
          <pc:docMk/>
          <pc:sldMk cId="68757270" sldId="724"/>
        </pc:sldMkLst>
        <pc:spChg chg="mod">
          <ac:chgData name="DKHIMI, Fahdi" userId="8158b3aa-6235-43af-8ae2-6e621f161098" providerId="ADAL" clId="{8D5738A1-0ACD-4F21-8087-987D509C56A7}" dt="2023-02-22T11:17:09.505" v="7642" actId="6549"/>
          <ac:spMkLst>
            <pc:docMk/>
            <pc:sldMk cId="68757270" sldId="724"/>
            <ac:spMk id="2" creationId="{3017191D-5AF5-4DBF-9E09-641FE722A404}"/>
          </ac:spMkLst>
        </pc:spChg>
        <pc:spChg chg="mod">
          <ac:chgData name="DKHIMI, Fahdi" userId="8158b3aa-6235-43af-8ae2-6e621f161098" providerId="ADAL" clId="{8D5738A1-0ACD-4F21-8087-987D509C56A7}" dt="2023-02-22T14:14:13.294" v="14653" actId="207"/>
          <ac:spMkLst>
            <pc:docMk/>
            <pc:sldMk cId="68757270" sldId="724"/>
            <ac:spMk id="4" creationId="{B910C787-5327-4C94-A6C8-77D2F35A1A10}"/>
          </ac:spMkLst>
        </pc:spChg>
      </pc:sldChg>
      <pc:sldChg chg="del">
        <pc:chgData name="DKHIMI, Fahdi" userId="8158b3aa-6235-43af-8ae2-6e621f161098" providerId="ADAL" clId="{8D5738A1-0ACD-4F21-8087-987D509C56A7}" dt="2023-02-21T19:29:24.259" v="2444" actId="47"/>
        <pc:sldMkLst>
          <pc:docMk/>
          <pc:sldMk cId="3249107958" sldId="725"/>
        </pc:sldMkLst>
      </pc:sldChg>
      <pc:sldChg chg="del">
        <pc:chgData name="DKHIMI, Fahdi" userId="8158b3aa-6235-43af-8ae2-6e621f161098" providerId="ADAL" clId="{8D5738A1-0ACD-4F21-8087-987D509C56A7}" dt="2023-02-21T19:57:00.020" v="3256" actId="47"/>
        <pc:sldMkLst>
          <pc:docMk/>
          <pc:sldMk cId="2983991670" sldId="735"/>
        </pc:sldMkLst>
      </pc:sldChg>
      <pc:sldChg chg="modSp add del mod setBg">
        <pc:chgData name="DKHIMI, Fahdi" userId="8158b3aa-6235-43af-8ae2-6e621f161098" providerId="ADAL" clId="{8D5738A1-0ACD-4F21-8087-987D509C56A7}" dt="2023-02-21T16:00:59.403" v="317" actId="2696"/>
        <pc:sldMkLst>
          <pc:docMk/>
          <pc:sldMk cId="744460219" sldId="739"/>
        </pc:sldMkLst>
        <pc:spChg chg="mod">
          <ac:chgData name="DKHIMI, Fahdi" userId="8158b3aa-6235-43af-8ae2-6e621f161098" providerId="ADAL" clId="{8D5738A1-0ACD-4F21-8087-987D509C56A7}" dt="2023-02-21T15:57:33.611" v="293" actId="20577"/>
          <ac:spMkLst>
            <pc:docMk/>
            <pc:sldMk cId="744460219" sldId="739"/>
            <ac:spMk id="22" creationId="{8C63270F-ACE2-4273-96DC-0958E0CF08A2}"/>
          </ac:spMkLst>
        </pc:spChg>
      </pc:sldChg>
      <pc:sldChg chg="del">
        <pc:chgData name="DKHIMI, Fahdi" userId="8158b3aa-6235-43af-8ae2-6e621f161098" providerId="ADAL" clId="{8D5738A1-0ACD-4F21-8087-987D509C56A7}" dt="2023-02-21T19:55:03.404" v="3247" actId="47"/>
        <pc:sldMkLst>
          <pc:docMk/>
          <pc:sldMk cId="1249419244" sldId="2141411213"/>
        </pc:sldMkLst>
      </pc:sldChg>
      <pc:sldChg chg="addSp delSp modSp mod ord">
        <pc:chgData name="DKHIMI, Fahdi" userId="8158b3aa-6235-43af-8ae2-6e621f161098" providerId="ADAL" clId="{8D5738A1-0ACD-4F21-8087-987D509C56A7}" dt="2023-02-22T14:36:17.969" v="16479"/>
        <pc:sldMkLst>
          <pc:docMk/>
          <pc:sldMk cId="755061963" sldId="2141411217"/>
        </pc:sldMkLst>
        <pc:spChg chg="mod">
          <ac:chgData name="DKHIMI, Fahdi" userId="8158b3aa-6235-43af-8ae2-6e621f161098" providerId="ADAL" clId="{8D5738A1-0ACD-4F21-8087-987D509C56A7}" dt="2023-02-22T14:36:10.801" v="16477" actId="20577"/>
          <ac:spMkLst>
            <pc:docMk/>
            <pc:sldMk cId="755061963" sldId="2141411217"/>
            <ac:spMk id="4" creationId="{47EE45ED-ADB5-4B61-B49E-26DF55C16660}"/>
          </ac:spMkLst>
        </pc:spChg>
        <pc:spChg chg="add del">
          <ac:chgData name="DKHIMI, Fahdi" userId="8158b3aa-6235-43af-8ae2-6e621f161098" providerId="ADAL" clId="{8D5738A1-0ACD-4F21-8087-987D509C56A7}" dt="2023-02-22T12:19:06.571" v="8853" actId="22"/>
          <ac:spMkLst>
            <pc:docMk/>
            <pc:sldMk cId="755061963" sldId="2141411217"/>
            <ac:spMk id="7" creationId="{6FB6AAA1-7670-4EFC-B8A7-8EBD98A98314}"/>
          </ac:spMkLst>
        </pc:spChg>
      </pc:sldChg>
      <pc:sldChg chg="del ord">
        <pc:chgData name="DKHIMI, Fahdi" userId="8158b3aa-6235-43af-8ae2-6e621f161098" providerId="ADAL" clId="{8D5738A1-0ACD-4F21-8087-987D509C56A7}" dt="2023-02-21T19:33:02.151" v="2549" actId="47"/>
        <pc:sldMkLst>
          <pc:docMk/>
          <pc:sldMk cId="1329352738" sldId="2141411220"/>
        </pc:sldMkLst>
      </pc:sldChg>
      <pc:sldChg chg="del">
        <pc:chgData name="DKHIMI, Fahdi" userId="8158b3aa-6235-43af-8ae2-6e621f161098" providerId="ADAL" clId="{8D5738A1-0ACD-4F21-8087-987D509C56A7}" dt="2023-02-21T19:29:00.269" v="2438" actId="47"/>
        <pc:sldMkLst>
          <pc:docMk/>
          <pc:sldMk cId="1900383940" sldId="2141411223"/>
        </pc:sldMkLst>
      </pc:sldChg>
      <pc:sldChg chg="addSp delSp modSp mod">
        <pc:chgData name="DKHIMI, Fahdi" userId="8158b3aa-6235-43af-8ae2-6e621f161098" providerId="ADAL" clId="{8D5738A1-0ACD-4F21-8087-987D509C56A7}" dt="2023-02-22T13:00:26.268" v="12019" actId="20577"/>
        <pc:sldMkLst>
          <pc:docMk/>
          <pc:sldMk cId="387891722" sldId="2141411224"/>
        </pc:sldMkLst>
        <pc:spChg chg="mod">
          <ac:chgData name="DKHIMI, Fahdi" userId="8158b3aa-6235-43af-8ae2-6e621f161098" providerId="ADAL" clId="{8D5738A1-0ACD-4F21-8087-987D509C56A7}" dt="2023-02-22T13:00:26.268" v="12019" actId="20577"/>
          <ac:spMkLst>
            <pc:docMk/>
            <pc:sldMk cId="387891722" sldId="2141411224"/>
            <ac:spMk id="5" creationId="{B12E1AAA-5874-461E-A6DF-2682443E303E}"/>
          </ac:spMkLst>
        </pc:spChg>
        <pc:spChg chg="mod ord">
          <ac:chgData name="DKHIMI, Fahdi" userId="8158b3aa-6235-43af-8ae2-6e621f161098" providerId="ADAL" clId="{8D5738A1-0ACD-4F21-8087-987D509C56A7}" dt="2023-02-22T10:57:41.075" v="6727" actId="1076"/>
          <ac:spMkLst>
            <pc:docMk/>
            <pc:sldMk cId="387891722" sldId="2141411224"/>
            <ac:spMk id="18" creationId="{6B4B1B7D-9BC0-4E88-B06F-AEA894AF2707}"/>
          </ac:spMkLst>
        </pc:spChg>
        <pc:picChg chg="add del mod ord modCrop">
          <ac:chgData name="DKHIMI, Fahdi" userId="8158b3aa-6235-43af-8ae2-6e621f161098" providerId="ADAL" clId="{8D5738A1-0ACD-4F21-8087-987D509C56A7}" dt="2023-02-22T10:57:41.075" v="6727" actId="1076"/>
          <ac:picMkLst>
            <pc:docMk/>
            <pc:sldMk cId="387891722" sldId="2141411224"/>
            <ac:picMk id="19" creationId="{54FA8E4E-F932-4A0A-8C41-83969E22A041}"/>
          </ac:picMkLst>
        </pc:picChg>
      </pc:sldChg>
      <pc:sldChg chg="addSp delSp modSp mod setBg">
        <pc:chgData name="DKHIMI, Fahdi" userId="8158b3aa-6235-43af-8ae2-6e621f161098" providerId="ADAL" clId="{8D5738A1-0ACD-4F21-8087-987D509C56A7}" dt="2023-02-22T13:05:02.045" v="12022" actId="20577"/>
        <pc:sldMkLst>
          <pc:docMk/>
          <pc:sldMk cId="1072187650" sldId="2141411225"/>
        </pc:sldMkLst>
        <pc:spChg chg="mod">
          <ac:chgData name="DKHIMI, Fahdi" userId="8158b3aa-6235-43af-8ae2-6e621f161098" providerId="ADAL" clId="{8D5738A1-0ACD-4F21-8087-987D509C56A7}" dt="2023-02-21T19:57:23.372" v="3257" actId="20577"/>
          <ac:spMkLst>
            <pc:docMk/>
            <pc:sldMk cId="1072187650" sldId="2141411225"/>
            <ac:spMk id="2" creationId="{1D22359B-69FA-483B-B0B3-CB67A2BA0375}"/>
          </ac:spMkLst>
        </pc:spChg>
        <pc:spChg chg="add del mod">
          <ac:chgData name="DKHIMI, Fahdi" userId="8158b3aa-6235-43af-8ae2-6e621f161098" providerId="ADAL" clId="{8D5738A1-0ACD-4F21-8087-987D509C56A7}" dt="2023-02-22T10:58:38.007" v="6735" actId="478"/>
          <ac:spMkLst>
            <pc:docMk/>
            <pc:sldMk cId="1072187650" sldId="2141411225"/>
            <ac:spMk id="6" creationId="{3510D625-A031-4791-9AF8-D588B4382422}"/>
          </ac:spMkLst>
        </pc:spChg>
        <pc:spChg chg="mod">
          <ac:chgData name="DKHIMI, Fahdi" userId="8158b3aa-6235-43af-8ae2-6e621f161098" providerId="ADAL" clId="{8D5738A1-0ACD-4F21-8087-987D509C56A7}" dt="2023-02-22T10:58:34.927" v="6734" actId="1076"/>
          <ac:spMkLst>
            <pc:docMk/>
            <pc:sldMk cId="1072187650" sldId="2141411225"/>
            <ac:spMk id="11" creationId="{78C5FDC8-8454-4CBB-9BED-4D5D65E8809C}"/>
          </ac:spMkLst>
        </pc:spChg>
        <pc:spChg chg="mod">
          <ac:chgData name="DKHIMI, Fahdi" userId="8158b3aa-6235-43af-8ae2-6e621f161098" providerId="ADAL" clId="{8D5738A1-0ACD-4F21-8087-987D509C56A7}" dt="2023-02-22T13:05:02.045" v="12022" actId="20577"/>
          <ac:spMkLst>
            <pc:docMk/>
            <pc:sldMk cId="1072187650" sldId="2141411225"/>
            <ac:spMk id="26" creationId="{C8C6B33A-338D-45E4-A98B-10ABF73518C1}"/>
          </ac:spMkLst>
        </pc:spChg>
        <pc:picChg chg="mod">
          <ac:chgData name="DKHIMI, Fahdi" userId="8158b3aa-6235-43af-8ae2-6e621f161098" providerId="ADAL" clId="{8D5738A1-0ACD-4F21-8087-987D509C56A7}" dt="2023-02-22T10:58:34.927" v="6734" actId="1076"/>
          <ac:picMkLst>
            <pc:docMk/>
            <pc:sldMk cId="1072187650" sldId="2141411225"/>
            <ac:picMk id="9" creationId="{CE00F4DB-C339-4E50-A8B5-5101F616E4EF}"/>
          </ac:picMkLst>
        </pc:picChg>
      </pc:sldChg>
      <pc:sldChg chg="addSp delSp modSp mod">
        <pc:chgData name="DKHIMI, Fahdi" userId="8158b3aa-6235-43af-8ae2-6e621f161098" providerId="ADAL" clId="{8D5738A1-0ACD-4F21-8087-987D509C56A7}" dt="2023-02-22T14:40:04.834" v="16584" actId="1038"/>
        <pc:sldMkLst>
          <pc:docMk/>
          <pc:sldMk cId="2626133226" sldId="2141411226"/>
        </pc:sldMkLst>
        <pc:spChg chg="del">
          <ac:chgData name="DKHIMI, Fahdi" userId="8158b3aa-6235-43af-8ae2-6e621f161098" providerId="ADAL" clId="{8D5738A1-0ACD-4F21-8087-987D509C56A7}" dt="2023-02-21T15:58:44.624" v="302" actId="478"/>
          <ac:spMkLst>
            <pc:docMk/>
            <pc:sldMk cId="2626133226" sldId="2141411226"/>
            <ac:spMk id="5" creationId="{B81349F9-9B61-4EE4-931F-F5005535A7CB}"/>
          </ac:spMkLst>
        </pc:spChg>
        <pc:spChg chg="del mod">
          <ac:chgData name="DKHIMI, Fahdi" userId="8158b3aa-6235-43af-8ae2-6e621f161098" providerId="ADAL" clId="{8D5738A1-0ACD-4F21-8087-987D509C56A7}" dt="2023-02-22T11:25:12.070" v="8060" actId="478"/>
          <ac:spMkLst>
            <pc:docMk/>
            <pc:sldMk cId="2626133226" sldId="2141411226"/>
            <ac:spMk id="7" creationId="{0F625D24-4F6F-4F62-94E0-F753EBEFE505}"/>
          </ac:spMkLst>
        </pc:spChg>
        <pc:spChg chg="add del mod">
          <ac:chgData name="DKHIMI, Fahdi" userId="8158b3aa-6235-43af-8ae2-6e621f161098" providerId="ADAL" clId="{8D5738A1-0ACD-4F21-8087-987D509C56A7}" dt="2023-02-22T10:58:25.124" v="6733" actId="478"/>
          <ac:spMkLst>
            <pc:docMk/>
            <pc:sldMk cId="2626133226" sldId="2141411226"/>
            <ac:spMk id="8" creationId="{0FB29BA5-2774-4981-AB92-DB58A4AB1460}"/>
          </ac:spMkLst>
        </pc:spChg>
        <pc:spChg chg="mod">
          <ac:chgData name="DKHIMI, Fahdi" userId="8158b3aa-6235-43af-8ae2-6e621f161098" providerId="ADAL" clId="{8D5738A1-0ACD-4F21-8087-987D509C56A7}" dt="2023-02-22T14:40:04.834" v="16584" actId="1038"/>
          <ac:spMkLst>
            <pc:docMk/>
            <pc:sldMk cId="2626133226" sldId="2141411226"/>
            <ac:spMk id="9" creationId="{FDC03068-F1AD-445A-B288-60DC37B3D50A}"/>
          </ac:spMkLst>
        </pc:spChg>
        <pc:spChg chg="mod">
          <ac:chgData name="DKHIMI, Fahdi" userId="8158b3aa-6235-43af-8ae2-6e621f161098" providerId="ADAL" clId="{8D5738A1-0ACD-4F21-8087-987D509C56A7}" dt="2023-02-22T14:40:04.834" v="16584" actId="1038"/>
          <ac:spMkLst>
            <pc:docMk/>
            <pc:sldMk cId="2626133226" sldId="2141411226"/>
            <ac:spMk id="10" creationId="{F2596977-8A53-4D3A-9A97-4065F3E02DD7}"/>
          </ac:spMkLst>
        </pc:spChg>
        <pc:spChg chg="add del mod">
          <ac:chgData name="DKHIMI, Fahdi" userId="8158b3aa-6235-43af-8ae2-6e621f161098" providerId="ADAL" clId="{8D5738A1-0ACD-4F21-8087-987D509C56A7}" dt="2023-02-22T11:25:09.497" v="8059" actId="478"/>
          <ac:spMkLst>
            <pc:docMk/>
            <pc:sldMk cId="2626133226" sldId="2141411226"/>
            <ac:spMk id="11" creationId="{CE886C8D-8116-4D1C-AE81-D42BE2FD315B}"/>
          </ac:spMkLst>
        </pc:spChg>
        <pc:spChg chg="add mod">
          <ac:chgData name="DKHIMI, Fahdi" userId="8158b3aa-6235-43af-8ae2-6e621f161098" providerId="ADAL" clId="{8D5738A1-0ACD-4F21-8087-987D509C56A7}" dt="2023-02-22T13:04:58.958" v="12021" actId="20577"/>
          <ac:spMkLst>
            <pc:docMk/>
            <pc:sldMk cId="2626133226" sldId="2141411226"/>
            <ac:spMk id="12" creationId="{B3545616-DB82-4D07-B253-ACE50CAFFE01}"/>
          </ac:spMkLst>
        </pc:spChg>
        <pc:spChg chg="mod">
          <ac:chgData name="DKHIMI, Fahdi" userId="8158b3aa-6235-43af-8ae2-6e621f161098" providerId="ADAL" clId="{8D5738A1-0ACD-4F21-8087-987D509C56A7}" dt="2023-02-22T10:58:21.257" v="6732" actId="1076"/>
          <ac:spMkLst>
            <pc:docMk/>
            <pc:sldMk cId="2626133226" sldId="2141411226"/>
            <ac:spMk id="14" creationId="{9A34B76C-0A52-4438-A294-7952A290D6D0}"/>
          </ac:spMkLst>
        </pc:spChg>
        <pc:picChg chg="mod modCrop">
          <ac:chgData name="DKHIMI, Fahdi" userId="8158b3aa-6235-43af-8ae2-6e621f161098" providerId="ADAL" clId="{8D5738A1-0ACD-4F21-8087-987D509C56A7}" dt="2023-02-22T10:58:21.257" v="6732" actId="1076"/>
          <ac:picMkLst>
            <pc:docMk/>
            <pc:sldMk cId="2626133226" sldId="2141411226"/>
            <ac:picMk id="15" creationId="{77A1FBCF-AD57-4471-AF3E-D78228BBA754}"/>
          </ac:picMkLst>
        </pc:picChg>
      </pc:sldChg>
      <pc:sldChg chg="addSp delSp modSp mod">
        <pc:chgData name="DKHIMI, Fahdi" userId="8158b3aa-6235-43af-8ae2-6e621f161098" providerId="ADAL" clId="{8D5738A1-0ACD-4F21-8087-987D509C56A7}" dt="2023-02-22T13:05:05.845" v="12023" actId="20577"/>
        <pc:sldMkLst>
          <pc:docMk/>
          <pc:sldMk cId="2094716048" sldId="2141411227"/>
        </pc:sldMkLst>
        <pc:spChg chg="mod">
          <ac:chgData name="DKHIMI, Fahdi" userId="8158b3aa-6235-43af-8ae2-6e621f161098" providerId="ADAL" clId="{8D5738A1-0ACD-4F21-8087-987D509C56A7}" dt="2023-02-21T16:00:30.551" v="316" actId="14100"/>
          <ac:spMkLst>
            <pc:docMk/>
            <pc:sldMk cId="2094716048" sldId="2141411227"/>
            <ac:spMk id="7" creationId="{D34867CC-AB59-4A7D-BC85-A86E14C775C2}"/>
          </ac:spMkLst>
        </pc:spChg>
        <pc:spChg chg="mod">
          <ac:chgData name="DKHIMI, Fahdi" userId="8158b3aa-6235-43af-8ae2-6e621f161098" providerId="ADAL" clId="{8D5738A1-0ACD-4F21-8087-987D509C56A7}" dt="2023-02-22T13:05:05.845" v="12023" actId="20577"/>
          <ac:spMkLst>
            <pc:docMk/>
            <pc:sldMk cId="2094716048" sldId="2141411227"/>
            <ac:spMk id="8" creationId="{7709E65F-EB31-46C0-A0E3-E9CB5755D3A9}"/>
          </ac:spMkLst>
        </pc:spChg>
        <pc:spChg chg="mod">
          <ac:chgData name="DKHIMI, Fahdi" userId="8158b3aa-6235-43af-8ae2-6e621f161098" providerId="ADAL" clId="{8D5738A1-0ACD-4F21-8087-987D509C56A7}" dt="2023-02-22T10:57:00.782" v="6721" actId="1035"/>
          <ac:spMkLst>
            <pc:docMk/>
            <pc:sldMk cId="2094716048" sldId="2141411227"/>
            <ac:spMk id="11" creationId="{BEAA743D-1559-4C11-9C95-BFD92DE88BBF}"/>
          </ac:spMkLst>
        </pc:spChg>
        <pc:spChg chg="mod">
          <ac:chgData name="DKHIMI, Fahdi" userId="8158b3aa-6235-43af-8ae2-6e621f161098" providerId="ADAL" clId="{8D5738A1-0ACD-4F21-8087-987D509C56A7}" dt="2023-02-21T19:57:35.495" v="3260" actId="20577"/>
          <ac:spMkLst>
            <pc:docMk/>
            <pc:sldMk cId="2094716048" sldId="2141411227"/>
            <ac:spMk id="13" creationId="{85159E98-5F31-4514-9931-B25333BBDD15}"/>
          </ac:spMkLst>
        </pc:spChg>
        <pc:picChg chg="add mod">
          <ac:chgData name="DKHIMI, Fahdi" userId="8158b3aa-6235-43af-8ae2-6e621f161098" providerId="ADAL" clId="{8D5738A1-0ACD-4F21-8087-987D509C56A7}" dt="2023-02-21T15:58:11.884" v="297" actId="1076"/>
          <ac:picMkLst>
            <pc:docMk/>
            <pc:sldMk cId="2094716048" sldId="2141411227"/>
            <ac:picMk id="2" creationId="{9C173F44-E3E0-4F33-B459-EAA6582AD7EB}"/>
          </ac:picMkLst>
        </pc:picChg>
        <pc:picChg chg="del mod modCrop">
          <ac:chgData name="DKHIMI, Fahdi" userId="8158b3aa-6235-43af-8ae2-6e621f161098" providerId="ADAL" clId="{8D5738A1-0ACD-4F21-8087-987D509C56A7}" dt="2023-02-21T15:57:54.412" v="294" actId="478"/>
          <ac:picMkLst>
            <pc:docMk/>
            <pc:sldMk cId="2094716048" sldId="2141411227"/>
            <ac:picMk id="14" creationId="{DDCEC20D-D49B-4DE0-94B3-164BB89454B8}"/>
          </ac:picMkLst>
        </pc:picChg>
      </pc:sldChg>
      <pc:sldChg chg="delSp modSp mod">
        <pc:chgData name="DKHIMI, Fahdi" userId="8158b3aa-6235-43af-8ae2-6e621f161098" providerId="ADAL" clId="{8D5738A1-0ACD-4F21-8087-987D509C56A7}" dt="2023-02-22T13:00:19.684" v="12017" actId="20577"/>
        <pc:sldMkLst>
          <pc:docMk/>
          <pc:sldMk cId="996571611" sldId="2141411228"/>
        </pc:sldMkLst>
        <pc:spChg chg="del">
          <ac:chgData name="DKHIMI, Fahdi" userId="8158b3aa-6235-43af-8ae2-6e621f161098" providerId="ADAL" clId="{8D5738A1-0ACD-4F21-8087-987D509C56A7}" dt="2023-02-21T15:59:46.321" v="309" actId="478"/>
          <ac:spMkLst>
            <pc:docMk/>
            <pc:sldMk cId="996571611" sldId="2141411228"/>
            <ac:spMk id="5" creationId="{B81349F9-9B61-4EE4-931F-F5005535A7CB}"/>
          </ac:spMkLst>
        </pc:spChg>
        <pc:spChg chg="mod">
          <ac:chgData name="DKHIMI, Fahdi" userId="8158b3aa-6235-43af-8ae2-6e621f161098" providerId="ADAL" clId="{8D5738A1-0ACD-4F21-8087-987D509C56A7}" dt="2023-02-22T10:57:48.427" v="6728" actId="1076"/>
          <ac:spMkLst>
            <pc:docMk/>
            <pc:sldMk cId="996571611" sldId="2141411228"/>
            <ac:spMk id="7" creationId="{478329D7-F98F-4E7D-AC7A-20E31B04C1BE}"/>
          </ac:spMkLst>
        </pc:spChg>
        <pc:spChg chg="mod">
          <ac:chgData name="DKHIMI, Fahdi" userId="8158b3aa-6235-43af-8ae2-6e621f161098" providerId="ADAL" clId="{8D5738A1-0ACD-4F21-8087-987D509C56A7}" dt="2023-02-22T13:00:19.684" v="12017" actId="20577"/>
          <ac:spMkLst>
            <pc:docMk/>
            <pc:sldMk cId="996571611" sldId="2141411228"/>
            <ac:spMk id="8" creationId="{160A9A23-42A4-4702-B56E-E5C5D6AEC09E}"/>
          </ac:spMkLst>
        </pc:spChg>
        <pc:spChg chg="mod">
          <ac:chgData name="DKHIMI, Fahdi" userId="8158b3aa-6235-43af-8ae2-6e621f161098" providerId="ADAL" clId="{8D5738A1-0ACD-4F21-8087-987D509C56A7}" dt="2023-02-22T10:57:10.639" v="6726" actId="1035"/>
          <ac:spMkLst>
            <pc:docMk/>
            <pc:sldMk cId="996571611" sldId="2141411228"/>
            <ac:spMk id="11" creationId="{A6EC5823-B32B-43A9-9977-91C31301A5D9}"/>
          </ac:spMkLst>
        </pc:spChg>
        <pc:picChg chg="mod ord modCrop">
          <ac:chgData name="DKHIMI, Fahdi" userId="8158b3aa-6235-43af-8ae2-6e621f161098" providerId="ADAL" clId="{8D5738A1-0ACD-4F21-8087-987D509C56A7}" dt="2023-02-22T10:57:48.427" v="6728" actId="1076"/>
          <ac:picMkLst>
            <pc:docMk/>
            <pc:sldMk cId="996571611" sldId="2141411228"/>
            <ac:picMk id="14" creationId="{1F9FD66A-6D76-4D42-8C5E-E8E90C4B2F91}"/>
          </ac:picMkLst>
        </pc:picChg>
      </pc:sldChg>
      <pc:sldChg chg="modSp del mod">
        <pc:chgData name="DKHIMI, Fahdi" userId="8158b3aa-6235-43af-8ae2-6e621f161098" providerId="ADAL" clId="{8D5738A1-0ACD-4F21-8087-987D509C56A7}" dt="2023-02-21T19:36:58.184" v="3018" actId="47"/>
        <pc:sldMkLst>
          <pc:docMk/>
          <pc:sldMk cId="2869041458" sldId="2141411229"/>
        </pc:sldMkLst>
        <pc:spChg chg="mod">
          <ac:chgData name="DKHIMI, Fahdi" userId="8158b3aa-6235-43af-8ae2-6e621f161098" providerId="ADAL" clId="{8D5738A1-0ACD-4F21-8087-987D509C56A7}" dt="2023-02-21T19:29:45.394" v="2445" actId="14100"/>
          <ac:spMkLst>
            <pc:docMk/>
            <pc:sldMk cId="2869041458" sldId="2141411229"/>
            <ac:spMk id="10" creationId="{4631FC2B-AE09-44C7-AE2C-DBB737856928}"/>
          </ac:spMkLst>
        </pc:spChg>
      </pc:sldChg>
      <pc:sldChg chg="addSp delSp modSp mod ord modAnim">
        <pc:chgData name="DKHIMI, Fahdi" userId="8158b3aa-6235-43af-8ae2-6e621f161098" providerId="ADAL" clId="{8D5738A1-0ACD-4F21-8087-987D509C56A7}" dt="2023-02-22T15:21:45.934" v="21605" actId="20577"/>
        <pc:sldMkLst>
          <pc:docMk/>
          <pc:sldMk cId="837019459" sldId="2141411230"/>
        </pc:sldMkLst>
        <pc:spChg chg="mod">
          <ac:chgData name="DKHIMI, Fahdi" userId="8158b3aa-6235-43af-8ae2-6e621f161098" providerId="ADAL" clId="{8D5738A1-0ACD-4F21-8087-987D509C56A7}" dt="2023-02-22T15:21:45.934" v="21605" actId="20577"/>
          <ac:spMkLst>
            <pc:docMk/>
            <pc:sldMk cId="837019459" sldId="2141411230"/>
            <ac:spMk id="6" creationId="{F435C649-43A7-4792-A448-BFBEAC9C4730}"/>
          </ac:spMkLst>
        </pc:spChg>
        <pc:spChg chg="mod">
          <ac:chgData name="DKHIMI, Fahdi" userId="8158b3aa-6235-43af-8ae2-6e621f161098" providerId="ADAL" clId="{8D5738A1-0ACD-4F21-8087-987D509C56A7}" dt="2023-02-22T14:27:28.134" v="15259" actId="6549"/>
          <ac:spMkLst>
            <pc:docMk/>
            <pc:sldMk cId="837019459" sldId="2141411230"/>
            <ac:spMk id="8" creationId="{4C026C55-460E-4272-BB80-1D84D4A7FFFC}"/>
          </ac:spMkLst>
        </pc:spChg>
        <pc:spChg chg="add del">
          <ac:chgData name="DKHIMI, Fahdi" userId="8158b3aa-6235-43af-8ae2-6e621f161098" providerId="ADAL" clId="{8D5738A1-0ACD-4F21-8087-987D509C56A7}" dt="2023-02-21T19:55:35.045" v="3252" actId="22"/>
          <ac:spMkLst>
            <pc:docMk/>
            <pc:sldMk cId="837019459" sldId="2141411230"/>
            <ac:spMk id="13" creationId="{38CADAA4-4641-46CB-B408-AFB3EB07A5B3}"/>
          </ac:spMkLst>
        </pc:spChg>
      </pc:sldChg>
      <pc:sldChg chg="addSp delSp modSp mod ord delAnim modAnim modNotesTx">
        <pc:chgData name="DKHIMI, Fahdi" userId="8158b3aa-6235-43af-8ae2-6e621f161098" providerId="ADAL" clId="{8D5738A1-0ACD-4F21-8087-987D509C56A7}" dt="2023-02-22T14:39:32.233" v="16583" actId="478"/>
        <pc:sldMkLst>
          <pc:docMk/>
          <pc:sldMk cId="2223127041" sldId="2141411232"/>
        </pc:sldMkLst>
        <pc:spChg chg="del mod">
          <ac:chgData name="DKHIMI, Fahdi" userId="8158b3aa-6235-43af-8ae2-6e621f161098" providerId="ADAL" clId="{8D5738A1-0ACD-4F21-8087-987D509C56A7}" dt="2023-02-22T11:23:34.584" v="7932"/>
          <ac:spMkLst>
            <pc:docMk/>
            <pc:sldMk cId="2223127041" sldId="2141411232"/>
            <ac:spMk id="7" creationId="{6AEE2019-8813-4171-82B4-648025C46929}"/>
          </ac:spMkLst>
        </pc:spChg>
        <pc:spChg chg="mod">
          <ac:chgData name="DKHIMI, Fahdi" userId="8158b3aa-6235-43af-8ae2-6e621f161098" providerId="ADAL" clId="{8D5738A1-0ACD-4F21-8087-987D509C56A7}" dt="2023-02-22T12:37:26.701" v="10429" actId="1076"/>
          <ac:spMkLst>
            <pc:docMk/>
            <pc:sldMk cId="2223127041" sldId="2141411232"/>
            <ac:spMk id="10" creationId="{BCDE1F17-F817-47D2-A28A-5767004A3D73}"/>
          </ac:spMkLst>
        </pc:spChg>
        <pc:spChg chg="mod">
          <ac:chgData name="DKHIMI, Fahdi" userId="8158b3aa-6235-43af-8ae2-6e621f161098" providerId="ADAL" clId="{8D5738A1-0ACD-4F21-8087-987D509C56A7}" dt="2023-02-21T16:02:42.283" v="532" actId="20577"/>
          <ac:spMkLst>
            <pc:docMk/>
            <pc:sldMk cId="2223127041" sldId="2141411232"/>
            <ac:spMk id="11" creationId="{06D21B87-4EA6-4BD7-A024-8EF4A4AF5F14}"/>
          </ac:spMkLst>
        </pc:spChg>
        <pc:spChg chg="mod">
          <ac:chgData name="DKHIMI, Fahdi" userId="8158b3aa-6235-43af-8ae2-6e621f161098" providerId="ADAL" clId="{8D5738A1-0ACD-4F21-8087-987D509C56A7}" dt="2023-02-22T09:43:12.433" v="3590" actId="6549"/>
          <ac:spMkLst>
            <pc:docMk/>
            <pc:sldMk cId="2223127041" sldId="2141411232"/>
            <ac:spMk id="12" creationId="{49661C11-0893-4619-BAA6-D650BAF31BA7}"/>
          </ac:spMkLst>
        </pc:spChg>
        <pc:spChg chg="del mod">
          <ac:chgData name="DKHIMI, Fahdi" userId="8158b3aa-6235-43af-8ae2-6e621f161098" providerId="ADAL" clId="{8D5738A1-0ACD-4F21-8087-987D509C56A7}" dt="2023-02-22T14:39:32.233" v="16583" actId="478"/>
          <ac:spMkLst>
            <pc:docMk/>
            <pc:sldMk cId="2223127041" sldId="2141411232"/>
            <ac:spMk id="13" creationId="{27B36C44-C021-47A0-A386-9A29DC076A31}"/>
          </ac:spMkLst>
        </pc:spChg>
        <pc:spChg chg="add del mod">
          <ac:chgData name="DKHIMI, Fahdi" userId="8158b3aa-6235-43af-8ae2-6e621f161098" providerId="ADAL" clId="{8D5738A1-0ACD-4F21-8087-987D509C56A7}" dt="2023-02-22T14:39:32.233" v="16583" actId="478"/>
          <ac:spMkLst>
            <pc:docMk/>
            <pc:sldMk cId="2223127041" sldId="2141411232"/>
            <ac:spMk id="14" creationId="{21B1013E-6E45-46F9-9B40-5044DE5DA014}"/>
          </ac:spMkLst>
        </pc:spChg>
        <pc:spChg chg="add mod">
          <ac:chgData name="DKHIMI, Fahdi" userId="8158b3aa-6235-43af-8ae2-6e621f161098" providerId="ADAL" clId="{8D5738A1-0ACD-4F21-8087-987D509C56A7}" dt="2023-02-22T11:23:43.205" v="7933" actId="404"/>
          <ac:spMkLst>
            <pc:docMk/>
            <pc:sldMk cId="2223127041" sldId="2141411232"/>
            <ac:spMk id="16" creationId="{7D7802ED-0617-4416-AB17-E0BD19E3F45D}"/>
          </ac:spMkLst>
        </pc:spChg>
        <pc:spChg chg="del mod">
          <ac:chgData name="DKHIMI, Fahdi" userId="8158b3aa-6235-43af-8ae2-6e621f161098" providerId="ADAL" clId="{8D5738A1-0ACD-4F21-8087-987D509C56A7}" dt="2023-02-22T14:39:32.233" v="16583" actId="478"/>
          <ac:spMkLst>
            <pc:docMk/>
            <pc:sldMk cId="2223127041" sldId="2141411232"/>
            <ac:spMk id="17" creationId="{98CAEDD0-1AFB-434C-83ED-7EC2240274BD}"/>
          </ac:spMkLst>
        </pc:spChg>
        <pc:spChg chg="del">
          <ac:chgData name="DKHIMI, Fahdi" userId="8158b3aa-6235-43af-8ae2-6e621f161098" providerId="ADAL" clId="{8D5738A1-0ACD-4F21-8087-987D509C56A7}" dt="2023-02-22T14:39:32.233" v="16583" actId="478"/>
          <ac:spMkLst>
            <pc:docMk/>
            <pc:sldMk cId="2223127041" sldId="2141411232"/>
            <ac:spMk id="19" creationId="{1217125A-5F5D-4BDF-ADBD-BD4374CAE4CD}"/>
          </ac:spMkLst>
        </pc:spChg>
        <pc:spChg chg="del mod">
          <ac:chgData name="DKHIMI, Fahdi" userId="8158b3aa-6235-43af-8ae2-6e621f161098" providerId="ADAL" clId="{8D5738A1-0ACD-4F21-8087-987D509C56A7}" dt="2023-02-22T14:39:32.233" v="16583" actId="478"/>
          <ac:spMkLst>
            <pc:docMk/>
            <pc:sldMk cId="2223127041" sldId="2141411232"/>
            <ac:spMk id="20" creationId="{DA7ADE13-8761-4697-98B2-56C036FD6DE0}"/>
          </ac:spMkLst>
        </pc:spChg>
        <pc:cxnChg chg="add mod">
          <ac:chgData name="DKHIMI, Fahdi" userId="8158b3aa-6235-43af-8ae2-6e621f161098" providerId="ADAL" clId="{8D5738A1-0ACD-4F21-8087-987D509C56A7}" dt="2023-02-22T10:53:46.898" v="6641"/>
          <ac:cxnSpMkLst>
            <pc:docMk/>
            <pc:sldMk cId="2223127041" sldId="2141411232"/>
            <ac:cxnSpMk id="15" creationId="{AEA99F00-02AE-4F59-A486-26B03FE2C537}"/>
          </ac:cxnSpMkLst>
        </pc:cxnChg>
      </pc:sldChg>
      <pc:sldChg chg="del">
        <pc:chgData name="DKHIMI, Fahdi" userId="8158b3aa-6235-43af-8ae2-6e621f161098" providerId="ADAL" clId="{8D5738A1-0ACD-4F21-8087-987D509C56A7}" dt="2023-02-21T19:29:04.373" v="2439" actId="47"/>
        <pc:sldMkLst>
          <pc:docMk/>
          <pc:sldMk cId="3812259872" sldId="2141411233"/>
        </pc:sldMkLst>
      </pc:sldChg>
      <pc:sldChg chg="addSp delSp modSp add mod modAnim modNotesTx">
        <pc:chgData name="DKHIMI, Fahdi" userId="8158b3aa-6235-43af-8ae2-6e621f161098" providerId="ADAL" clId="{8D5738A1-0ACD-4F21-8087-987D509C56A7}" dt="2023-02-22T14:01:38.434" v="14133" actId="20577"/>
        <pc:sldMkLst>
          <pc:docMk/>
          <pc:sldMk cId="1841899507" sldId="2141411234"/>
        </pc:sldMkLst>
        <pc:spChg chg="mod">
          <ac:chgData name="DKHIMI, Fahdi" userId="8158b3aa-6235-43af-8ae2-6e621f161098" providerId="ADAL" clId="{8D5738A1-0ACD-4F21-8087-987D509C56A7}" dt="2023-02-21T19:58:12.173" v="3265" actId="20577"/>
          <ac:spMkLst>
            <pc:docMk/>
            <pc:sldMk cId="1841899507" sldId="2141411234"/>
            <ac:spMk id="3" creationId="{B041EBAA-1729-47EA-8811-0B79C575C2F2}"/>
          </ac:spMkLst>
        </pc:spChg>
        <pc:spChg chg="mod">
          <ac:chgData name="DKHIMI, Fahdi" userId="8158b3aa-6235-43af-8ae2-6e621f161098" providerId="ADAL" clId="{8D5738A1-0ACD-4F21-8087-987D509C56A7}" dt="2023-02-22T10:59:20.789" v="6770" actId="404"/>
          <ac:spMkLst>
            <pc:docMk/>
            <pc:sldMk cId="1841899507" sldId="2141411234"/>
            <ac:spMk id="7" creationId="{6AEE2019-8813-4171-82B4-648025C46929}"/>
          </ac:spMkLst>
        </pc:spChg>
        <pc:spChg chg="mod">
          <ac:chgData name="DKHIMI, Fahdi" userId="8158b3aa-6235-43af-8ae2-6e621f161098" providerId="ADAL" clId="{8D5738A1-0ACD-4F21-8087-987D509C56A7}" dt="2023-02-22T14:01:38.434" v="14133" actId="20577"/>
          <ac:spMkLst>
            <pc:docMk/>
            <pc:sldMk cId="1841899507" sldId="2141411234"/>
            <ac:spMk id="15" creationId="{7CF7C4B3-6F7F-45F4-BA29-919943ABAB3D}"/>
          </ac:spMkLst>
        </pc:spChg>
        <pc:picChg chg="add del mod">
          <ac:chgData name="DKHIMI, Fahdi" userId="8158b3aa-6235-43af-8ae2-6e621f161098" providerId="ADAL" clId="{8D5738A1-0ACD-4F21-8087-987D509C56A7}" dt="2023-02-22T10:59:28.537" v="6774" actId="21"/>
          <ac:picMkLst>
            <pc:docMk/>
            <pc:sldMk cId="1841899507" sldId="2141411234"/>
            <ac:picMk id="18" creationId="{B8568C14-B41B-4AD6-8F86-E46561302DF1}"/>
          </ac:picMkLst>
        </pc:picChg>
        <pc:picChg chg="del">
          <ac:chgData name="DKHIMI, Fahdi" userId="8158b3aa-6235-43af-8ae2-6e621f161098" providerId="ADAL" clId="{8D5738A1-0ACD-4F21-8087-987D509C56A7}" dt="2023-02-21T19:58:07.867" v="3263" actId="21"/>
          <ac:picMkLst>
            <pc:docMk/>
            <pc:sldMk cId="1841899507" sldId="2141411234"/>
            <ac:picMk id="19" creationId="{7FB9FB8D-118C-4BB7-883F-63D1C81D07D0}"/>
          </ac:picMkLst>
        </pc:picChg>
      </pc:sldChg>
      <pc:sldChg chg="delSp modSp mod ord">
        <pc:chgData name="DKHIMI, Fahdi" userId="8158b3aa-6235-43af-8ae2-6e621f161098" providerId="ADAL" clId="{8D5738A1-0ACD-4F21-8087-987D509C56A7}" dt="2023-02-22T15:41:27.622" v="22506"/>
        <pc:sldMkLst>
          <pc:docMk/>
          <pc:sldMk cId="2029165889" sldId="2141411235"/>
        </pc:sldMkLst>
        <pc:spChg chg="del">
          <ac:chgData name="DKHIMI, Fahdi" userId="8158b3aa-6235-43af-8ae2-6e621f161098" providerId="ADAL" clId="{8D5738A1-0ACD-4F21-8087-987D509C56A7}" dt="2023-02-21T16:10:24.704" v="680" actId="478"/>
          <ac:spMkLst>
            <pc:docMk/>
            <pc:sldMk cId="2029165889" sldId="2141411235"/>
            <ac:spMk id="2" creationId="{6B7CDB2B-C4A2-4135-BB93-1BA23E2C420C}"/>
          </ac:spMkLst>
        </pc:spChg>
        <pc:spChg chg="mod">
          <ac:chgData name="DKHIMI, Fahdi" userId="8158b3aa-6235-43af-8ae2-6e621f161098" providerId="ADAL" clId="{8D5738A1-0ACD-4F21-8087-987D509C56A7}" dt="2023-02-21T16:19:02.084" v="1048" actId="1076"/>
          <ac:spMkLst>
            <pc:docMk/>
            <pc:sldMk cId="2029165889" sldId="2141411235"/>
            <ac:spMk id="19" creationId="{11658B20-A4B5-4257-AA17-F74F18791295}"/>
          </ac:spMkLst>
        </pc:spChg>
        <pc:spChg chg="mod">
          <ac:chgData name="DKHIMI, Fahdi" userId="8158b3aa-6235-43af-8ae2-6e621f161098" providerId="ADAL" clId="{8D5738A1-0ACD-4F21-8087-987D509C56A7}" dt="2023-02-22T13:49:05.434" v="13469" actId="20577"/>
          <ac:spMkLst>
            <pc:docMk/>
            <pc:sldMk cId="2029165889" sldId="2141411235"/>
            <ac:spMk id="24" creationId="{0F19F13D-0EA3-471A-9570-DE3E362A9232}"/>
          </ac:spMkLst>
        </pc:spChg>
        <pc:cxnChg chg="mod">
          <ac:chgData name="DKHIMI, Fahdi" userId="8158b3aa-6235-43af-8ae2-6e621f161098" providerId="ADAL" clId="{8D5738A1-0ACD-4F21-8087-987D509C56A7}" dt="2023-02-22T13:49:00.173" v="13459" actId="20577"/>
          <ac:cxnSpMkLst>
            <pc:docMk/>
            <pc:sldMk cId="2029165889" sldId="2141411235"/>
            <ac:cxnSpMk id="23" creationId="{6B5848F6-E10C-416C-953C-3B1EEBFA6FD1}"/>
          </ac:cxnSpMkLst>
        </pc:cxnChg>
        <pc:cxnChg chg="mod">
          <ac:chgData name="DKHIMI, Fahdi" userId="8158b3aa-6235-43af-8ae2-6e621f161098" providerId="ADAL" clId="{8D5738A1-0ACD-4F21-8087-987D509C56A7}" dt="2023-02-22T13:49:00.173" v="13459" actId="20577"/>
          <ac:cxnSpMkLst>
            <pc:docMk/>
            <pc:sldMk cId="2029165889" sldId="2141411235"/>
            <ac:cxnSpMk id="25" creationId="{8B970937-87C2-4BD2-A34D-6B766F4F88FA}"/>
          </ac:cxnSpMkLst>
        </pc:cxnChg>
      </pc:sldChg>
      <pc:sldChg chg="modSp mod ord modNotesTx">
        <pc:chgData name="DKHIMI, Fahdi" userId="8158b3aa-6235-43af-8ae2-6e621f161098" providerId="ADAL" clId="{8D5738A1-0ACD-4F21-8087-987D509C56A7}" dt="2023-02-22T14:51:12.750" v="17392" actId="20577"/>
        <pc:sldMkLst>
          <pc:docMk/>
          <pc:sldMk cId="3865201100" sldId="2141411236"/>
        </pc:sldMkLst>
        <pc:spChg chg="mod">
          <ac:chgData name="DKHIMI, Fahdi" userId="8158b3aa-6235-43af-8ae2-6e621f161098" providerId="ADAL" clId="{8D5738A1-0ACD-4F21-8087-987D509C56A7}" dt="2023-02-22T14:51:12.750" v="17392" actId="20577"/>
          <ac:spMkLst>
            <pc:docMk/>
            <pc:sldMk cId="3865201100" sldId="2141411236"/>
            <ac:spMk id="2" creationId="{B87660FC-6F8F-480A-8BBB-DF53A41D4261}"/>
          </ac:spMkLst>
        </pc:spChg>
        <pc:spChg chg="mod">
          <ac:chgData name="DKHIMI, Fahdi" userId="8158b3aa-6235-43af-8ae2-6e621f161098" providerId="ADAL" clId="{8D5738A1-0ACD-4F21-8087-987D509C56A7}" dt="2023-02-22T14:17:06.281" v="14774" actId="20577"/>
          <ac:spMkLst>
            <pc:docMk/>
            <pc:sldMk cId="3865201100" sldId="2141411236"/>
            <ac:spMk id="3" creationId="{FB8A0216-2EFB-43EE-B22A-8EC8FB94F6E4}"/>
          </ac:spMkLst>
        </pc:spChg>
      </pc:sldChg>
      <pc:sldChg chg="modSp del mod">
        <pc:chgData name="DKHIMI, Fahdi" userId="8158b3aa-6235-43af-8ae2-6e621f161098" providerId="ADAL" clId="{8D5738A1-0ACD-4F21-8087-987D509C56A7}" dt="2023-02-21T16:11:34.883" v="694" actId="47"/>
        <pc:sldMkLst>
          <pc:docMk/>
          <pc:sldMk cId="3570160617" sldId="2141411237"/>
        </pc:sldMkLst>
        <pc:spChg chg="mod">
          <ac:chgData name="DKHIMI, Fahdi" userId="8158b3aa-6235-43af-8ae2-6e621f161098" providerId="ADAL" clId="{8D5738A1-0ACD-4F21-8087-987D509C56A7}" dt="2023-02-21T15:52:06.122" v="18" actId="1076"/>
          <ac:spMkLst>
            <pc:docMk/>
            <pc:sldMk cId="3570160617" sldId="2141411237"/>
            <ac:spMk id="3" creationId="{B041EBAA-1729-47EA-8811-0B79C575C2F2}"/>
          </ac:spMkLst>
        </pc:spChg>
        <pc:spChg chg="mod">
          <ac:chgData name="DKHIMI, Fahdi" userId="8158b3aa-6235-43af-8ae2-6e621f161098" providerId="ADAL" clId="{8D5738A1-0ACD-4F21-8087-987D509C56A7}" dt="2023-02-21T15:52:05.055" v="17" actId="404"/>
          <ac:spMkLst>
            <pc:docMk/>
            <pc:sldMk cId="3570160617" sldId="2141411237"/>
            <ac:spMk id="7" creationId="{6AEE2019-8813-4171-82B4-648025C46929}"/>
          </ac:spMkLst>
        </pc:spChg>
        <pc:spChg chg="mod">
          <ac:chgData name="DKHIMI, Fahdi" userId="8158b3aa-6235-43af-8ae2-6e621f161098" providerId="ADAL" clId="{8D5738A1-0ACD-4F21-8087-987D509C56A7}" dt="2023-02-21T16:09:10.732" v="675" actId="20577"/>
          <ac:spMkLst>
            <pc:docMk/>
            <pc:sldMk cId="3570160617" sldId="2141411237"/>
            <ac:spMk id="14" creationId="{AB7F52E8-469A-42DD-86B1-B23B233D9A62}"/>
          </ac:spMkLst>
        </pc:spChg>
        <pc:spChg chg="mod">
          <ac:chgData name="DKHIMI, Fahdi" userId="8158b3aa-6235-43af-8ae2-6e621f161098" providerId="ADAL" clId="{8D5738A1-0ACD-4F21-8087-987D509C56A7}" dt="2023-02-21T16:09:26.661" v="679" actId="20577"/>
          <ac:spMkLst>
            <pc:docMk/>
            <pc:sldMk cId="3570160617" sldId="2141411237"/>
            <ac:spMk id="16" creationId="{7341611E-EF94-47E7-9895-59A7E5C8CDCB}"/>
          </ac:spMkLst>
        </pc:spChg>
      </pc:sldChg>
      <pc:sldChg chg="modSp del mod">
        <pc:chgData name="DKHIMI, Fahdi" userId="8158b3aa-6235-43af-8ae2-6e621f161098" providerId="ADAL" clId="{8D5738A1-0ACD-4F21-8087-987D509C56A7}" dt="2023-02-21T19:58:52.040" v="3267" actId="47"/>
        <pc:sldMkLst>
          <pc:docMk/>
          <pc:sldMk cId="3640865592" sldId="2141411238"/>
        </pc:sldMkLst>
        <pc:spChg chg="mod">
          <ac:chgData name="DKHIMI, Fahdi" userId="8158b3aa-6235-43af-8ae2-6e621f161098" providerId="ADAL" clId="{8D5738A1-0ACD-4F21-8087-987D509C56A7}" dt="2023-02-21T19:55:19.707" v="3249" actId="27636"/>
          <ac:spMkLst>
            <pc:docMk/>
            <pc:sldMk cId="3640865592" sldId="2141411238"/>
            <ac:spMk id="4" creationId="{1B32ECE4-FC8A-4486-8C61-F3930F9026F2}"/>
          </ac:spMkLst>
        </pc:spChg>
      </pc:sldChg>
      <pc:sldChg chg="addSp delSp modSp new mod ord setBg modClrScheme delDesignElem chgLayout">
        <pc:chgData name="DKHIMI, Fahdi" userId="8158b3aa-6235-43af-8ae2-6e621f161098" providerId="ADAL" clId="{8D5738A1-0ACD-4F21-8087-987D509C56A7}" dt="2023-02-22T15:33:08.797" v="22440"/>
        <pc:sldMkLst>
          <pc:docMk/>
          <pc:sldMk cId="375368148" sldId="2141411239"/>
        </pc:sldMkLst>
        <pc:spChg chg="del">
          <ac:chgData name="DKHIMI, Fahdi" userId="8158b3aa-6235-43af-8ae2-6e621f161098" providerId="ADAL" clId="{8D5738A1-0ACD-4F21-8087-987D509C56A7}" dt="2023-02-21T15:50:25.064" v="1"/>
          <ac:spMkLst>
            <pc:docMk/>
            <pc:sldMk cId="375368148" sldId="2141411239"/>
            <ac:spMk id="2" creationId="{D5ABF6AE-B339-4F00-86E2-FA1C9F4E6B8D}"/>
          </ac:spMkLst>
        </pc:spChg>
        <pc:spChg chg="add del">
          <ac:chgData name="DKHIMI, Fahdi" userId="8158b3aa-6235-43af-8ae2-6e621f161098" providerId="ADAL" clId="{8D5738A1-0ACD-4F21-8087-987D509C56A7}" dt="2023-02-21T15:50:32.932" v="4" actId="26606"/>
          <ac:spMkLst>
            <pc:docMk/>
            <pc:sldMk cId="375368148" sldId="2141411239"/>
            <ac:spMk id="3" creationId="{CFCDEE60-597F-4E5C-9A35-21BBA9AB1A5A}"/>
          </ac:spMkLst>
        </pc:spChg>
        <pc:spChg chg="add del mod ord">
          <ac:chgData name="DKHIMI, Fahdi" userId="8158b3aa-6235-43af-8ae2-6e621f161098" providerId="ADAL" clId="{8D5738A1-0ACD-4F21-8087-987D509C56A7}" dt="2023-02-21T19:39:02.835" v="3029" actId="700"/>
          <ac:spMkLst>
            <pc:docMk/>
            <pc:sldMk cId="375368148" sldId="2141411239"/>
            <ac:spMk id="4" creationId="{710F27F4-BBE2-41E6-AA60-F7497919163E}"/>
          </ac:spMkLst>
        </pc:spChg>
        <pc:spChg chg="add del mod ord">
          <ac:chgData name="DKHIMI, Fahdi" userId="8158b3aa-6235-43af-8ae2-6e621f161098" providerId="ADAL" clId="{8D5738A1-0ACD-4F21-8087-987D509C56A7}" dt="2023-02-21T19:39:07.416" v="3030" actId="700"/>
          <ac:spMkLst>
            <pc:docMk/>
            <pc:sldMk cId="375368148" sldId="2141411239"/>
            <ac:spMk id="5" creationId="{96D39C1A-60BA-44C2-A84E-B048E569B3A5}"/>
          </ac:spMkLst>
        </pc:spChg>
        <pc:spChg chg="add del mod ord">
          <ac:chgData name="DKHIMI, Fahdi" userId="8158b3aa-6235-43af-8ae2-6e621f161098" providerId="ADAL" clId="{8D5738A1-0ACD-4F21-8087-987D509C56A7}" dt="2023-02-21T19:39:07.416" v="3030" actId="700"/>
          <ac:spMkLst>
            <pc:docMk/>
            <pc:sldMk cId="375368148" sldId="2141411239"/>
            <ac:spMk id="6" creationId="{6979F371-4DB3-4B99-99CB-E73C6A381311}"/>
          </ac:spMkLst>
        </pc:spChg>
        <pc:spChg chg="add mod ord">
          <ac:chgData name="DKHIMI, Fahdi" userId="8158b3aa-6235-43af-8ae2-6e621f161098" providerId="ADAL" clId="{8D5738A1-0ACD-4F21-8087-987D509C56A7}" dt="2023-02-21T19:39:07.416" v="3030" actId="700"/>
          <ac:spMkLst>
            <pc:docMk/>
            <pc:sldMk cId="375368148" sldId="2141411239"/>
            <ac:spMk id="7" creationId="{66BCAEC1-150C-4CC7-B79D-18E0C3D3D550}"/>
          </ac:spMkLst>
        </pc:spChg>
        <pc:spChg chg="add del mod ord">
          <ac:chgData name="DKHIMI, Fahdi" userId="8158b3aa-6235-43af-8ae2-6e621f161098" providerId="ADAL" clId="{8D5738A1-0ACD-4F21-8087-987D509C56A7}" dt="2023-02-21T19:40:02.795" v="3031"/>
          <ac:spMkLst>
            <pc:docMk/>
            <pc:sldMk cId="375368148" sldId="2141411239"/>
            <ac:spMk id="8" creationId="{ECB0E3A4-BB19-44A2-82BC-9685CE8FF799}"/>
          </ac:spMkLst>
        </pc:spChg>
        <pc:spChg chg="add del mod ord">
          <ac:chgData name="DKHIMI, Fahdi" userId="8158b3aa-6235-43af-8ae2-6e621f161098" providerId="ADAL" clId="{8D5738A1-0ACD-4F21-8087-987D509C56A7}" dt="2023-02-21T19:38:48.334" v="3026" actId="26606"/>
          <ac:spMkLst>
            <pc:docMk/>
            <pc:sldMk cId="375368148" sldId="2141411239"/>
            <ac:spMk id="1028" creationId="{CFCDEE60-597F-4E5C-9A35-21BBA9AB1A5A}"/>
          </ac:spMkLst>
        </pc:spChg>
        <pc:spChg chg="add del">
          <ac:chgData name="DKHIMI, Fahdi" userId="8158b3aa-6235-43af-8ae2-6e621f161098" providerId="ADAL" clId="{8D5738A1-0ACD-4F21-8087-987D509C56A7}" dt="2023-02-21T19:38:48.334" v="3026" actId="26606"/>
          <ac:spMkLst>
            <pc:docMk/>
            <pc:sldMk cId="375368148" sldId="2141411239"/>
            <ac:spMk id="1030" creationId="{9A3CAB35-9803-F1AE-130C-1CCAE479820C}"/>
          </ac:spMkLst>
        </pc:spChg>
        <pc:spChg chg="add del">
          <ac:chgData name="DKHIMI, Fahdi" userId="8158b3aa-6235-43af-8ae2-6e621f161098" providerId="ADAL" clId="{8D5738A1-0ACD-4F21-8087-987D509C56A7}" dt="2023-02-21T19:38:48.334" v="3026" actId="26606"/>
          <ac:spMkLst>
            <pc:docMk/>
            <pc:sldMk cId="375368148" sldId="2141411239"/>
            <ac:spMk id="1033" creationId="{F13C74B1-5B17-4795-BED0-7140497B445A}"/>
          </ac:spMkLst>
        </pc:spChg>
        <pc:spChg chg="add del">
          <ac:chgData name="DKHIMI, Fahdi" userId="8158b3aa-6235-43af-8ae2-6e621f161098" providerId="ADAL" clId="{8D5738A1-0ACD-4F21-8087-987D509C56A7}" dt="2023-02-21T19:38:48.334" v="3026" actId="26606"/>
          <ac:spMkLst>
            <pc:docMk/>
            <pc:sldMk cId="375368148" sldId="2141411239"/>
            <ac:spMk id="1035" creationId="{D4974D33-8DC5-464E-8C6D-BE58F0669C17}"/>
          </ac:spMkLst>
        </pc:spChg>
        <pc:spChg chg="add del">
          <ac:chgData name="DKHIMI, Fahdi" userId="8158b3aa-6235-43af-8ae2-6e621f161098" providerId="ADAL" clId="{8D5738A1-0ACD-4F21-8087-987D509C56A7}" dt="2023-02-21T19:38:48.320" v="3025" actId="26606"/>
          <ac:spMkLst>
            <pc:docMk/>
            <pc:sldMk cId="375368148" sldId="2141411239"/>
            <ac:spMk id="1037" creationId="{9A3CAB35-9803-F1AE-130C-1CCAE479820C}"/>
          </ac:spMkLst>
        </pc:spChg>
        <pc:spChg chg="add del">
          <ac:chgData name="DKHIMI, Fahdi" userId="8158b3aa-6235-43af-8ae2-6e621f161098" providerId="ADAL" clId="{8D5738A1-0ACD-4F21-8087-987D509C56A7}" dt="2023-02-21T19:38:48.320" v="3025" actId="26606"/>
          <ac:spMkLst>
            <pc:docMk/>
            <pc:sldMk cId="375368148" sldId="2141411239"/>
            <ac:spMk id="1040" creationId="{0E3596DD-156A-473E-9BB3-C6A29F7574E9}"/>
          </ac:spMkLst>
        </pc:spChg>
        <pc:spChg chg="add del">
          <ac:chgData name="DKHIMI, Fahdi" userId="8158b3aa-6235-43af-8ae2-6e621f161098" providerId="ADAL" clId="{8D5738A1-0ACD-4F21-8087-987D509C56A7}" dt="2023-02-21T19:38:48.320" v="3025" actId="26606"/>
          <ac:spMkLst>
            <pc:docMk/>
            <pc:sldMk cId="375368148" sldId="2141411239"/>
            <ac:spMk id="1042" creationId="{2C46C4D6-C474-4E92-B52E-944C1118F7B6}"/>
          </ac:spMkLst>
        </pc:spChg>
        <pc:spChg chg="add del">
          <ac:chgData name="DKHIMI, Fahdi" userId="8158b3aa-6235-43af-8ae2-6e621f161098" providerId="ADAL" clId="{8D5738A1-0ACD-4F21-8087-987D509C56A7}" dt="2023-02-21T19:39:02.835" v="3029" actId="700"/>
          <ac:spMkLst>
            <pc:docMk/>
            <pc:sldMk cId="375368148" sldId="2141411239"/>
            <ac:spMk id="1044" creationId="{42A4FC2C-047E-45A5-965D-8E1E3BF09BC6}"/>
          </ac:spMkLst>
        </pc:spChg>
        <pc:picChg chg="add mod">
          <ac:chgData name="DKHIMI, Fahdi" userId="8158b3aa-6235-43af-8ae2-6e621f161098" providerId="ADAL" clId="{8D5738A1-0ACD-4F21-8087-987D509C56A7}" dt="2023-02-21T19:40:25.300" v="3043" actId="1038"/>
          <ac:picMkLst>
            <pc:docMk/>
            <pc:sldMk cId="375368148" sldId="2141411239"/>
            <ac:picMk id="9" creationId="{BF9A93B6-54C6-45F1-B0FB-A484EE53AD1D}"/>
          </ac:picMkLst>
        </pc:picChg>
        <pc:picChg chg="add del mod">
          <ac:chgData name="DKHIMI, Fahdi" userId="8158b3aa-6235-43af-8ae2-6e621f161098" providerId="ADAL" clId="{8D5738A1-0ACD-4F21-8087-987D509C56A7}" dt="2023-02-21T19:38:55.919" v="3028" actId="478"/>
          <ac:picMkLst>
            <pc:docMk/>
            <pc:sldMk cId="375368148" sldId="2141411239"/>
            <ac:picMk id="1026" creationId="{12BCCAAF-3DF5-42FD-B023-95318723EFCC}"/>
          </ac:picMkLst>
        </pc:picChg>
      </pc:sldChg>
      <pc:sldChg chg="modSp add mod ord">
        <pc:chgData name="DKHIMI, Fahdi" userId="8158b3aa-6235-43af-8ae2-6e621f161098" providerId="ADAL" clId="{8D5738A1-0ACD-4F21-8087-987D509C56A7}" dt="2023-02-22T15:34:54.301" v="22468" actId="313"/>
        <pc:sldMkLst>
          <pc:docMk/>
          <pc:sldMk cId="3107846322" sldId="2141411240"/>
        </pc:sldMkLst>
        <pc:spChg chg="mod">
          <ac:chgData name="DKHIMI, Fahdi" userId="8158b3aa-6235-43af-8ae2-6e621f161098" providerId="ADAL" clId="{8D5738A1-0ACD-4F21-8087-987D509C56A7}" dt="2023-02-22T15:34:54.301" v="22468" actId="313"/>
          <ac:spMkLst>
            <pc:docMk/>
            <pc:sldMk cId="3107846322" sldId="2141411240"/>
            <ac:spMk id="2" creationId="{CCEB21BF-AFAF-4A63-AC49-139115208D3E}"/>
          </ac:spMkLst>
        </pc:spChg>
        <pc:spChg chg="mod">
          <ac:chgData name="DKHIMI, Fahdi" userId="8158b3aa-6235-43af-8ae2-6e621f161098" providerId="ADAL" clId="{8D5738A1-0ACD-4F21-8087-987D509C56A7}" dt="2023-02-22T15:11:04.084" v="20104" actId="20577"/>
          <ac:spMkLst>
            <pc:docMk/>
            <pc:sldMk cId="3107846322" sldId="2141411240"/>
            <ac:spMk id="4" creationId="{EE6B544F-F3F3-403F-A4DC-5DBE308285D4}"/>
          </ac:spMkLst>
        </pc:spChg>
      </pc:sldChg>
      <pc:sldChg chg="addSp delSp modSp new del mod">
        <pc:chgData name="DKHIMI, Fahdi" userId="8158b3aa-6235-43af-8ae2-6e621f161098" providerId="ADAL" clId="{8D5738A1-0ACD-4F21-8087-987D509C56A7}" dt="2023-02-22T14:18:35.021" v="14775" actId="47"/>
        <pc:sldMkLst>
          <pc:docMk/>
          <pc:sldMk cId="1576697454" sldId="2141411241"/>
        </pc:sldMkLst>
        <pc:spChg chg="del">
          <ac:chgData name="DKHIMI, Fahdi" userId="8158b3aa-6235-43af-8ae2-6e621f161098" providerId="ADAL" clId="{8D5738A1-0ACD-4F21-8087-987D509C56A7}" dt="2023-02-21T19:50:49.090" v="3062"/>
          <ac:spMkLst>
            <pc:docMk/>
            <pc:sldMk cId="1576697454" sldId="2141411241"/>
            <ac:spMk id="2" creationId="{E2A354A2-9647-43E1-8D51-91BC9045A15E}"/>
          </ac:spMkLst>
        </pc:spChg>
        <pc:spChg chg="add del mod">
          <ac:chgData name="DKHIMI, Fahdi" userId="8158b3aa-6235-43af-8ae2-6e621f161098" providerId="ADAL" clId="{8D5738A1-0ACD-4F21-8087-987D509C56A7}" dt="2023-02-21T19:52:40.027" v="3064" actId="22"/>
          <ac:spMkLst>
            <pc:docMk/>
            <pc:sldMk cId="1576697454" sldId="2141411241"/>
            <ac:spMk id="4" creationId="{FD71914B-D03E-431C-9739-CB8D9A491179}"/>
          </ac:spMkLst>
        </pc:spChg>
        <pc:picChg chg="add mod ord">
          <ac:chgData name="DKHIMI, Fahdi" userId="8158b3aa-6235-43af-8ae2-6e621f161098" providerId="ADAL" clId="{8D5738A1-0ACD-4F21-8087-987D509C56A7}" dt="2023-02-21T19:52:46.138" v="3066" actId="14100"/>
          <ac:picMkLst>
            <pc:docMk/>
            <pc:sldMk cId="1576697454" sldId="2141411241"/>
            <ac:picMk id="6" creationId="{5CEA6F39-2852-4E33-B960-0F75ABA4A215}"/>
          </ac:picMkLst>
        </pc:picChg>
        <pc:picChg chg="add del mod">
          <ac:chgData name="DKHIMI, Fahdi" userId="8158b3aa-6235-43af-8ae2-6e621f161098" providerId="ADAL" clId="{8D5738A1-0ACD-4F21-8087-987D509C56A7}" dt="2023-02-21T19:50:52.249" v="3063" actId="478"/>
          <ac:picMkLst>
            <pc:docMk/>
            <pc:sldMk cId="1576697454" sldId="2141411241"/>
            <ac:picMk id="2050" creationId="{702B7DB5-DA01-4C47-8DC9-2B190A2FC767}"/>
          </ac:picMkLst>
        </pc:picChg>
      </pc:sldChg>
      <pc:sldChg chg="modSp new mod">
        <pc:chgData name="DKHIMI, Fahdi" userId="8158b3aa-6235-43af-8ae2-6e621f161098" providerId="ADAL" clId="{8D5738A1-0ACD-4F21-8087-987D509C56A7}" dt="2023-02-22T12:24:58.584" v="9390" actId="27636"/>
        <pc:sldMkLst>
          <pc:docMk/>
          <pc:sldMk cId="1749200841" sldId="2141411242"/>
        </pc:sldMkLst>
        <pc:spChg chg="mod">
          <ac:chgData name="DKHIMI, Fahdi" userId="8158b3aa-6235-43af-8ae2-6e621f161098" providerId="ADAL" clId="{8D5738A1-0ACD-4F21-8087-987D509C56A7}" dt="2023-02-22T12:24:58.584" v="9390" actId="27636"/>
          <ac:spMkLst>
            <pc:docMk/>
            <pc:sldMk cId="1749200841" sldId="2141411242"/>
            <ac:spMk id="3" creationId="{66B711F3-D720-43BB-B520-AF9E15C68BDE}"/>
          </ac:spMkLst>
        </pc:spChg>
        <pc:spChg chg="mod">
          <ac:chgData name="DKHIMI, Fahdi" userId="8158b3aa-6235-43af-8ae2-6e621f161098" providerId="ADAL" clId="{8D5738A1-0ACD-4F21-8087-987D509C56A7}" dt="2023-02-22T12:24:58.584" v="9389" actId="27636"/>
          <ac:spMkLst>
            <pc:docMk/>
            <pc:sldMk cId="1749200841" sldId="2141411242"/>
            <ac:spMk id="4" creationId="{BA731780-F014-42F9-A9FD-F19653D0DCF9}"/>
          </ac:spMkLst>
        </pc:spChg>
      </pc:sldChg>
      <pc:sldChg chg="modSp add mod ord modNotesTx">
        <pc:chgData name="DKHIMI, Fahdi" userId="8158b3aa-6235-43af-8ae2-6e621f161098" providerId="ADAL" clId="{8D5738A1-0ACD-4F21-8087-987D509C56A7}" dt="2023-02-22T14:39:16.784" v="16582" actId="20577"/>
        <pc:sldMkLst>
          <pc:docMk/>
          <pc:sldMk cId="178018062" sldId="2141411243"/>
        </pc:sldMkLst>
        <pc:spChg chg="mod">
          <ac:chgData name="DKHIMI, Fahdi" userId="8158b3aa-6235-43af-8ae2-6e621f161098" providerId="ADAL" clId="{8D5738A1-0ACD-4F21-8087-987D509C56A7}" dt="2023-02-22T14:39:16.784" v="16582" actId="20577"/>
          <ac:spMkLst>
            <pc:docMk/>
            <pc:sldMk cId="178018062" sldId="2141411243"/>
            <ac:spMk id="2" creationId="{B87660FC-6F8F-480A-8BBB-DF53A41D4261}"/>
          </ac:spMkLst>
        </pc:spChg>
        <pc:spChg chg="mod">
          <ac:chgData name="DKHIMI, Fahdi" userId="8158b3aa-6235-43af-8ae2-6e621f161098" providerId="ADAL" clId="{8D5738A1-0ACD-4F21-8087-987D509C56A7}" dt="2023-02-22T11:22:33.523" v="7920" actId="403"/>
          <ac:spMkLst>
            <pc:docMk/>
            <pc:sldMk cId="178018062" sldId="2141411243"/>
            <ac:spMk id="3" creationId="{FB8A0216-2EFB-43EE-B22A-8EC8FB94F6E4}"/>
          </ac:spMkLst>
        </pc:spChg>
      </pc:sldChg>
      <pc:sldChg chg="new del">
        <pc:chgData name="DKHIMI, Fahdi" userId="8158b3aa-6235-43af-8ae2-6e621f161098" providerId="ADAL" clId="{8D5738A1-0ACD-4F21-8087-987D509C56A7}" dt="2023-02-22T10:09:00.843" v="4229" actId="47"/>
        <pc:sldMkLst>
          <pc:docMk/>
          <pc:sldMk cId="2351463865" sldId="2141411244"/>
        </pc:sldMkLst>
      </pc:sldChg>
      <pc:sldChg chg="addSp delSp modSp new mod modClrScheme chgLayout modNotesTx">
        <pc:chgData name="DKHIMI, Fahdi" userId="8158b3aa-6235-43af-8ae2-6e621f161098" providerId="ADAL" clId="{8D5738A1-0ACD-4F21-8087-987D509C56A7}" dt="2023-02-22T15:28:24.084" v="21770"/>
        <pc:sldMkLst>
          <pc:docMk/>
          <pc:sldMk cId="3642344017" sldId="2141411244"/>
        </pc:sldMkLst>
        <pc:spChg chg="mod ord">
          <ac:chgData name="DKHIMI, Fahdi" userId="8158b3aa-6235-43af-8ae2-6e621f161098" providerId="ADAL" clId="{8D5738A1-0ACD-4F21-8087-987D509C56A7}" dt="2023-02-22T10:23:37.693" v="4822" actId="20577"/>
          <ac:spMkLst>
            <pc:docMk/>
            <pc:sldMk cId="3642344017" sldId="2141411244"/>
            <ac:spMk id="2" creationId="{A2DBFE31-24E4-4F5D-AA15-A3D383EC291E}"/>
          </ac:spMkLst>
        </pc:spChg>
        <pc:spChg chg="add mod ord">
          <ac:chgData name="DKHIMI, Fahdi" userId="8158b3aa-6235-43af-8ae2-6e621f161098" providerId="ADAL" clId="{8D5738A1-0ACD-4F21-8087-987D509C56A7}" dt="2023-02-22T15:28:21.601" v="21769" actId="27636"/>
          <ac:spMkLst>
            <pc:docMk/>
            <pc:sldMk cId="3642344017" sldId="2141411244"/>
            <ac:spMk id="3" creationId="{1E8DAE56-C1C2-4AEE-BC6C-1E9C5EDDC48D}"/>
          </ac:spMkLst>
        </pc:spChg>
        <pc:spChg chg="add mod">
          <ac:chgData name="DKHIMI, Fahdi" userId="8158b3aa-6235-43af-8ae2-6e621f161098" providerId="ADAL" clId="{8D5738A1-0ACD-4F21-8087-987D509C56A7}" dt="2023-02-22T10:31:17.992" v="5160" actId="1076"/>
          <ac:spMkLst>
            <pc:docMk/>
            <pc:sldMk cId="3642344017" sldId="2141411244"/>
            <ac:spMk id="4" creationId="{18DA6777-9C85-4241-BB6F-C46B3153C8FF}"/>
          </ac:spMkLst>
        </pc:spChg>
        <pc:spChg chg="add mod">
          <ac:chgData name="DKHIMI, Fahdi" userId="8158b3aa-6235-43af-8ae2-6e621f161098" providerId="ADAL" clId="{8D5738A1-0ACD-4F21-8087-987D509C56A7}" dt="2023-02-22T10:32:25.802" v="5180" actId="571"/>
          <ac:spMkLst>
            <pc:docMk/>
            <pc:sldMk cId="3642344017" sldId="2141411244"/>
            <ac:spMk id="9" creationId="{E7696B05-2D0A-4801-8D9A-592A0441C4F0}"/>
          </ac:spMkLst>
        </pc:spChg>
        <pc:picChg chg="add mod">
          <ac:chgData name="DKHIMI, Fahdi" userId="8158b3aa-6235-43af-8ae2-6e621f161098" providerId="ADAL" clId="{8D5738A1-0ACD-4F21-8087-987D509C56A7}" dt="2023-02-22T10:32:13.936" v="5178" actId="1036"/>
          <ac:picMkLst>
            <pc:docMk/>
            <pc:sldMk cId="3642344017" sldId="2141411244"/>
            <ac:picMk id="5" creationId="{0D718F11-6644-49E7-A99F-409CD53B6804}"/>
          </ac:picMkLst>
        </pc:picChg>
        <pc:picChg chg="add del mod">
          <ac:chgData name="DKHIMI, Fahdi" userId="8158b3aa-6235-43af-8ae2-6e621f161098" providerId="ADAL" clId="{8D5738A1-0ACD-4F21-8087-987D509C56A7}" dt="2023-02-22T10:29:37.011" v="5132" actId="478"/>
          <ac:picMkLst>
            <pc:docMk/>
            <pc:sldMk cId="3642344017" sldId="2141411244"/>
            <ac:picMk id="6" creationId="{46A08B96-384B-4FC9-97BA-9395C23D3B32}"/>
          </ac:picMkLst>
        </pc:picChg>
        <pc:picChg chg="add mod">
          <ac:chgData name="DKHIMI, Fahdi" userId="8158b3aa-6235-43af-8ae2-6e621f161098" providerId="ADAL" clId="{8D5738A1-0ACD-4F21-8087-987D509C56A7}" dt="2023-02-22T10:32:25.802" v="5180" actId="571"/>
          <ac:picMkLst>
            <pc:docMk/>
            <pc:sldMk cId="3642344017" sldId="2141411244"/>
            <ac:picMk id="10" creationId="{53509415-21AA-449B-8229-7607BD06B777}"/>
          </ac:picMkLst>
        </pc:picChg>
        <pc:picChg chg="add mod">
          <ac:chgData name="DKHIMI, Fahdi" userId="8158b3aa-6235-43af-8ae2-6e621f161098" providerId="ADAL" clId="{8D5738A1-0ACD-4F21-8087-987D509C56A7}" dt="2023-02-22T10:32:25.802" v="5180" actId="571"/>
          <ac:picMkLst>
            <pc:docMk/>
            <pc:sldMk cId="3642344017" sldId="2141411244"/>
            <ac:picMk id="11" creationId="{E7268A32-009B-43AE-9CF7-DF10992C9CFB}"/>
          </ac:picMkLst>
        </pc:picChg>
        <pc:picChg chg="add mod">
          <ac:chgData name="DKHIMI, Fahdi" userId="8158b3aa-6235-43af-8ae2-6e621f161098" providerId="ADAL" clId="{8D5738A1-0ACD-4F21-8087-987D509C56A7}" dt="2023-02-22T10:31:59.745" v="5169" actId="1076"/>
          <ac:picMkLst>
            <pc:docMk/>
            <pc:sldMk cId="3642344017" sldId="2141411244"/>
            <ac:picMk id="1026" creationId="{A05CC6A8-755D-43BD-9207-CD398A993ADC}"/>
          </ac:picMkLst>
        </pc:picChg>
        <pc:picChg chg="add mod">
          <ac:chgData name="DKHIMI, Fahdi" userId="8158b3aa-6235-43af-8ae2-6e621f161098" providerId="ADAL" clId="{8D5738A1-0ACD-4F21-8087-987D509C56A7}" dt="2023-02-22T10:31:37.513" v="5167" actId="14100"/>
          <ac:picMkLst>
            <pc:docMk/>
            <pc:sldMk cId="3642344017" sldId="2141411244"/>
            <ac:picMk id="1028" creationId="{1249F01C-1C2F-4DCC-AC94-C452646FB1BE}"/>
          </ac:picMkLst>
        </pc:picChg>
      </pc:sldChg>
      <pc:sldChg chg="addSp delSp modSp new del mod">
        <pc:chgData name="DKHIMI, Fahdi" userId="8158b3aa-6235-43af-8ae2-6e621f161098" providerId="ADAL" clId="{8D5738A1-0ACD-4F21-8087-987D509C56A7}" dt="2023-02-22T14:18:57.867" v="14776" actId="47"/>
        <pc:sldMkLst>
          <pc:docMk/>
          <pc:sldMk cId="2723248477" sldId="2141411245"/>
        </pc:sldMkLst>
        <pc:spChg chg="mod">
          <ac:chgData name="DKHIMI, Fahdi" userId="8158b3aa-6235-43af-8ae2-6e621f161098" providerId="ADAL" clId="{8D5738A1-0ACD-4F21-8087-987D509C56A7}" dt="2023-02-22T10:40:20.860" v="5813"/>
          <ac:spMkLst>
            <pc:docMk/>
            <pc:sldMk cId="2723248477" sldId="2141411245"/>
            <ac:spMk id="2" creationId="{D6D2684C-8464-47E3-8DC2-A9D2B2604C8D}"/>
          </ac:spMkLst>
        </pc:spChg>
        <pc:spChg chg="del mod">
          <ac:chgData name="DKHIMI, Fahdi" userId="8158b3aa-6235-43af-8ae2-6e621f161098" providerId="ADAL" clId="{8D5738A1-0ACD-4F21-8087-987D509C56A7}" dt="2023-02-22T10:40:32.474" v="5825"/>
          <ac:spMkLst>
            <pc:docMk/>
            <pc:sldMk cId="2723248477" sldId="2141411245"/>
            <ac:spMk id="3" creationId="{E1A198C2-990B-4C83-8F2E-BFAB024993C9}"/>
          </ac:spMkLst>
        </pc:spChg>
        <pc:spChg chg="add mod">
          <ac:chgData name="DKHIMI, Fahdi" userId="8158b3aa-6235-43af-8ae2-6e621f161098" providerId="ADAL" clId="{8D5738A1-0ACD-4F21-8087-987D509C56A7}" dt="2023-02-22T10:40:32.474" v="5825"/>
          <ac:spMkLst>
            <pc:docMk/>
            <pc:sldMk cId="2723248477" sldId="2141411245"/>
            <ac:spMk id="4" creationId="{67275884-B403-4F93-9B48-B10C6829AB26}"/>
          </ac:spMkLst>
        </pc:spChg>
      </pc:sldChg>
      <pc:sldChg chg="addSp delSp modSp new mod setBg modClrScheme chgLayout">
        <pc:chgData name="DKHIMI, Fahdi" userId="8158b3aa-6235-43af-8ae2-6e621f161098" providerId="ADAL" clId="{8D5738A1-0ACD-4F21-8087-987D509C56A7}" dt="2023-02-22T12:15:14.517" v="8651" actId="20577"/>
        <pc:sldMkLst>
          <pc:docMk/>
          <pc:sldMk cId="3319530720" sldId="2141411246"/>
        </pc:sldMkLst>
        <pc:spChg chg="del mod ord">
          <ac:chgData name="DKHIMI, Fahdi" userId="8158b3aa-6235-43af-8ae2-6e621f161098" providerId="ADAL" clId="{8D5738A1-0ACD-4F21-8087-987D509C56A7}" dt="2023-02-22T10:49:35.418" v="6115" actId="700"/>
          <ac:spMkLst>
            <pc:docMk/>
            <pc:sldMk cId="3319530720" sldId="2141411246"/>
            <ac:spMk id="2" creationId="{B1963740-8BEC-4811-BC37-74653F4BB117}"/>
          </ac:spMkLst>
        </pc:spChg>
        <pc:spChg chg="del mod ord">
          <ac:chgData name="DKHIMI, Fahdi" userId="8158b3aa-6235-43af-8ae2-6e621f161098" providerId="ADAL" clId="{8D5738A1-0ACD-4F21-8087-987D509C56A7}" dt="2023-02-22T10:49:35.418" v="6115" actId="700"/>
          <ac:spMkLst>
            <pc:docMk/>
            <pc:sldMk cId="3319530720" sldId="2141411246"/>
            <ac:spMk id="3" creationId="{3863F164-B6C3-40DD-851D-FE81DF4D6405}"/>
          </ac:spMkLst>
        </pc:spChg>
        <pc:spChg chg="add mod ord">
          <ac:chgData name="DKHIMI, Fahdi" userId="8158b3aa-6235-43af-8ae2-6e621f161098" providerId="ADAL" clId="{8D5738A1-0ACD-4F21-8087-987D509C56A7}" dt="2023-02-22T11:04:19.668" v="6916" actId="26606"/>
          <ac:spMkLst>
            <pc:docMk/>
            <pc:sldMk cId="3319530720" sldId="2141411246"/>
            <ac:spMk id="4" creationId="{B5120EBC-41C4-40A0-AC20-54C0307FB591}"/>
          </ac:spMkLst>
        </pc:spChg>
        <pc:spChg chg="add mod ord">
          <ac:chgData name="DKHIMI, Fahdi" userId="8158b3aa-6235-43af-8ae2-6e621f161098" providerId="ADAL" clId="{8D5738A1-0ACD-4F21-8087-987D509C56A7}" dt="2023-02-22T12:15:14.517" v="8651" actId="20577"/>
          <ac:spMkLst>
            <pc:docMk/>
            <pc:sldMk cId="3319530720" sldId="2141411246"/>
            <ac:spMk id="5" creationId="{08240429-A2BB-4B23-B789-E508D7ADAADD}"/>
          </ac:spMkLst>
        </pc:spChg>
        <pc:spChg chg="add del mod ord">
          <ac:chgData name="DKHIMI, Fahdi" userId="8158b3aa-6235-43af-8ae2-6e621f161098" providerId="ADAL" clId="{8D5738A1-0ACD-4F21-8087-987D509C56A7}" dt="2023-02-22T11:04:08.067" v="6913"/>
          <ac:spMkLst>
            <pc:docMk/>
            <pc:sldMk cId="3319530720" sldId="2141411246"/>
            <ac:spMk id="6" creationId="{3FDF399A-6D2F-40EF-A1D3-09217D21D44A}"/>
          </ac:spMkLst>
        </pc:spChg>
        <pc:spChg chg="add del">
          <ac:chgData name="DKHIMI, Fahdi" userId="8158b3aa-6235-43af-8ae2-6e621f161098" providerId="ADAL" clId="{8D5738A1-0ACD-4F21-8087-987D509C56A7}" dt="2023-02-22T11:04:19.668" v="6915" actId="26606"/>
          <ac:spMkLst>
            <pc:docMk/>
            <pc:sldMk cId="3319530720" sldId="2141411246"/>
            <ac:spMk id="12" creationId="{86C7B4A1-154A-4DF0-AC46-F88D75A2E0FD}"/>
          </ac:spMkLst>
        </pc:spChg>
        <pc:spChg chg="add">
          <ac:chgData name="DKHIMI, Fahdi" userId="8158b3aa-6235-43af-8ae2-6e621f161098" providerId="ADAL" clId="{8D5738A1-0ACD-4F21-8087-987D509C56A7}" dt="2023-02-22T11:04:19.668" v="6916" actId="26606"/>
          <ac:spMkLst>
            <pc:docMk/>
            <pc:sldMk cId="3319530720" sldId="2141411246"/>
            <ac:spMk id="14" creationId="{72F84B47-E267-4194-8194-831DB7B5547F}"/>
          </ac:spMkLst>
        </pc:spChg>
        <pc:spChg chg="add">
          <ac:chgData name="DKHIMI, Fahdi" userId="8158b3aa-6235-43af-8ae2-6e621f161098" providerId="ADAL" clId="{8D5738A1-0ACD-4F21-8087-987D509C56A7}" dt="2023-02-22T11:04:19.668" v="6916" actId="26606"/>
          <ac:spMkLst>
            <pc:docMk/>
            <pc:sldMk cId="3319530720" sldId="2141411246"/>
            <ac:spMk id="15" creationId="{5E39A796-BE83-48B1-B33F-35C4A32AAB57}"/>
          </ac:spMkLst>
        </pc:spChg>
        <pc:picChg chg="add mod ord">
          <ac:chgData name="DKHIMI, Fahdi" userId="8158b3aa-6235-43af-8ae2-6e621f161098" providerId="ADAL" clId="{8D5738A1-0ACD-4F21-8087-987D509C56A7}" dt="2023-02-22T11:04:19.668" v="6916" actId="26606"/>
          <ac:picMkLst>
            <pc:docMk/>
            <pc:sldMk cId="3319530720" sldId="2141411246"/>
            <ac:picMk id="7" creationId="{0BAB3996-105E-4589-AD21-40DAADD71022}"/>
          </ac:picMkLst>
        </pc:picChg>
      </pc:sldChg>
      <pc:sldChg chg="addSp delSp modSp new mod setBg modAnim setClrOvrMap">
        <pc:chgData name="DKHIMI, Fahdi" userId="8158b3aa-6235-43af-8ae2-6e621f161098" providerId="ADAL" clId="{8D5738A1-0ACD-4F21-8087-987D509C56A7}" dt="2023-02-22T10:59:53.016" v="6780"/>
        <pc:sldMkLst>
          <pc:docMk/>
          <pc:sldMk cId="836598136" sldId="2141411247"/>
        </pc:sldMkLst>
        <pc:spChg chg="add del">
          <ac:chgData name="DKHIMI, Fahdi" userId="8158b3aa-6235-43af-8ae2-6e621f161098" providerId="ADAL" clId="{8D5738A1-0ACD-4F21-8087-987D509C56A7}" dt="2023-02-22T10:59:45.651" v="6778" actId="26606"/>
          <ac:spMkLst>
            <pc:docMk/>
            <pc:sldMk cId="836598136" sldId="2141411247"/>
            <ac:spMk id="7" creationId="{42A4FC2C-047E-45A5-965D-8E1E3BF09BC6}"/>
          </ac:spMkLst>
        </pc:spChg>
        <pc:picChg chg="add mod">
          <ac:chgData name="DKHIMI, Fahdi" userId="8158b3aa-6235-43af-8ae2-6e621f161098" providerId="ADAL" clId="{8D5738A1-0ACD-4F21-8087-987D509C56A7}" dt="2023-02-22T10:59:45.668" v="6779" actId="26606"/>
          <ac:picMkLst>
            <pc:docMk/>
            <pc:sldMk cId="836598136" sldId="2141411247"/>
            <ac:picMk id="2" creationId="{4D4E906C-4DE7-431E-B219-3CBB3BD4C56F}"/>
          </ac:picMkLst>
        </pc:picChg>
      </pc:sldChg>
      <pc:sldChg chg="modSp add mod ord">
        <pc:chgData name="DKHIMI, Fahdi" userId="8158b3aa-6235-43af-8ae2-6e621f161098" providerId="ADAL" clId="{8D5738A1-0ACD-4F21-8087-987D509C56A7}" dt="2023-02-22T13:48:26.384" v="13448" actId="27636"/>
        <pc:sldMkLst>
          <pc:docMk/>
          <pc:sldMk cId="3658216322" sldId="2141411248"/>
        </pc:sldMkLst>
        <pc:spChg chg="mod">
          <ac:chgData name="DKHIMI, Fahdi" userId="8158b3aa-6235-43af-8ae2-6e621f161098" providerId="ADAL" clId="{8D5738A1-0ACD-4F21-8087-987D509C56A7}" dt="2023-02-22T11:17:04.468" v="7641" actId="6549"/>
          <ac:spMkLst>
            <pc:docMk/>
            <pc:sldMk cId="3658216322" sldId="2141411248"/>
            <ac:spMk id="2" creationId="{3017191D-5AF5-4DBF-9E09-641FE722A404}"/>
          </ac:spMkLst>
        </pc:spChg>
        <pc:spChg chg="mod">
          <ac:chgData name="DKHIMI, Fahdi" userId="8158b3aa-6235-43af-8ae2-6e621f161098" providerId="ADAL" clId="{8D5738A1-0ACD-4F21-8087-987D509C56A7}" dt="2023-02-22T13:48:26.384" v="13448" actId="27636"/>
          <ac:spMkLst>
            <pc:docMk/>
            <pc:sldMk cId="3658216322" sldId="2141411248"/>
            <ac:spMk id="4" creationId="{B910C787-5327-4C94-A6C8-77D2F35A1A10}"/>
          </ac:spMkLst>
        </pc:spChg>
      </pc:sldChg>
      <pc:sldChg chg="addSp delSp modSp new del mod modClrScheme chgLayout">
        <pc:chgData name="DKHIMI, Fahdi" userId="8158b3aa-6235-43af-8ae2-6e621f161098" providerId="ADAL" clId="{8D5738A1-0ACD-4F21-8087-987D509C56A7}" dt="2023-02-22T15:23:22.907" v="21615" actId="47"/>
        <pc:sldMkLst>
          <pc:docMk/>
          <pc:sldMk cId="3896420436" sldId="2141411249"/>
        </pc:sldMkLst>
        <pc:spChg chg="del">
          <ac:chgData name="DKHIMI, Fahdi" userId="8158b3aa-6235-43af-8ae2-6e621f161098" providerId="ADAL" clId="{8D5738A1-0ACD-4F21-8087-987D509C56A7}" dt="2023-02-22T11:14:30.853" v="7468" actId="700"/>
          <ac:spMkLst>
            <pc:docMk/>
            <pc:sldMk cId="3896420436" sldId="2141411249"/>
            <ac:spMk id="2" creationId="{694B5918-516B-405A-9658-2EA0D93BA9A6}"/>
          </ac:spMkLst>
        </pc:spChg>
        <pc:spChg chg="del">
          <ac:chgData name="DKHIMI, Fahdi" userId="8158b3aa-6235-43af-8ae2-6e621f161098" providerId="ADAL" clId="{8D5738A1-0ACD-4F21-8087-987D509C56A7}" dt="2023-02-22T11:14:30.853" v="7468" actId="700"/>
          <ac:spMkLst>
            <pc:docMk/>
            <pc:sldMk cId="3896420436" sldId="2141411249"/>
            <ac:spMk id="3" creationId="{7315BDC4-D8FB-4C3F-BD12-D0EF2F3D86D4}"/>
          </ac:spMkLst>
        </pc:spChg>
        <pc:spChg chg="add mod">
          <ac:chgData name="DKHIMI, Fahdi" userId="8158b3aa-6235-43af-8ae2-6e621f161098" providerId="ADAL" clId="{8D5738A1-0ACD-4F21-8087-987D509C56A7}" dt="2023-02-22T11:14:50.345" v="7470" actId="14100"/>
          <ac:spMkLst>
            <pc:docMk/>
            <pc:sldMk cId="3896420436" sldId="2141411249"/>
            <ac:spMk id="4" creationId="{8E230006-868D-49FB-8128-249A7A17AE0F}"/>
          </ac:spMkLst>
        </pc:spChg>
        <pc:spChg chg="add mod">
          <ac:chgData name="DKHIMI, Fahdi" userId="8158b3aa-6235-43af-8ae2-6e621f161098" providerId="ADAL" clId="{8D5738A1-0ACD-4F21-8087-987D509C56A7}" dt="2023-02-22T11:15:11.484" v="7487" actId="1035"/>
          <ac:spMkLst>
            <pc:docMk/>
            <pc:sldMk cId="3896420436" sldId="2141411249"/>
            <ac:spMk id="5" creationId="{4CD3E07F-07B9-48B5-A92C-4A1C806E9354}"/>
          </ac:spMkLst>
        </pc:spChg>
        <pc:spChg chg="add mod">
          <ac:chgData name="DKHIMI, Fahdi" userId="8158b3aa-6235-43af-8ae2-6e621f161098" providerId="ADAL" clId="{8D5738A1-0ACD-4F21-8087-987D509C56A7}" dt="2023-02-22T11:15:16.867" v="7504" actId="1036"/>
          <ac:spMkLst>
            <pc:docMk/>
            <pc:sldMk cId="3896420436" sldId="2141411249"/>
            <ac:spMk id="6" creationId="{4C2BE605-6FF9-48E4-BC21-7193BF8AD6B9}"/>
          </ac:spMkLst>
        </pc:spChg>
        <pc:spChg chg="add mod">
          <ac:chgData name="DKHIMI, Fahdi" userId="8158b3aa-6235-43af-8ae2-6e621f161098" providerId="ADAL" clId="{8D5738A1-0ACD-4F21-8087-987D509C56A7}" dt="2023-02-22T11:15:23.334" v="7533" actId="1035"/>
          <ac:spMkLst>
            <pc:docMk/>
            <pc:sldMk cId="3896420436" sldId="2141411249"/>
            <ac:spMk id="7" creationId="{8C4133E1-68C1-400C-8B85-366CCD6F0CD4}"/>
          </ac:spMkLst>
        </pc:spChg>
        <pc:spChg chg="add mod">
          <ac:chgData name="DKHIMI, Fahdi" userId="8158b3aa-6235-43af-8ae2-6e621f161098" providerId="ADAL" clId="{8D5738A1-0ACD-4F21-8087-987D509C56A7}" dt="2023-02-22T11:15:27.584" v="7555" actId="1035"/>
          <ac:spMkLst>
            <pc:docMk/>
            <pc:sldMk cId="3896420436" sldId="2141411249"/>
            <ac:spMk id="8" creationId="{6B6E65D7-804F-4938-8337-DC09F34EC885}"/>
          </ac:spMkLst>
        </pc:spChg>
      </pc:sldChg>
      <pc:sldChg chg="new del">
        <pc:chgData name="DKHIMI, Fahdi" userId="8158b3aa-6235-43af-8ae2-6e621f161098" providerId="ADAL" clId="{8D5738A1-0ACD-4F21-8087-987D509C56A7}" dt="2023-02-22T11:17:57.391" v="7646" actId="47"/>
        <pc:sldMkLst>
          <pc:docMk/>
          <pc:sldMk cId="915506059" sldId="2141411250"/>
        </pc:sldMkLst>
      </pc:sldChg>
      <pc:sldChg chg="addSp delSp modSp new mod setBg modClrScheme setClrOvrMap chgLayout modNotesTx">
        <pc:chgData name="DKHIMI, Fahdi" userId="8158b3aa-6235-43af-8ae2-6e621f161098" providerId="ADAL" clId="{8D5738A1-0ACD-4F21-8087-987D509C56A7}" dt="2023-02-22T14:34:42.038" v="16137" actId="20577"/>
        <pc:sldMkLst>
          <pc:docMk/>
          <pc:sldMk cId="1265620667" sldId="2141411250"/>
        </pc:sldMkLst>
        <pc:spChg chg="del mod ord">
          <ac:chgData name="DKHIMI, Fahdi" userId="8158b3aa-6235-43af-8ae2-6e621f161098" providerId="ADAL" clId="{8D5738A1-0ACD-4F21-8087-987D509C56A7}" dt="2023-02-22T11:20:23.790" v="7801" actId="700"/>
          <ac:spMkLst>
            <pc:docMk/>
            <pc:sldMk cId="1265620667" sldId="2141411250"/>
            <ac:spMk id="2" creationId="{D4019BC9-761D-4C42-89B2-FDFA1B3C6E8C}"/>
          </ac:spMkLst>
        </pc:spChg>
        <pc:spChg chg="del mod ord">
          <ac:chgData name="DKHIMI, Fahdi" userId="8158b3aa-6235-43af-8ae2-6e621f161098" providerId="ADAL" clId="{8D5738A1-0ACD-4F21-8087-987D509C56A7}" dt="2023-02-22T11:20:23.790" v="7801" actId="700"/>
          <ac:spMkLst>
            <pc:docMk/>
            <pc:sldMk cId="1265620667" sldId="2141411250"/>
            <ac:spMk id="3" creationId="{F2482F74-00C6-4287-B252-3D1980C1E4C7}"/>
          </ac:spMkLst>
        </pc:spChg>
        <pc:spChg chg="add mod ord">
          <ac:chgData name="DKHIMI, Fahdi" userId="8158b3aa-6235-43af-8ae2-6e621f161098" providerId="ADAL" clId="{8D5738A1-0ACD-4F21-8087-987D509C56A7}" dt="2023-02-22T12:13:22.069" v="8521" actId="20577"/>
          <ac:spMkLst>
            <pc:docMk/>
            <pc:sldMk cId="1265620667" sldId="2141411250"/>
            <ac:spMk id="4" creationId="{D1010683-E1DF-4396-9639-29B3CE01D978}"/>
          </ac:spMkLst>
        </pc:spChg>
        <pc:spChg chg="add mod ord">
          <ac:chgData name="DKHIMI, Fahdi" userId="8158b3aa-6235-43af-8ae2-6e621f161098" providerId="ADAL" clId="{8D5738A1-0ACD-4F21-8087-987D509C56A7}" dt="2023-02-22T12:48:56.217" v="11259" actId="20577"/>
          <ac:spMkLst>
            <pc:docMk/>
            <pc:sldMk cId="1265620667" sldId="2141411250"/>
            <ac:spMk id="5" creationId="{72D66D3E-550D-4703-A102-DF2C84E13ED3}"/>
          </ac:spMkLst>
        </pc:spChg>
        <pc:spChg chg="add">
          <ac:chgData name="DKHIMI, Fahdi" userId="8158b3aa-6235-43af-8ae2-6e621f161098" providerId="ADAL" clId="{8D5738A1-0ACD-4F21-8087-987D509C56A7}" dt="2023-02-22T11:20:32.967" v="7803" actId="26606"/>
          <ac:spMkLst>
            <pc:docMk/>
            <pc:sldMk cId="1265620667" sldId="2141411250"/>
            <ac:spMk id="11" creationId="{D38A241E-0395-41E5-8607-BAA2799A4374}"/>
          </ac:spMkLst>
        </pc:spChg>
        <pc:picChg chg="add mod ord">
          <ac:chgData name="DKHIMI, Fahdi" userId="8158b3aa-6235-43af-8ae2-6e621f161098" providerId="ADAL" clId="{8D5738A1-0ACD-4F21-8087-987D509C56A7}" dt="2023-02-22T11:20:32.967" v="7803" actId="26606"/>
          <ac:picMkLst>
            <pc:docMk/>
            <pc:sldMk cId="1265620667" sldId="2141411250"/>
            <ac:picMk id="6" creationId="{50CE0BE4-0237-4338-B85D-15207AB8954B}"/>
          </ac:picMkLst>
        </pc:picChg>
        <pc:cxnChg chg="add">
          <ac:chgData name="DKHIMI, Fahdi" userId="8158b3aa-6235-43af-8ae2-6e621f161098" providerId="ADAL" clId="{8D5738A1-0ACD-4F21-8087-987D509C56A7}" dt="2023-02-22T11:20:32.967" v="7803" actId="26606"/>
          <ac:cxnSpMkLst>
            <pc:docMk/>
            <pc:sldMk cId="1265620667" sldId="2141411250"/>
            <ac:cxnSpMk id="13" creationId="{CE352288-84AD-4CA8-BCD5-76C29D34E1DB}"/>
          </ac:cxnSpMkLst>
        </pc:cxnChg>
      </pc:sldChg>
      <pc:sldChg chg="addSp delSp modSp new mod ord setBg modClrScheme chgLayout">
        <pc:chgData name="DKHIMI, Fahdi" userId="8158b3aa-6235-43af-8ae2-6e621f161098" providerId="ADAL" clId="{8D5738A1-0ACD-4F21-8087-987D509C56A7}" dt="2023-02-22T15:27:49.517" v="21763" actId="20577"/>
        <pc:sldMkLst>
          <pc:docMk/>
          <pc:sldMk cId="2581800641" sldId="2141411251"/>
        </pc:sldMkLst>
        <pc:spChg chg="add del mod">
          <ac:chgData name="DKHIMI, Fahdi" userId="8158b3aa-6235-43af-8ae2-6e621f161098" providerId="ADAL" clId="{8D5738A1-0ACD-4F21-8087-987D509C56A7}" dt="2023-02-22T12:36:42.434" v="10425"/>
          <ac:spMkLst>
            <pc:docMk/>
            <pc:sldMk cId="2581800641" sldId="2141411251"/>
            <ac:spMk id="2" creationId="{FAF775D9-FB11-47C0-A25D-D31953F9B3DA}"/>
          </ac:spMkLst>
        </pc:spChg>
        <pc:spChg chg="add del mod">
          <ac:chgData name="DKHIMI, Fahdi" userId="8158b3aa-6235-43af-8ae2-6e621f161098" providerId="ADAL" clId="{8D5738A1-0ACD-4F21-8087-987D509C56A7}" dt="2023-02-22T15:27:49.517" v="21763" actId="20577"/>
          <ac:spMkLst>
            <pc:docMk/>
            <pc:sldMk cId="2581800641" sldId="2141411251"/>
            <ac:spMk id="3" creationId="{9DE90540-7EAA-4535-ABC9-5EA8F7F12793}"/>
          </ac:spMkLst>
        </pc:spChg>
        <pc:spChg chg="add mod">
          <ac:chgData name="DKHIMI, Fahdi" userId="8158b3aa-6235-43af-8ae2-6e621f161098" providerId="ADAL" clId="{8D5738A1-0ACD-4F21-8087-987D509C56A7}" dt="2023-02-22T14:44:54.894" v="16987" actId="26606"/>
          <ac:spMkLst>
            <pc:docMk/>
            <pc:sldMk cId="2581800641" sldId="2141411251"/>
            <ac:spMk id="4" creationId="{082F4B0F-6A3A-4C20-8C9D-385306A3D90A}"/>
          </ac:spMkLst>
        </pc:spChg>
        <pc:spChg chg="add del">
          <ac:chgData name="DKHIMI, Fahdi" userId="8158b3aa-6235-43af-8ae2-6e621f161098" providerId="ADAL" clId="{8D5738A1-0ACD-4F21-8087-987D509C56A7}" dt="2023-02-22T14:44:54.894" v="16987" actId="26606"/>
          <ac:spMkLst>
            <pc:docMk/>
            <pc:sldMk cId="2581800641" sldId="2141411251"/>
            <ac:spMk id="10" creationId="{BACC6370-2D7E-4714-9D71-7542949D7D5D}"/>
          </ac:spMkLst>
        </pc:spChg>
        <pc:spChg chg="add del">
          <ac:chgData name="DKHIMI, Fahdi" userId="8158b3aa-6235-43af-8ae2-6e621f161098" providerId="ADAL" clId="{8D5738A1-0ACD-4F21-8087-987D509C56A7}" dt="2023-02-22T14:44:54.894" v="16987" actId="26606"/>
          <ac:spMkLst>
            <pc:docMk/>
            <pc:sldMk cId="2581800641" sldId="2141411251"/>
            <ac:spMk id="12" creationId="{F68B3F68-107C-434F-AA38-110D5EA91B85}"/>
          </ac:spMkLst>
        </pc:spChg>
        <pc:spChg chg="add del">
          <ac:chgData name="DKHIMI, Fahdi" userId="8158b3aa-6235-43af-8ae2-6e621f161098" providerId="ADAL" clId="{8D5738A1-0ACD-4F21-8087-987D509C56A7}" dt="2023-02-22T14:44:54.894" v="16987" actId="26606"/>
          <ac:spMkLst>
            <pc:docMk/>
            <pc:sldMk cId="2581800641" sldId="2141411251"/>
            <ac:spMk id="14" creationId="{AAD0DBB9-1A4B-4391-81D4-CB19F9AB918A}"/>
          </ac:spMkLst>
        </pc:spChg>
        <pc:spChg chg="add del">
          <ac:chgData name="DKHIMI, Fahdi" userId="8158b3aa-6235-43af-8ae2-6e621f161098" providerId="ADAL" clId="{8D5738A1-0ACD-4F21-8087-987D509C56A7}" dt="2023-02-22T14:44:54.894" v="16987" actId="26606"/>
          <ac:spMkLst>
            <pc:docMk/>
            <pc:sldMk cId="2581800641" sldId="2141411251"/>
            <ac:spMk id="16" creationId="{063BBA22-50EA-4C4D-BE05-F1CE4E63AA56}"/>
          </ac:spMkLst>
        </pc:spChg>
        <pc:graphicFrameChg chg="add del">
          <ac:chgData name="DKHIMI, Fahdi" userId="8158b3aa-6235-43af-8ae2-6e621f161098" providerId="ADAL" clId="{8D5738A1-0ACD-4F21-8087-987D509C56A7}" dt="2023-02-22T14:44:54.894" v="16987" actId="26606"/>
          <ac:graphicFrameMkLst>
            <pc:docMk/>
            <pc:sldMk cId="2581800641" sldId="2141411251"/>
            <ac:graphicFrameMk id="6" creationId="{B89D17AE-8001-5706-F266-5A50C61D160A}"/>
          </ac:graphicFrameMkLst>
        </pc:graphicFrameChg>
      </pc:sldChg>
      <pc:sldChg chg="delSp modSp add del mod setBg delDesignElem">
        <pc:chgData name="DKHIMI, Fahdi" userId="8158b3aa-6235-43af-8ae2-6e621f161098" providerId="ADAL" clId="{8D5738A1-0ACD-4F21-8087-987D509C56A7}" dt="2023-02-22T12:13:32.101" v="8522" actId="47"/>
        <pc:sldMkLst>
          <pc:docMk/>
          <pc:sldMk cId="519468954" sldId="2141411252"/>
        </pc:sldMkLst>
        <pc:spChg chg="mod">
          <ac:chgData name="DKHIMI, Fahdi" userId="8158b3aa-6235-43af-8ae2-6e621f161098" providerId="ADAL" clId="{8D5738A1-0ACD-4F21-8087-987D509C56A7}" dt="2023-02-22T12:13:06.295" v="8509" actId="1076"/>
          <ac:spMkLst>
            <pc:docMk/>
            <pc:sldMk cId="519468954" sldId="2141411252"/>
            <ac:spMk id="4" creationId="{D1010683-E1DF-4396-9639-29B3CE01D978}"/>
          </ac:spMkLst>
        </pc:spChg>
        <pc:spChg chg="del">
          <ac:chgData name="DKHIMI, Fahdi" userId="8158b3aa-6235-43af-8ae2-6e621f161098" providerId="ADAL" clId="{8D5738A1-0ACD-4F21-8087-987D509C56A7}" dt="2023-02-22T12:12:37.867" v="8417"/>
          <ac:spMkLst>
            <pc:docMk/>
            <pc:sldMk cId="519468954" sldId="2141411252"/>
            <ac:spMk id="11" creationId="{D38A241E-0395-41E5-8607-BAA2799A4374}"/>
          </ac:spMkLst>
        </pc:spChg>
        <pc:cxnChg chg="del">
          <ac:chgData name="DKHIMI, Fahdi" userId="8158b3aa-6235-43af-8ae2-6e621f161098" providerId="ADAL" clId="{8D5738A1-0ACD-4F21-8087-987D509C56A7}" dt="2023-02-22T12:12:37.867" v="8417"/>
          <ac:cxnSpMkLst>
            <pc:docMk/>
            <pc:sldMk cId="519468954" sldId="2141411252"/>
            <ac:cxnSpMk id="13" creationId="{CE352288-84AD-4CA8-BCD5-76C29D34E1DB}"/>
          </ac:cxnSpMkLst>
        </pc:cxnChg>
      </pc:sldChg>
      <pc:sldChg chg="addSp delSp modSp add mod setBg setClrOvrMap delDesignElem">
        <pc:chgData name="DKHIMI, Fahdi" userId="8158b3aa-6235-43af-8ae2-6e621f161098" providerId="ADAL" clId="{8D5738A1-0ACD-4F21-8087-987D509C56A7}" dt="2023-02-22T14:45:56.984" v="17015" actId="27636"/>
        <pc:sldMkLst>
          <pc:docMk/>
          <pc:sldMk cId="1009439621" sldId="2141411252"/>
        </pc:sldMkLst>
        <pc:spChg chg="mod">
          <ac:chgData name="DKHIMI, Fahdi" userId="8158b3aa-6235-43af-8ae2-6e621f161098" providerId="ADAL" clId="{8D5738A1-0ACD-4F21-8087-987D509C56A7}" dt="2023-02-22T14:45:56.984" v="17015" actId="27636"/>
          <ac:spMkLst>
            <pc:docMk/>
            <pc:sldMk cId="1009439621" sldId="2141411252"/>
            <ac:spMk id="4" creationId="{D1010683-E1DF-4396-9639-29B3CE01D978}"/>
          </ac:spMkLst>
        </pc:spChg>
        <pc:spChg chg="mod">
          <ac:chgData name="DKHIMI, Fahdi" userId="8158b3aa-6235-43af-8ae2-6e621f161098" providerId="ADAL" clId="{8D5738A1-0ACD-4F21-8087-987D509C56A7}" dt="2023-02-22T12:49:09.667" v="11296" actId="20577"/>
          <ac:spMkLst>
            <pc:docMk/>
            <pc:sldMk cId="1009439621" sldId="2141411252"/>
            <ac:spMk id="5" creationId="{72D66D3E-550D-4703-A102-DF2C84E13ED3}"/>
          </ac:spMkLst>
        </pc:spChg>
        <pc:spChg chg="add">
          <ac:chgData name="DKHIMI, Fahdi" userId="8158b3aa-6235-43af-8ae2-6e621f161098" providerId="ADAL" clId="{8D5738A1-0ACD-4F21-8087-987D509C56A7}" dt="2023-02-22T12:13:56.151" v="8527" actId="26606"/>
          <ac:spMkLst>
            <pc:docMk/>
            <pc:sldMk cId="1009439621" sldId="2141411252"/>
            <ac:spMk id="8" creationId="{D38A241E-0395-41E5-8607-BAA2799A4374}"/>
          </ac:spMkLst>
        </pc:spChg>
        <pc:spChg chg="del">
          <ac:chgData name="DKHIMI, Fahdi" userId="8158b3aa-6235-43af-8ae2-6e621f161098" providerId="ADAL" clId="{8D5738A1-0ACD-4F21-8087-987D509C56A7}" dt="2023-02-22T12:13:46.851" v="8526"/>
          <ac:spMkLst>
            <pc:docMk/>
            <pc:sldMk cId="1009439621" sldId="2141411252"/>
            <ac:spMk id="11" creationId="{D38A241E-0395-41E5-8607-BAA2799A4374}"/>
          </ac:spMkLst>
        </pc:spChg>
        <pc:cxnChg chg="add">
          <ac:chgData name="DKHIMI, Fahdi" userId="8158b3aa-6235-43af-8ae2-6e621f161098" providerId="ADAL" clId="{8D5738A1-0ACD-4F21-8087-987D509C56A7}" dt="2023-02-22T12:13:56.151" v="8527" actId="26606"/>
          <ac:cxnSpMkLst>
            <pc:docMk/>
            <pc:sldMk cId="1009439621" sldId="2141411252"/>
            <ac:cxnSpMk id="9" creationId="{CE352288-84AD-4CA8-BCD5-76C29D34E1DB}"/>
          </ac:cxnSpMkLst>
        </pc:cxnChg>
        <pc:cxnChg chg="del">
          <ac:chgData name="DKHIMI, Fahdi" userId="8158b3aa-6235-43af-8ae2-6e621f161098" providerId="ADAL" clId="{8D5738A1-0ACD-4F21-8087-987D509C56A7}" dt="2023-02-22T12:13:46.851" v="8526"/>
          <ac:cxnSpMkLst>
            <pc:docMk/>
            <pc:sldMk cId="1009439621" sldId="2141411252"/>
            <ac:cxnSpMk id="13" creationId="{CE352288-84AD-4CA8-BCD5-76C29D34E1DB}"/>
          </ac:cxnSpMkLst>
        </pc:cxnChg>
      </pc:sldChg>
      <pc:sldChg chg="modSp new del mod">
        <pc:chgData name="DKHIMI, Fahdi" userId="8158b3aa-6235-43af-8ae2-6e621f161098" providerId="ADAL" clId="{8D5738A1-0ACD-4F21-8087-987D509C56A7}" dt="2023-02-22T12:11:49.517" v="8411" actId="47"/>
        <pc:sldMkLst>
          <pc:docMk/>
          <pc:sldMk cId="1516156042" sldId="2141411252"/>
        </pc:sldMkLst>
        <pc:spChg chg="mod">
          <ac:chgData name="DKHIMI, Fahdi" userId="8158b3aa-6235-43af-8ae2-6e621f161098" providerId="ADAL" clId="{8D5738A1-0ACD-4F21-8087-987D509C56A7}" dt="2023-02-22T11:36:54.054" v="8410" actId="20577"/>
          <ac:spMkLst>
            <pc:docMk/>
            <pc:sldMk cId="1516156042" sldId="2141411252"/>
            <ac:spMk id="2" creationId="{AD5BB640-2288-4522-8C41-83E962C3BD03}"/>
          </ac:spMkLst>
        </pc:spChg>
        <pc:spChg chg="mod">
          <ac:chgData name="DKHIMI, Fahdi" userId="8158b3aa-6235-43af-8ae2-6e621f161098" providerId="ADAL" clId="{8D5738A1-0ACD-4F21-8087-987D509C56A7}" dt="2023-02-22T11:36:23.482" v="8278" actId="20577"/>
          <ac:spMkLst>
            <pc:docMk/>
            <pc:sldMk cId="1516156042" sldId="2141411252"/>
            <ac:spMk id="3" creationId="{376F191B-1350-4CCF-8B9D-4293FB27722B}"/>
          </ac:spMkLst>
        </pc:spChg>
      </pc:sldChg>
      <pc:sldChg chg="addSp delSp modSp add mod setBg setClrOvrMap delDesignElem">
        <pc:chgData name="DKHIMI, Fahdi" userId="8158b3aa-6235-43af-8ae2-6e621f161098" providerId="ADAL" clId="{8D5738A1-0ACD-4F21-8087-987D509C56A7}" dt="2023-02-22T12:19:37.349" v="8903" actId="20577"/>
        <pc:sldMkLst>
          <pc:docMk/>
          <pc:sldMk cId="1023619348" sldId="2141411253"/>
        </pc:sldMkLst>
        <pc:spChg chg="mod">
          <ac:chgData name="DKHIMI, Fahdi" userId="8158b3aa-6235-43af-8ae2-6e621f161098" providerId="ADAL" clId="{8D5738A1-0ACD-4F21-8087-987D509C56A7}" dt="2023-02-22T12:19:37.349" v="8903" actId="20577"/>
          <ac:spMkLst>
            <pc:docMk/>
            <pc:sldMk cId="1023619348" sldId="2141411253"/>
            <ac:spMk id="4" creationId="{D1010683-E1DF-4396-9639-29B3CE01D978}"/>
          </ac:spMkLst>
        </pc:spChg>
        <pc:spChg chg="del">
          <ac:chgData name="DKHIMI, Fahdi" userId="8158b3aa-6235-43af-8ae2-6e621f161098" providerId="ADAL" clId="{8D5738A1-0ACD-4F21-8087-987D509C56A7}" dt="2023-02-22T12:19:14.301" v="8855"/>
          <ac:spMkLst>
            <pc:docMk/>
            <pc:sldMk cId="1023619348" sldId="2141411253"/>
            <ac:spMk id="8" creationId="{D38A241E-0395-41E5-8607-BAA2799A4374}"/>
          </ac:spMkLst>
        </pc:spChg>
        <pc:spChg chg="add">
          <ac:chgData name="DKHIMI, Fahdi" userId="8158b3aa-6235-43af-8ae2-6e621f161098" providerId="ADAL" clId="{8D5738A1-0ACD-4F21-8087-987D509C56A7}" dt="2023-02-22T12:19:18.574" v="8856" actId="26606"/>
          <ac:spMkLst>
            <pc:docMk/>
            <pc:sldMk cId="1023619348" sldId="2141411253"/>
            <ac:spMk id="11" creationId="{D38A241E-0395-41E5-8607-BAA2799A4374}"/>
          </ac:spMkLst>
        </pc:spChg>
        <pc:cxnChg chg="del">
          <ac:chgData name="DKHIMI, Fahdi" userId="8158b3aa-6235-43af-8ae2-6e621f161098" providerId="ADAL" clId="{8D5738A1-0ACD-4F21-8087-987D509C56A7}" dt="2023-02-22T12:19:14.301" v="8855"/>
          <ac:cxnSpMkLst>
            <pc:docMk/>
            <pc:sldMk cId="1023619348" sldId="2141411253"/>
            <ac:cxnSpMk id="9" creationId="{CE352288-84AD-4CA8-BCD5-76C29D34E1DB}"/>
          </ac:cxnSpMkLst>
        </pc:cxnChg>
        <pc:cxnChg chg="add">
          <ac:chgData name="DKHIMI, Fahdi" userId="8158b3aa-6235-43af-8ae2-6e621f161098" providerId="ADAL" clId="{8D5738A1-0ACD-4F21-8087-987D509C56A7}" dt="2023-02-22T12:19:18.574" v="8856" actId="26606"/>
          <ac:cxnSpMkLst>
            <pc:docMk/>
            <pc:sldMk cId="1023619348" sldId="2141411253"/>
            <ac:cxnSpMk id="13" creationId="{CE352288-84AD-4CA8-BCD5-76C29D34E1DB}"/>
          </ac:cxnSpMkLst>
        </pc:cxnChg>
      </pc:sldChg>
      <pc:sldChg chg="addSp delSp modSp new del mod">
        <pc:chgData name="DKHIMI, Fahdi" userId="8158b3aa-6235-43af-8ae2-6e621f161098" providerId="ADAL" clId="{8D5738A1-0ACD-4F21-8087-987D509C56A7}" dt="2023-02-22T15:24:27.711" v="21704" actId="47"/>
        <pc:sldMkLst>
          <pc:docMk/>
          <pc:sldMk cId="696892377" sldId="2141411254"/>
        </pc:sldMkLst>
        <pc:spChg chg="mod">
          <ac:chgData name="DKHIMI, Fahdi" userId="8158b3aa-6235-43af-8ae2-6e621f161098" providerId="ADAL" clId="{8D5738A1-0ACD-4F21-8087-987D509C56A7}" dt="2023-02-22T14:19:17.551" v="14800" actId="20577"/>
          <ac:spMkLst>
            <pc:docMk/>
            <pc:sldMk cId="696892377" sldId="2141411254"/>
            <ac:spMk id="2" creationId="{82F5CBEE-8231-4175-86DB-B868F80C6EB8}"/>
          </ac:spMkLst>
        </pc:spChg>
        <pc:spChg chg="del">
          <ac:chgData name="DKHIMI, Fahdi" userId="8158b3aa-6235-43af-8ae2-6e621f161098" providerId="ADAL" clId="{8D5738A1-0ACD-4F21-8087-987D509C56A7}" dt="2023-02-22T14:03:10.912" v="14135"/>
          <ac:spMkLst>
            <pc:docMk/>
            <pc:sldMk cId="696892377" sldId="2141411254"/>
            <ac:spMk id="3" creationId="{2A4B2AD0-6CA9-4BAF-90AE-3846BDA024A4}"/>
          </ac:spMkLst>
        </pc:spChg>
        <pc:spChg chg="add mod">
          <ac:chgData name="DKHIMI, Fahdi" userId="8158b3aa-6235-43af-8ae2-6e621f161098" providerId="ADAL" clId="{8D5738A1-0ACD-4F21-8087-987D509C56A7}" dt="2023-02-22T14:03:10.912" v="14135"/>
          <ac:spMkLst>
            <pc:docMk/>
            <pc:sldMk cId="696892377" sldId="2141411254"/>
            <ac:spMk id="4" creationId="{E7CDE075-0C4B-401C-9523-003B780E6198}"/>
          </ac:spMkLst>
        </pc:spChg>
      </pc:sldChg>
      <pc:sldChg chg="modSp add del mod">
        <pc:chgData name="DKHIMI, Fahdi" userId="8158b3aa-6235-43af-8ae2-6e621f161098" providerId="ADAL" clId="{8D5738A1-0ACD-4F21-8087-987D509C56A7}" dt="2023-02-22T15:24:24.671" v="21703" actId="47"/>
        <pc:sldMkLst>
          <pc:docMk/>
          <pc:sldMk cId="2918873759" sldId="2141411255"/>
        </pc:sldMkLst>
        <pc:spChg chg="mod">
          <ac:chgData name="DKHIMI, Fahdi" userId="8158b3aa-6235-43af-8ae2-6e621f161098" providerId="ADAL" clId="{8D5738A1-0ACD-4F21-8087-987D509C56A7}" dt="2023-02-22T14:02:57.199" v="14134" actId="20577"/>
          <ac:spMkLst>
            <pc:docMk/>
            <pc:sldMk cId="2918873759" sldId="2141411255"/>
            <ac:spMk id="2" creationId="{CCEB21BF-AFAF-4A63-AC49-139115208D3E}"/>
          </ac:spMkLst>
        </pc:spChg>
      </pc:sldChg>
      <pc:sldChg chg="addSp delSp modSp new mod ord">
        <pc:chgData name="DKHIMI, Fahdi" userId="8158b3aa-6235-43af-8ae2-6e621f161098" providerId="ADAL" clId="{8D5738A1-0ACD-4F21-8087-987D509C56A7}" dt="2023-02-22T15:24:32.469" v="21706"/>
        <pc:sldMkLst>
          <pc:docMk/>
          <pc:sldMk cId="3124848732" sldId="2141411256"/>
        </pc:sldMkLst>
        <pc:spChg chg="mod">
          <ac:chgData name="DKHIMI, Fahdi" userId="8158b3aa-6235-43af-8ae2-6e621f161098" providerId="ADAL" clId="{8D5738A1-0ACD-4F21-8087-987D509C56A7}" dt="2023-02-22T14:21:25.050" v="14909" actId="27636"/>
          <ac:spMkLst>
            <pc:docMk/>
            <pc:sldMk cId="3124848732" sldId="2141411256"/>
            <ac:spMk id="2" creationId="{44442121-CB67-453D-A3C1-595AAF249653}"/>
          </ac:spMkLst>
        </pc:spChg>
        <pc:spChg chg="del">
          <ac:chgData name="DKHIMI, Fahdi" userId="8158b3aa-6235-43af-8ae2-6e621f161098" providerId="ADAL" clId="{8D5738A1-0ACD-4F21-8087-987D509C56A7}" dt="2023-02-22T12:36:10.612" v="10420"/>
          <ac:spMkLst>
            <pc:docMk/>
            <pc:sldMk cId="3124848732" sldId="2141411256"/>
            <ac:spMk id="3" creationId="{7C8C5057-144E-437F-AE96-EEDFA8E03B84}"/>
          </ac:spMkLst>
        </pc:spChg>
        <pc:spChg chg="add mod">
          <ac:chgData name="DKHIMI, Fahdi" userId="8158b3aa-6235-43af-8ae2-6e621f161098" providerId="ADAL" clId="{8D5738A1-0ACD-4F21-8087-987D509C56A7}" dt="2023-02-22T12:52:33.051" v="11522" actId="6549"/>
          <ac:spMkLst>
            <pc:docMk/>
            <pc:sldMk cId="3124848732" sldId="2141411256"/>
            <ac:spMk id="4" creationId="{74F191E9-175D-4840-879D-2BBC327B49C0}"/>
          </ac:spMkLst>
        </pc:spChg>
      </pc:sldChg>
      <pc:sldChg chg="addSp delSp modSp new del mod modClrScheme chgLayout">
        <pc:chgData name="DKHIMI, Fahdi" userId="8158b3aa-6235-43af-8ae2-6e621f161098" providerId="ADAL" clId="{8D5738A1-0ACD-4F21-8087-987D509C56A7}" dt="2023-02-22T14:47:53.484" v="17102" actId="47"/>
        <pc:sldMkLst>
          <pc:docMk/>
          <pc:sldMk cId="642599999" sldId="2141411257"/>
        </pc:sldMkLst>
        <pc:spChg chg="del mod ord">
          <ac:chgData name="DKHIMI, Fahdi" userId="8158b3aa-6235-43af-8ae2-6e621f161098" providerId="ADAL" clId="{8D5738A1-0ACD-4F21-8087-987D509C56A7}" dt="2023-02-22T14:42:09.267" v="16602" actId="700"/>
          <ac:spMkLst>
            <pc:docMk/>
            <pc:sldMk cId="642599999" sldId="2141411257"/>
            <ac:spMk id="2" creationId="{B82B940A-1265-4D14-9D7E-9BF1FFD930FF}"/>
          </ac:spMkLst>
        </pc:spChg>
        <pc:spChg chg="del mod ord">
          <ac:chgData name="DKHIMI, Fahdi" userId="8158b3aa-6235-43af-8ae2-6e621f161098" providerId="ADAL" clId="{8D5738A1-0ACD-4F21-8087-987D509C56A7}" dt="2023-02-22T14:42:09.267" v="16602" actId="700"/>
          <ac:spMkLst>
            <pc:docMk/>
            <pc:sldMk cId="642599999" sldId="2141411257"/>
            <ac:spMk id="3" creationId="{E99784DA-9D27-41FE-977C-849A933F9A54}"/>
          </ac:spMkLst>
        </pc:spChg>
        <pc:spChg chg="add mod ord">
          <ac:chgData name="DKHIMI, Fahdi" userId="8158b3aa-6235-43af-8ae2-6e621f161098" providerId="ADAL" clId="{8D5738A1-0ACD-4F21-8087-987D509C56A7}" dt="2023-02-22T14:42:48.818" v="16677" actId="20577"/>
          <ac:spMkLst>
            <pc:docMk/>
            <pc:sldMk cId="642599999" sldId="2141411257"/>
            <ac:spMk id="4" creationId="{CF105B26-73FF-4AF4-A4A6-176B0E674420}"/>
          </ac:spMkLst>
        </pc:spChg>
        <pc:spChg chg="add mod ord">
          <ac:chgData name="DKHIMI, Fahdi" userId="8158b3aa-6235-43af-8ae2-6e621f161098" providerId="ADAL" clId="{8D5738A1-0ACD-4F21-8087-987D509C56A7}" dt="2023-02-22T14:46:34.401" v="17017" actId="21"/>
          <ac:spMkLst>
            <pc:docMk/>
            <pc:sldMk cId="642599999" sldId="2141411257"/>
            <ac:spMk id="5" creationId="{27654132-FD38-4269-88A4-3E5C7BBAF08A}"/>
          </ac:spMkLst>
        </pc:spChg>
      </pc:sldChg>
      <pc:sldChg chg="addSp delSp modSp new del mod">
        <pc:chgData name="DKHIMI, Fahdi" userId="8158b3aa-6235-43af-8ae2-6e621f161098" providerId="ADAL" clId="{8D5738A1-0ACD-4F21-8087-987D509C56A7}" dt="2023-02-22T14:06:30.434" v="14460" actId="47"/>
        <pc:sldMkLst>
          <pc:docMk/>
          <pc:sldMk cId="2183642900" sldId="2141411257"/>
        </pc:sldMkLst>
        <pc:spChg chg="mod">
          <ac:chgData name="DKHIMI, Fahdi" userId="8158b3aa-6235-43af-8ae2-6e621f161098" providerId="ADAL" clId="{8D5738A1-0ACD-4F21-8087-987D509C56A7}" dt="2023-02-22T13:59:33.784" v="14118" actId="20577"/>
          <ac:spMkLst>
            <pc:docMk/>
            <pc:sldMk cId="2183642900" sldId="2141411257"/>
            <ac:spMk id="2" creationId="{CC2B927A-DEA6-4CFD-A2D6-B1718BCC408E}"/>
          </ac:spMkLst>
        </pc:spChg>
        <pc:spChg chg="del">
          <ac:chgData name="DKHIMI, Fahdi" userId="8158b3aa-6235-43af-8ae2-6e621f161098" providerId="ADAL" clId="{8D5738A1-0ACD-4F21-8087-987D509C56A7}" dt="2023-02-22T13:59:21.021" v="14048"/>
          <ac:spMkLst>
            <pc:docMk/>
            <pc:sldMk cId="2183642900" sldId="2141411257"/>
            <ac:spMk id="3" creationId="{3B433481-E3DB-4EE5-A22C-20816C5155A3}"/>
          </ac:spMkLst>
        </pc:spChg>
        <pc:spChg chg="add mod">
          <ac:chgData name="DKHIMI, Fahdi" userId="8158b3aa-6235-43af-8ae2-6e621f161098" providerId="ADAL" clId="{8D5738A1-0ACD-4F21-8087-987D509C56A7}" dt="2023-02-22T13:59:21.021" v="14048"/>
          <ac:spMkLst>
            <pc:docMk/>
            <pc:sldMk cId="2183642900" sldId="2141411257"/>
            <ac:spMk id="4" creationId="{7FC3D156-0EF7-4349-9F84-8CC2E5F05DD8}"/>
          </ac:spMkLst>
        </pc:spChg>
      </pc:sldChg>
      <pc:sldChg chg="addSp delSp modSp new mod modNotesTx">
        <pc:chgData name="DKHIMI, Fahdi" userId="8158b3aa-6235-43af-8ae2-6e621f161098" providerId="ADAL" clId="{8D5738A1-0ACD-4F21-8087-987D509C56A7}" dt="2023-02-22T15:32:28.152" v="22412" actId="27636"/>
        <pc:sldMkLst>
          <pc:docMk/>
          <pc:sldMk cId="2272735389" sldId="2141411257"/>
        </pc:sldMkLst>
        <pc:spChg chg="mod">
          <ac:chgData name="DKHIMI, Fahdi" userId="8158b3aa-6235-43af-8ae2-6e621f161098" providerId="ADAL" clId="{8D5738A1-0ACD-4F21-8087-987D509C56A7}" dt="2023-02-22T15:32:28.152" v="22412" actId="27636"/>
          <ac:spMkLst>
            <pc:docMk/>
            <pc:sldMk cId="2272735389" sldId="2141411257"/>
            <ac:spMk id="2" creationId="{0FB090A2-687C-48DE-BBE6-CC5ADA8A6C07}"/>
          </ac:spMkLst>
        </pc:spChg>
        <pc:spChg chg="del">
          <ac:chgData name="DKHIMI, Fahdi" userId="8158b3aa-6235-43af-8ae2-6e621f161098" providerId="ADAL" clId="{8D5738A1-0ACD-4F21-8087-987D509C56A7}" dt="2023-02-22T14:55:34.542" v="17593"/>
          <ac:spMkLst>
            <pc:docMk/>
            <pc:sldMk cId="2272735389" sldId="2141411257"/>
            <ac:spMk id="3" creationId="{7591B700-CB09-43D6-8E0F-671F63DCF5B7}"/>
          </ac:spMkLst>
        </pc:spChg>
        <pc:spChg chg="add mod">
          <ac:chgData name="DKHIMI, Fahdi" userId="8158b3aa-6235-43af-8ae2-6e621f161098" providerId="ADAL" clId="{8D5738A1-0ACD-4F21-8087-987D509C56A7}" dt="2023-02-22T15:06:29.651" v="19873" actId="20577"/>
          <ac:spMkLst>
            <pc:docMk/>
            <pc:sldMk cId="2272735389" sldId="2141411257"/>
            <ac:spMk id="4" creationId="{741E66AC-9C3A-4645-81D3-912A37F0DCB8}"/>
          </ac:spMkLst>
        </pc:spChg>
      </pc:sldChg>
      <pc:sldChg chg="new del">
        <pc:chgData name="DKHIMI, Fahdi" userId="8158b3aa-6235-43af-8ae2-6e621f161098" providerId="ADAL" clId="{8D5738A1-0ACD-4F21-8087-987D509C56A7}" dt="2023-02-22T14:36:19.500" v="16480" actId="47"/>
        <pc:sldMkLst>
          <pc:docMk/>
          <pc:sldMk cId="3522056921" sldId="2141411257"/>
        </pc:sldMkLst>
      </pc:sldChg>
      <pc:sldChg chg="addSp delSp modSp new mod ord">
        <pc:chgData name="DKHIMI, Fahdi" userId="8158b3aa-6235-43af-8ae2-6e621f161098" providerId="ADAL" clId="{8D5738A1-0ACD-4F21-8087-987D509C56A7}" dt="2023-02-22T15:17:30.745" v="20876"/>
        <pc:sldMkLst>
          <pc:docMk/>
          <pc:sldMk cId="484310983" sldId="2141411258"/>
        </pc:sldMkLst>
        <pc:spChg chg="mod">
          <ac:chgData name="DKHIMI, Fahdi" userId="8158b3aa-6235-43af-8ae2-6e621f161098" providerId="ADAL" clId="{8D5738A1-0ACD-4F21-8087-987D509C56A7}" dt="2023-02-22T15:11:43.934" v="20220" actId="20577"/>
          <ac:spMkLst>
            <pc:docMk/>
            <pc:sldMk cId="484310983" sldId="2141411258"/>
            <ac:spMk id="2" creationId="{EA47A36B-3878-467B-B29F-B8BCFA563639}"/>
          </ac:spMkLst>
        </pc:spChg>
        <pc:spChg chg="del">
          <ac:chgData name="DKHIMI, Fahdi" userId="8158b3aa-6235-43af-8ae2-6e621f161098" providerId="ADAL" clId="{8D5738A1-0ACD-4F21-8087-987D509C56A7}" dt="2023-02-22T15:07:12.017" v="19877"/>
          <ac:spMkLst>
            <pc:docMk/>
            <pc:sldMk cId="484310983" sldId="2141411258"/>
            <ac:spMk id="3" creationId="{A9A085B8-9D18-4666-A4B5-50D0E556C8F1}"/>
          </ac:spMkLst>
        </pc:spChg>
        <pc:spChg chg="add mod">
          <ac:chgData name="DKHIMI, Fahdi" userId="8158b3aa-6235-43af-8ae2-6e621f161098" providerId="ADAL" clId="{8D5738A1-0ACD-4F21-8087-987D509C56A7}" dt="2023-02-22T15:07:30.501" v="19962" actId="20577"/>
          <ac:spMkLst>
            <pc:docMk/>
            <pc:sldMk cId="484310983" sldId="2141411258"/>
            <ac:spMk id="4" creationId="{60F1B5D4-A047-494B-B337-8D2F4CAAFC90}"/>
          </ac:spMkLst>
        </pc:spChg>
      </pc:sldChg>
      <pc:sldChg chg="modSp new mod">
        <pc:chgData name="DKHIMI, Fahdi" userId="8158b3aa-6235-43af-8ae2-6e621f161098" providerId="ADAL" clId="{8D5738A1-0ACD-4F21-8087-987D509C56A7}" dt="2023-02-22T15:12:28.665" v="20224" actId="27636"/>
        <pc:sldMkLst>
          <pc:docMk/>
          <pc:sldMk cId="932213800" sldId="2141411259"/>
        </pc:sldMkLst>
        <pc:spChg chg="mod">
          <ac:chgData name="DKHIMI, Fahdi" userId="8158b3aa-6235-43af-8ae2-6e621f161098" providerId="ADAL" clId="{8D5738A1-0ACD-4F21-8087-987D509C56A7}" dt="2023-02-22T15:12:24.807" v="20222"/>
          <ac:spMkLst>
            <pc:docMk/>
            <pc:sldMk cId="932213800" sldId="2141411259"/>
            <ac:spMk id="2" creationId="{41A8AB52-9534-4DD5-95DA-8E6EB7857260}"/>
          </ac:spMkLst>
        </pc:spChg>
        <pc:spChg chg="mod">
          <ac:chgData name="DKHIMI, Fahdi" userId="8158b3aa-6235-43af-8ae2-6e621f161098" providerId="ADAL" clId="{8D5738A1-0ACD-4F21-8087-987D509C56A7}" dt="2023-02-22T15:12:28.665" v="20224" actId="27636"/>
          <ac:spMkLst>
            <pc:docMk/>
            <pc:sldMk cId="932213800" sldId="2141411259"/>
            <ac:spMk id="3" creationId="{4B47EC08-A50A-4AFC-8E3C-1965C574789F}"/>
          </ac:spMkLst>
        </pc:spChg>
      </pc:sldChg>
      <pc:sldChg chg="modSp new mod">
        <pc:chgData name="DKHIMI, Fahdi" userId="8158b3aa-6235-43af-8ae2-6e621f161098" providerId="ADAL" clId="{8D5738A1-0ACD-4F21-8087-987D509C56A7}" dt="2023-02-22T15:31:42.888" v="22310" actId="20577"/>
        <pc:sldMkLst>
          <pc:docMk/>
          <pc:sldMk cId="2761496907" sldId="2141411260"/>
        </pc:sldMkLst>
        <pc:spChg chg="mod">
          <ac:chgData name="DKHIMI, Fahdi" userId="8158b3aa-6235-43af-8ae2-6e621f161098" providerId="ADAL" clId="{8D5738A1-0ACD-4F21-8087-987D509C56A7}" dt="2023-02-22T15:31:42.888" v="22310" actId="20577"/>
          <ac:spMkLst>
            <pc:docMk/>
            <pc:sldMk cId="2761496907" sldId="2141411260"/>
            <ac:spMk id="2" creationId="{90497AD1-527C-43B3-88F3-E8A1BA231815}"/>
          </ac:spMkLst>
        </pc:spChg>
        <pc:spChg chg="mod">
          <ac:chgData name="DKHIMI, Fahdi" userId="8158b3aa-6235-43af-8ae2-6e621f161098" providerId="ADAL" clId="{8D5738A1-0ACD-4F21-8087-987D509C56A7}" dt="2023-02-22T15:20:28.551" v="21325" actId="21"/>
          <ac:spMkLst>
            <pc:docMk/>
            <pc:sldMk cId="2761496907" sldId="2141411260"/>
            <ac:spMk id="3" creationId="{A7C6F4C3-351C-49AE-87DE-993F5D4B583B}"/>
          </ac:spMkLst>
        </pc:spChg>
      </pc:sldChg>
      <pc:sldChg chg="modSp add mod">
        <pc:chgData name="DKHIMI, Fahdi" userId="8158b3aa-6235-43af-8ae2-6e621f161098" providerId="ADAL" clId="{8D5738A1-0ACD-4F21-8087-987D509C56A7}" dt="2023-02-22T15:32:59.884" v="22438"/>
        <pc:sldMkLst>
          <pc:docMk/>
          <pc:sldMk cId="4107452683" sldId="2141411261"/>
        </pc:sldMkLst>
        <pc:spChg chg="mod">
          <ac:chgData name="DKHIMI, Fahdi" userId="8158b3aa-6235-43af-8ae2-6e621f161098" providerId="ADAL" clId="{8D5738A1-0ACD-4F21-8087-987D509C56A7}" dt="2023-02-22T15:32:59.884" v="22438"/>
          <ac:spMkLst>
            <pc:docMk/>
            <pc:sldMk cId="4107452683" sldId="2141411261"/>
            <ac:spMk id="2" creationId="{EA47A36B-3878-467B-B29F-B8BCFA563639}"/>
          </ac:spMkLst>
        </pc:spChg>
        <pc:spChg chg="mod">
          <ac:chgData name="DKHIMI, Fahdi" userId="8158b3aa-6235-43af-8ae2-6e621f161098" providerId="ADAL" clId="{8D5738A1-0ACD-4F21-8087-987D509C56A7}" dt="2023-02-22T15:17:53" v="20924" actId="6549"/>
          <ac:spMkLst>
            <pc:docMk/>
            <pc:sldMk cId="4107452683" sldId="2141411261"/>
            <ac:spMk id="4" creationId="{60F1B5D4-A047-494B-B337-8D2F4CAAFC90}"/>
          </ac:spMkLst>
        </pc:spChg>
      </pc:sldChg>
      <pc:sldChg chg="modSp new mod">
        <pc:chgData name="DKHIMI, Fahdi" userId="8158b3aa-6235-43af-8ae2-6e621f161098" providerId="ADAL" clId="{8D5738A1-0ACD-4F21-8087-987D509C56A7}" dt="2023-02-22T15:31:02.984" v="22185" actId="20577"/>
        <pc:sldMkLst>
          <pc:docMk/>
          <pc:sldMk cId="2434424576" sldId="2141411262"/>
        </pc:sldMkLst>
        <pc:spChg chg="mod">
          <ac:chgData name="DKHIMI, Fahdi" userId="8158b3aa-6235-43af-8ae2-6e621f161098" providerId="ADAL" clId="{8D5738A1-0ACD-4F21-8087-987D509C56A7}" dt="2023-02-22T15:31:02.984" v="22185" actId="20577"/>
          <ac:spMkLst>
            <pc:docMk/>
            <pc:sldMk cId="2434424576" sldId="2141411262"/>
            <ac:spMk id="2" creationId="{99DA73FD-1D52-47CA-A4DC-0C1F2F8CC0BF}"/>
          </ac:spMkLst>
        </pc:spChg>
        <pc:spChg chg="mod">
          <ac:chgData name="DKHIMI, Fahdi" userId="8158b3aa-6235-43af-8ae2-6e621f161098" providerId="ADAL" clId="{8D5738A1-0ACD-4F21-8087-987D509C56A7}" dt="2023-02-22T15:24:04.684" v="21651" actId="20577"/>
          <ac:spMkLst>
            <pc:docMk/>
            <pc:sldMk cId="2434424576" sldId="2141411262"/>
            <ac:spMk id="3" creationId="{6DCBA642-553B-4371-A766-E4A818AD0FB5}"/>
          </ac:spMkLst>
        </pc:spChg>
      </pc:sldChg>
      <pc:sldChg chg="addSp delSp modSp add mod setBg setClrOvrMap delDesignElem">
        <pc:chgData name="DKHIMI, Fahdi" userId="8158b3aa-6235-43af-8ae2-6e621f161098" providerId="ADAL" clId="{8D5738A1-0ACD-4F21-8087-987D509C56A7}" dt="2023-02-24T08:42:18.466" v="22512" actId="26606"/>
        <pc:sldMkLst>
          <pc:docMk/>
          <pc:sldMk cId="82159046" sldId="2141411263"/>
        </pc:sldMkLst>
        <pc:spChg chg="add">
          <ac:chgData name="DKHIMI, Fahdi" userId="8158b3aa-6235-43af-8ae2-6e621f161098" providerId="ADAL" clId="{8D5738A1-0ACD-4F21-8087-987D509C56A7}" dt="2023-02-24T08:42:18.466" v="22512" actId="26606"/>
          <ac:spMkLst>
            <pc:docMk/>
            <pc:sldMk cId="82159046" sldId="2141411263"/>
            <ac:spMk id="1030" creationId="{0671A8AE-40A1-4631-A6B8-581AFF065482}"/>
          </ac:spMkLst>
        </pc:spChg>
        <pc:spChg chg="add">
          <ac:chgData name="DKHIMI, Fahdi" userId="8158b3aa-6235-43af-8ae2-6e621f161098" providerId="ADAL" clId="{8D5738A1-0ACD-4F21-8087-987D509C56A7}" dt="2023-02-24T08:42:18.466" v="22512" actId="26606"/>
          <ac:spMkLst>
            <pc:docMk/>
            <pc:sldMk cId="82159046" sldId="2141411263"/>
            <ac:spMk id="1031" creationId="{AB58EF07-17C2-48CF-ABB0-EEF1F17CB8F0}"/>
          </ac:spMkLst>
        </pc:spChg>
        <pc:spChg chg="add">
          <ac:chgData name="DKHIMI, Fahdi" userId="8158b3aa-6235-43af-8ae2-6e621f161098" providerId="ADAL" clId="{8D5738A1-0ACD-4F21-8087-987D509C56A7}" dt="2023-02-24T08:42:18.466" v="22512" actId="26606"/>
          <ac:spMkLst>
            <pc:docMk/>
            <pc:sldMk cId="82159046" sldId="2141411263"/>
            <ac:spMk id="1032" creationId="{AF2F604E-43BE-4DC3-B983-E071523364F8}"/>
          </ac:spMkLst>
        </pc:spChg>
        <pc:spChg chg="del">
          <ac:chgData name="DKHIMI, Fahdi" userId="8158b3aa-6235-43af-8ae2-6e621f161098" providerId="ADAL" clId="{8D5738A1-0ACD-4F21-8087-987D509C56A7}" dt="2023-02-24T08:42:08.698" v="22510"/>
          <ac:spMkLst>
            <pc:docMk/>
            <pc:sldMk cId="82159046" sldId="2141411263"/>
            <ac:spMk id="1033" creationId="{0671A8AE-40A1-4631-A6B8-581AFF065482}"/>
          </ac:spMkLst>
        </pc:spChg>
        <pc:spChg chg="add">
          <ac:chgData name="DKHIMI, Fahdi" userId="8158b3aa-6235-43af-8ae2-6e621f161098" providerId="ADAL" clId="{8D5738A1-0ACD-4F21-8087-987D509C56A7}" dt="2023-02-24T08:42:18.466" v="22512" actId="26606"/>
          <ac:spMkLst>
            <pc:docMk/>
            <pc:sldMk cId="82159046" sldId="2141411263"/>
            <ac:spMk id="1034" creationId="{08C9B587-E65E-4B52-B37C-ABEBB6E87928}"/>
          </ac:spMkLst>
        </pc:spChg>
        <pc:spChg chg="del">
          <ac:chgData name="DKHIMI, Fahdi" userId="8158b3aa-6235-43af-8ae2-6e621f161098" providerId="ADAL" clId="{8D5738A1-0ACD-4F21-8087-987D509C56A7}" dt="2023-02-24T08:42:08.698" v="22510"/>
          <ac:spMkLst>
            <pc:docMk/>
            <pc:sldMk cId="82159046" sldId="2141411263"/>
            <ac:spMk id="1035" creationId="{AB58EF07-17C2-48CF-ABB0-EEF1F17CB8F0}"/>
          </ac:spMkLst>
        </pc:spChg>
        <pc:spChg chg="del">
          <ac:chgData name="DKHIMI, Fahdi" userId="8158b3aa-6235-43af-8ae2-6e621f161098" providerId="ADAL" clId="{8D5738A1-0ACD-4F21-8087-987D509C56A7}" dt="2023-02-24T08:42:08.698" v="22510"/>
          <ac:spMkLst>
            <pc:docMk/>
            <pc:sldMk cId="82159046" sldId="2141411263"/>
            <ac:spMk id="1037" creationId="{AF2F604E-43BE-4DC3-B983-E071523364F8}"/>
          </ac:spMkLst>
        </pc:spChg>
        <pc:spChg chg="del">
          <ac:chgData name="DKHIMI, Fahdi" userId="8158b3aa-6235-43af-8ae2-6e621f161098" providerId="ADAL" clId="{8D5738A1-0ACD-4F21-8087-987D509C56A7}" dt="2023-02-24T08:42:08.698" v="22510"/>
          <ac:spMkLst>
            <pc:docMk/>
            <pc:sldMk cId="82159046" sldId="2141411263"/>
            <ac:spMk id="1039" creationId="{08C9B587-E65E-4B52-B37C-ABEBB6E87928}"/>
          </ac:spMkLst>
        </pc:spChg>
        <pc:picChg chg="mod">
          <ac:chgData name="DKHIMI, Fahdi" userId="8158b3aa-6235-43af-8ae2-6e621f161098" providerId="ADAL" clId="{8D5738A1-0ACD-4F21-8087-987D509C56A7}" dt="2023-02-24T08:42:18.466" v="22512" actId="26606"/>
          <ac:picMkLst>
            <pc:docMk/>
            <pc:sldMk cId="82159046" sldId="2141411263"/>
            <ac:picMk id="1028" creationId="{2466785A-63CF-4477-8CD1-4A23055B942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64D569-E4F3-8349-AE93-3D7DAB35D1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25F4E7-4338-4E45-901B-4B4C101222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BCB84F-51E3-6B4A-8ECB-F96970C0B667}" type="datetimeFigureOut">
              <a:rPr lang="en-US" smtClean="0"/>
              <a:t>4/27/2023</a:t>
            </a:fld>
            <a:endParaRPr lang="en-US"/>
          </a:p>
        </p:txBody>
      </p:sp>
      <p:sp>
        <p:nvSpPr>
          <p:cNvPr id="4" name="Footer Placeholder 3">
            <a:extLst>
              <a:ext uri="{FF2B5EF4-FFF2-40B4-BE49-F238E27FC236}">
                <a16:creationId xmlns:a16="http://schemas.microsoft.com/office/drawing/2014/main" id="{354C0110-F7B9-274C-ADE8-4879F4D110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F8ECA7-5963-B046-A2F7-2F9CA21004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4DC135-B1D6-8642-9FF7-33B3541F484B}" type="slidenum">
              <a:rPr lang="en-US" smtClean="0"/>
              <a:t>‹#›</a:t>
            </a:fld>
            <a:endParaRPr lang="en-US"/>
          </a:p>
        </p:txBody>
      </p:sp>
    </p:spTree>
    <p:extLst>
      <p:ext uri="{BB962C8B-B14F-4D97-AF65-F5344CB8AC3E}">
        <p14:creationId xmlns:p14="http://schemas.microsoft.com/office/powerpoint/2010/main" val="128446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3CF12-4A9A-44A4-87A9-CBEB0DEB1AE2}" type="datetimeFigureOut">
              <a:rPr lang="fr-CH" smtClean="0"/>
              <a:t>27.04.2023</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960690-257B-4E9D-B543-FE18F6273348}" type="slidenum">
              <a:rPr lang="fr-CH" smtClean="0"/>
              <a:t>‹#›</a:t>
            </a:fld>
            <a:endParaRPr lang="fr-CH"/>
          </a:p>
        </p:txBody>
      </p:sp>
    </p:spTree>
    <p:extLst>
      <p:ext uri="{BB962C8B-B14F-4D97-AF65-F5344CB8AC3E}">
        <p14:creationId xmlns:p14="http://schemas.microsoft.com/office/powerpoint/2010/main" val="313663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a:t>
            </a:r>
            <a:r>
              <a:rPr lang="en-US" dirty="0" err="1"/>
              <a:t>est</a:t>
            </a:r>
            <a:r>
              <a:rPr lang="en-US" dirty="0"/>
              <a:t> </a:t>
            </a:r>
            <a:r>
              <a:rPr lang="en-US" dirty="0" err="1"/>
              <a:t>donc</a:t>
            </a:r>
            <a:r>
              <a:rPr lang="en-US" dirty="0"/>
              <a:t> indispensable de </a:t>
            </a:r>
            <a:r>
              <a:rPr lang="en-US" dirty="0" err="1"/>
              <a:t>mettre</a:t>
            </a:r>
            <a:r>
              <a:rPr lang="en-US" dirty="0"/>
              <a:t> </a:t>
            </a:r>
            <a:r>
              <a:rPr lang="en-US" dirty="0" err="1"/>
              <a:t>en</a:t>
            </a:r>
            <a:r>
              <a:rPr lang="en-US" dirty="0"/>
              <a:t> place un </a:t>
            </a:r>
            <a:r>
              <a:rPr lang="en-US" dirty="0" err="1"/>
              <a:t>système</a:t>
            </a:r>
            <a:r>
              <a:rPr lang="en-US" dirty="0"/>
              <a:t> de gestion de </a:t>
            </a:r>
            <a:r>
              <a:rPr lang="en-US" dirty="0" err="1"/>
              <a:t>l’information</a:t>
            </a:r>
            <a:r>
              <a:rPr lang="en-US" dirty="0"/>
              <a:t> qui </a:t>
            </a:r>
            <a:r>
              <a:rPr lang="en-US" dirty="0" err="1"/>
              <a:t>permette</a:t>
            </a:r>
            <a:r>
              <a:rPr lang="en-US" dirty="0"/>
              <a:t> de </a:t>
            </a:r>
            <a:r>
              <a:rPr lang="en-US" dirty="0" err="1"/>
              <a:t>suivre</a:t>
            </a:r>
            <a:r>
              <a:rPr lang="en-US" dirty="0"/>
              <a:t> et </a:t>
            </a:r>
            <a:r>
              <a:rPr lang="en-US" dirty="0" err="1"/>
              <a:t>d’évaluer</a:t>
            </a:r>
            <a:r>
              <a:rPr lang="en-US" dirty="0"/>
              <a:t> </a:t>
            </a:r>
            <a:r>
              <a:rPr lang="en-US" dirty="0" err="1"/>
              <a:t>si</a:t>
            </a:r>
            <a:r>
              <a:rPr lang="en-US" dirty="0"/>
              <a:t> de </a:t>
            </a:r>
            <a:r>
              <a:rPr lang="en-US" dirty="0" err="1"/>
              <a:t>tels</a:t>
            </a:r>
            <a:r>
              <a:rPr lang="en-US" dirty="0"/>
              <a:t> </a:t>
            </a:r>
            <a:r>
              <a:rPr lang="en-US" dirty="0" err="1"/>
              <a:t>changements</a:t>
            </a:r>
            <a:r>
              <a:rPr lang="en-US" dirty="0"/>
              <a:t> </a:t>
            </a:r>
            <a:r>
              <a:rPr lang="en-US" dirty="0" err="1"/>
              <a:t>sont</a:t>
            </a:r>
            <a:r>
              <a:rPr lang="en-US" dirty="0"/>
              <a:t> </a:t>
            </a:r>
            <a:r>
              <a:rPr lang="en-US" dirty="0" err="1"/>
              <a:t>en</a:t>
            </a:r>
            <a:r>
              <a:rPr lang="en-US" dirty="0"/>
              <a:t> </a:t>
            </a:r>
            <a:r>
              <a:rPr lang="en-US" dirty="0" err="1"/>
              <a:t>cours</a:t>
            </a:r>
            <a:r>
              <a:rPr lang="en-US" dirty="0"/>
              <a:t>. </a:t>
            </a:r>
          </a:p>
          <a:p>
            <a:endParaRPr lang="en-US" dirty="0"/>
          </a:p>
          <a:p>
            <a:r>
              <a:rPr lang="en-US" dirty="0" err="1"/>
              <a:t>C’est</a:t>
            </a:r>
            <a:r>
              <a:rPr lang="en-US" dirty="0"/>
              <a:t> pour </a:t>
            </a:r>
            <a:r>
              <a:rPr lang="en-US" dirty="0" err="1"/>
              <a:t>cela</a:t>
            </a:r>
            <a:r>
              <a:rPr lang="en-US" dirty="0"/>
              <a:t> que </a:t>
            </a:r>
            <a:r>
              <a:rPr lang="en-US" dirty="0" err="1"/>
              <a:t>l’OMS</a:t>
            </a:r>
            <a:r>
              <a:rPr lang="en-US" dirty="0"/>
              <a:t>, dans </a:t>
            </a:r>
            <a:r>
              <a:rPr lang="en-US" dirty="0" err="1"/>
              <a:t>sa</a:t>
            </a:r>
            <a:r>
              <a:rPr lang="en-US" dirty="0"/>
              <a:t> definition de </a:t>
            </a:r>
            <a:r>
              <a:rPr lang="en-US" dirty="0" err="1"/>
              <a:t>l’achat</a:t>
            </a:r>
            <a:r>
              <a:rPr lang="en-US" dirty="0"/>
              <a:t> </a:t>
            </a:r>
            <a:r>
              <a:rPr lang="en-US" dirty="0" err="1"/>
              <a:t>stratégique</a:t>
            </a:r>
            <a:r>
              <a:rPr lang="en-US" dirty="0"/>
              <a:t>, met </a:t>
            </a:r>
            <a:r>
              <a:rPr lang="en-US" dirty="0" err="1"/>
              <a:t>en</a:t>
            </a:r>
            <a:r>
              <a:rPr lang="en-US" dirty="0"/>
              <a:t> </a:t>
            </a:r>
            <a:r>
              <a:rPr lang="en-US" dirty="0" err="1"/>
              <a:t>avant</a:t>
            </a:r>
            <a:r>
              <a:rPr lang="en-US" dirty="0"/>
              <a:t> </a:t>
            </a:r>
            <a:r>
              <a:rPr lang="en-US" dirty="0" err="1"/>
              <a:t>l’importance</a:t>
            </a:r>
            <a:r>
              <a:rPr lang="en-US" dirty="0"/>
              <a:t> de </a:t>
            </a:r>
            <a:r>
              <a:rPr lang="en-US" dirty="0" err="1"/>
              <a:t>l’information</a:t>
            </a:r>
            <a:r>
              <a:rPr lang="en-US" dirty="0"/>
              <a:t> à la </a:t>
            </a:r>
            <a:r>
              <a:rPr lang="en-US" dirty="0" err="1"/>
              <a:t>fois</a:t>
            </a:r>
            <a:r>
              <a:rPr lang="en-US" dirty="0"/>
              <a:t> sur la performance du </a:t>
            </a:r>
            <a:r>
              <a:rPr lang="en-US" dirty="0" err="1"/>
              <a:t>prestataire</a:t>
            </a:r>
            <a:r>
              <a:rPr lang="en-US" dirty="0"/>
              <a:t> de </a:t>
            </a:r>
            <a:r>
              <a:rPr lang="en-US" dirty="0" err="1"/>
              <a:t>soins</a:t>
            </a:r>
            <a:r>
              <a:rPr lang="en-US" dirty="0"/>
              <a:t> et sur les </a:t>
            </a:r>
            <a:r>
              <a:rPr lang="en-US" dirty="0" err="1"/>
              <a:t>besoins</a:t>
            </a:r>
            <a:r>
              <a:rPr lang="en-US" dirty="0"/>
              <a:t> </a:t>
            </a:r>
            <a:r>
              <a:rPr lang="en-US" dirty="0" err="1"/>
              <a:t>en</a:t>
            </a:r>
            <a:r>
              <a:rPr lang="en-US" dirty="0"/>
              <a:t> </a:t>
            </a:r>
            <a:r>
              <a:rPr lang="en-US" dirty="0" err="1"/>
              <a:t>santé</a:t>
            </a:r>
            <a:r>
              <a:rPr lang="en-US" dirty="0"/>
              <a:t>.</a:t>
            </a:r>
          </a:p>
          <a:p>
            <a:endParaRPr lang="en-US" dirty="0"/>
          </a:p>
        </p:txBody>
      </p:sp>
      <p:sp>
        <p:nvSpPr>
          <p:cNvPr id="4" name="Slide Number Placeholder 3"/>
          <p:cNvSpPr>
            <a:spLocks noGrp="1"/>
          </p:cNvSpPr>
          <p:nvPr>
            <p:ph type="sldNum" sz="quarter" idx="5"/>
          </p:nvPr>
        </p:nvSpPr>
        <p:spPr/>
        <p:txBody>
          <a:bodyPr/>
          <a:lstStyle/>
          <a:p>
            <a:fld id="{35080C3E-9657-40BF-8891-8FC03D54F6D4}" type="slidenum">
              <a:rPr lang="en-US" smtClean="0"/>
              <a:t>3</a:t>
            </a:fld>
            <a:endParaRPr lang="en-US"/>
          </a:p>
        </p:txBody>
      </p:sp>
    </p:spTree>
    <p:extLst>
      <p:ext uri="{BB962C8B-B14F-4D97-AF65-F5344CB8AC3E}">
        <p14:creationId xmlns:p14="http://schemas.microsoft.com/office/powerpoint/2010/main" val="2320158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Les questions </a:t>
            </a:r>
            <a:r>
              <a:rPr lang="en-US" sz="1600" dirty="0" err="1"/>
              <a:t>clés</a:t>
            </a:r>
            <a:r>
              <a:rPr lang="en-US" sz="1600" dirty="0"/>
              <a:t> </a:t>
            </a:r>
            <a:r>
              <a:rPr lang="en-US" sz="1200" dirty="0"/>
              <a:t>(</a:t>
            </a:r>
            <a:r>
              <a:rPr lang="en-US" sz="1200" dirty="0" err="1"/>
              <a:t>auxquelles</a:t>
            </a:r>
            <a:r>
              <a:rPr lang="en-US" sz="1200" dirty="0"/>
              <a:t> </a:t>
            </a:r>
            <a:r>
              <a:rPr lang="en-US" sz="1200" dirty="0" err="1"/>
              <a:t>peuvent</a:t>
            </a:r>
            <a:r>
              <a:rPr lang="en-US" sz="1200" dirty="0"/>
              <a:t> </a:t>
            </a:r>
            <a:r>
              <a:rPr lang="en-US" sz="1200" dirty="0" err="1"/>
              <a:t>répondre</a:t>
            </a:r>
            <a:r>
              <a:rPr lang="en-US" sz="1200" dirty="0"/>
              <a:t> les </a:t>
            </a:r>
            <a:r>
              <a:rPr lang="en-US" sz="1200" dirty="0" err="1"/>
              <a:t>données</a:t>
            </a:r>
            <a:r>
              <a:rPr lang="en-US" sz="1200" dirty="0"/>
              <a:t> de routine)</a:t>
            </a:r>
            <a:endParaRPr lang="en-US" sz="1600" dirty="0"/>
          </a:p>
          <a:p>
            <a:endParaRPr lang="en-US" dirty="0"/>
          </a:p>
        </p:txBody>
      </p:sp>
      <p:sp>
        <p:nvSpPr>
          <p:cNvPr id="4" name="Slide Number Placeholder 3"/>
          <p:cNvSpPr>
            <a:spLocks noGrp="1"/>
          </p:cNvSpPr>
          <p:nvPr>
            <p:ph type="sldNum" sz="quarter" idx="5"/>
          </p:nvPr>
        </p:nvSpPr>
        <p:spPr/>
        <p:txBody>
          <a:bodyPr/>
          <a:lstStyle/>
          <a:p>
            <a:fld id="{35080C3E-9657-40BF-8891-8FC03D54F6D4}" type="slidenum">
              <a:rPr lang="en-US" smtClean="0"/>
              <a:t>13</a:t>
            </a:fld>
            <a:endParaRPr lang="en-US"/>
          </a:p>
        </p:txBody>
      </p:sp>
    </p:spTree>
    <p:extLst>
      <p:ext uri="{BB962C8B-B14F-4D97-AF65-F5344CB8AC3E}">
        <p14:creationId xmlns:p14="http://schemas.microsoft.com/office/powerpoint/2010/main" val="312678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Les questions </a:t>
            </a:r>
            <a:r>
              <a:rPr lang="en-US" sz="1600" dirty="0" err="1"/>
              <a:t>clés</a:t>
            </a:r>
            <a:r>
              <a:rPr lang="en-US" sz="1600" dirty="0"/>
              <a:t> </a:t>
            </a:r>
            <a:r>
              <a:rPr lang="en-US" sz="1200" dirty="0"/>
              <a:t>(</a:t>
            </a:r>
            <a:r>
              <a:rPr lang="en-US" sz="1200" dirty="0" err="1"/>
              <a:t>auxquelles</a:t>
            </a:r>
            <a:r>
              <a:rPr lang="en-US" sz="1200" dirty="0"/>
              <a:t> </a:t>
            </a:r>
            <a:r>
              <a:rPr lang="en-US" sz="1200" dirty="0" err="1"/>
              <a:t>peuvent</a:t>
            </a:r>
            <a:r>
              <a:rPr lang="en-US" sz="1200" dirty="0"/>
              <a:t> </a:t>
            </a:r>
            <a:r>
              <a:rPr lang="en-US" sz="1200" dirty="0" err="1"/>
              <a:t>répondre</a:t>
            </a:r>
            <a:r>
              <a:rPr lang="en-US" sz="1200" dirty="0"/>
              <a:t> les </a:t>
            </a:r>
            <a:r>
              <a:rPr lang="en-US" sz="1200" dirty="0" err="1"/>
              <a:t>données</a:t>
            </a:r>
            <a:r>
              <a:rPr lang="en-US" sz="1200" dirty="0"/>
              <a:t> de routine)</a:t>
            </a:r>
            <a:endParaRPr lang="en-US" sz="1600" dirty="0"/>
          </a:p>
          <a:p>
            <a:endParaRPr lang="en-US" dirty="0"/>
          </a:p>
        </p:txBody>
      </p:sp>
      <p:sp>
        <p:nvSpPr>
          <p:cNvPr id="4" name="Slide Number Placeholder 3"/>
          <p:cNvSpPr>
            <a:spLocks noGrp="1"/>
          </p:cNvSpPr>
          <p:nvPr>
            <p:ph type="sldNum" sz="quarter" idx="5"/>
          </p:nvPr>
        </p:nvSpPr>
        <p:spPr/>
        <p:txBody>
          <a:bodyPr/>
          <a:lstStyle/>
          <a:p>
            <a:fld id="{35080C3E-9657-40BF-8891-8FC03D54F6D4}" type="slidenum">
              <a:rPr lang="en-US" smtClean="0"/>
              <a:t>14</a:t>
            </a:fld>
            <a:endParaRPr lang="en-US"/>
          </a:p>
        </p:txBody>
      </p:sp>
    </p:spTree>
    <p:extLst>
      <p:ext uri="{BB962C8B-B14F-4D97-AF65-F5344CB8AC3E}">
        <p14:creationId xmlns:p14="http://schemas.microsoft.com/office/powerpoint/2010/main" val="875142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Les questions </a:t>
            </a:r>
            <a:r>
              <a:rPr lang="en-US" sz="1600" dirty="0" err="1"/>
              <a:t>clés</a:t>
            </a:r>
            <a:r>
              <a:rPr lang="en-US" sz="1600" dirty="0"/>
              <a:t> </a:t>
            </a:r>
            <a:r>
              <a:rPr lang="en-US" sz="1200" dirty="0"/>
              <a:t>(</a:t>
            </a:r>
            <a:r>
              <a:rPr lang="en-US" sz="1200" dirty="0" err="1"/>
              <a:t>auxquelles</a:t>
            </a:r>
            <a:r>
              <a:rPr lang="en-US" sz="1200" dirty="0"/>
              <a:t> </a:t>
            </a:r>
            <a:r>
              <a:rPr lang="en-US" sz="1200" dirty="0" err="1"/>
              <a:t>peuvent</a:t>
            </a:r>
            <a:r>
              <a:rPr lang="en-US" sz="1200" dirty="0"/>
              <a:t> </a:t>
            </a:r>
            <a:r>
              <a:rPr lang="en-US" sz="1200" dirty="0" err="1"/>
              <a:t>répondre</a:t>
            </a:r>
            <a:r>
              <a:rPr lang="en-US" sz="1200" dirty="0"/>
              <a:t> les </a:t>
            </a:r>
            <a:r>
              <a:rPr lang="en-US" sz="1200" dirty="0" err="1"/>
              <a:t>données</a:t>
            </a:r>
            <a:r>
              <a:rPr lang="en-US" sz="1200" dirty="0"/>
              <a:t> de routine)</a:t>
            </a:r>
            <a:endParaRPr lang="en-US" sz="1600" dirty="0"/>
          </a:p>
          <a:p>
            <a:endParaRPr lang="en-US" dirty="0"/>
          </a:p>
        </p:txBody>
      </p:sp>
      <p:sp>
        <p:nvSpPr>
          <p:cNvPr id="4" name="Slide Number Placeholder 3"/>
          <p:cNvSpPr>
            <a:spLocks noGrp="1"/>
          </p:cNvSpPr>
          <p:nvPr>
            <p:ph type="sldNum" sz="quarter" idx="5"/>
          </p:nvPr>
        </p:nvSpPr>
        <p:spPr/>
        <p:txBody>
          <a:bodyPr/>
          <a:lstStyle/>
          <a:p>
            <a:fld id="{35080C3E-9657-40BF-8891-8FC03D54F6D4}" type="slidenum">
              <a:rPr lang="en-US" smtClean="0"/>
              <a:t>15</a:t>
            </a:fld>
            <a:endParaRPr lang="en-US"/>
          </a:p>
        </p:txBody>
      </p:sp>
    </p:spTree>
    <p:extLst>
      <p:ext uri="{BB962C8B-B14F-4D97-AF65-F5344CB8AC3E}">
        <p14:creationId xmlns:p14="http://schemas.microsoft.com/office/powerpoint/2010/main" val="160297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Les questions </a:t>
            </a:r>
            <a:r>
              <a:rPr lang="en-US" sz="1600" dirty="0" err="1"/>
              <a:t>clés</a:t>
            </a:r>
            <a:r>
              <a:rPr lang="en-US" sz="1600" dirty="0"/>
              <a:t> </a:t>
            </a:r>
            <a:r>
              <a:rPr lang="en-US" sz="1200" dirty="0"/>
              <a:t>(</a:t>
            </a:r>
            <a:r>
              <a:rPr lang="en-US" sz="1200" dirty="0" err="1"/>
              <a:t>auxquelles</a:t>
            </a:r>
            <a:r>
              <a:rPr lang="en-US" sz="1200" dirty="0"/>
              <a:t> </a:t>
            </a:r>
            <a:r>
              <a:rPr lang="en-US" sz="1200" dirty="0" err="1"/>
              <a:t>peuvent</a:t>
            </a:r>
            <a:r>
              <a:rPr lang="en-US" sz="1200" dirty="0"/>
              <a:t> </a:t>
            </a:r>
            <a:r>
              <a:rPr lang="en-US" sz="1200" dirty="0" err="1"/>
              <a:t>répondre</a:t>
            </a:r>
            <a:r>
              <a:rPr lang="en-US" sz="1200" dirty="0"/>
              <a:t> les </a:t>
            </a:r>
            <a:r>
              <a:rPr lang="en-US" sz="1200" dirty="0" err="1"/>
              <a:t>données</a:t>
            </a:r>
            <a:r>
              <a:rPr lang="en-US" sz="1200" dirty="0"/>
              <a:t> de routine)</a:t>
            </a:r>
            <a:endParaRPr lang="en-US" sz="1600" dirty="0"/>
          </a:p>
          <a:p>
            <a:endParaRPr lang="en-US" dirty="0"/>
          </a:p>
        </p:txBody>
      </p:sp>
      <p:sp>
        <p:nvSpPr>
          <p:cNvPr id="4" name="Slide Number Placeholder 3"/>
          <p:cNvSpPr>
            <a:spLocks noGrp="1"/>
          </p:cNvSpPr>
          <p:nvPr>
            <p:ph type="sldNum" sz="quarter" idx="5"/>
          </p:nvPr>
        </p:nvSpPr>
        <p:spPr/>
        <p:txBody>
          <a:bodyPr/>
          <a:lstStyle/>
          <a:p>
            <a:fld id="{35080C3E-9657-40BF-8891-8FC03D54F6D4}" type="slidenum">
              <a:rPr lang="en-US" smtClean="0"/>
              <a:t>16</a:t>
            </a:fld>
            <a:endParaRPr lang="en-US"/>
          </a:p>
        </p:txBody>
      </p:sp>
    </p:spTree>
    <p:extLst>
      <p:ext uri="{BB962C8B-B14F-4D97-AF65-F5344CB8AC3E}">
        <p14:creationId xmlns:p14="http://schemas.microsoft.com/office/powerpoint/2010/main" val="1514630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Ici</a:t>
            </a:r>
            <a:r>
              <a:rPr lang="en-US" dirty="0"/>
              <a:t> la question du </a:t>
            </a:r>
            <a:r>
              <a:rPr lang="en-US" dirty="0" err="1"/>
              <a:t>dénominateur</a:t>
            </a:r>
            <a:r>
              <a:rPr lang="en-US" dirty="0"/>
              <a:t> </a:t>
            </a:r>
            <a:r>
              <a:rPr lang="en-US" dirty="0" err="1"/>
              <a:t>est</a:t>
            </a:r>
            <a:r>
              <a:rPr lang="en-US" dirty="0"/>
              <a:t> </a:t>
            </a:r>
            <a:r>
              <a:rPr lang="en-US" dirty="0" err="1"/>
              <a:t>essentielle</a:t>
            </a:r>
            <a:r>
              <a:rPr lang="en-US" dirty="0"/>
              <a:t> car </a:t>
            </a:r>
            <a:r>
              <a:rPr lang="en-US" dirty="0" err="1"/>
              <a:t>c’est</a:t>
            </a:r>
            <a:r>
              <a:rPr lang="en-US" dirty="0"/>
              <a:t> </a:t>
            </a:r>
            <a:r>
              <a:rPr lang="en-US" dirty="0" err="1"/>
              <a:t>celle</a:t>
            </a:r>
            <a:r>
              <a:rPr lang="en-US" dirty="0"/>
              <a:t> qui </a:t>
            </a:r>
            <a:r>
              <a:rPr lang="en-US" dirty="0" err="1"/>
              <a:t>va</a:t>
            </a:r>
            <a:r>
              <a:rPr lang="en-US" dirty="0"/>
              <a:t> </a:t>
            </a:r>
            <a:r>
              <a:rPr lang="en-US" dirty="0" err="1"/>
              <a:t>permettre</a:t>
            </a:r>
            <a:r>
              <a:rPr lang="en-US" dirty="0"/>
              <a:t> de passer </a:t>
            </a:r>
            <a:r>
              <a:rPr lang="en-US" dirty="0" err="1"/>
              <a:t>d’une</a:t>
            </a:r>
            <a:r>
              <a:rPr lang="en-US" dirty="0"/>
              <a:t> </a:t>
            </a:r>
            <a:r>
              <a:rPr lang="en-US" dirty="0" err="1"/>
              <a:t>analyse</a:t>
            </a:r>
            <a:r>
              <a:rPr lang="en-US" dirty="0"/>
              <a:t> de la performance </a:t>
            </a:r>
            <a:r>
              <a:rPr lang="en-US" dirty="0" err="1"/>
              <a:t>organisationnelle</a:t>
            </a:r>
            <a:r>
              <a:rPr lang="en-US" dirty="0"/>
              <a:t> d’un </a:t>
            </a:r>
            <a:r>
              <a:rPr lang="en-US" dirty="0" err="1"/>
              <a:t>dispositif</a:t>
            </a:r>
            <a:r>
              <a:rPr lang="en-US" dirty="0"/>
              <a:t> de </a:t>
            </a:r>
            <a:r>
              <a:rPr lang="en-US" dirty="0" err="1"/>
              <a:t>financement</a:t>
            </a:r>
            <a:r>
              <a:rPr lang="en-US" dirty="0"/>
              <a:t> à </a:t>
            </a:r>
            <a:r>
              <a:rPr lang="en-US" dirty="0" err="1"/>
              <a:t>celui</a:t>
            </a:r>
            <a:r>
              <a:rPr lang="en-US" dirty="0"/>
              <a:t> de la performance de la function </a:t>
            </a:r>
            <a:r>
              <a:rPr lang="en-US" dirty="0" err="1"/>
              <a:t>d’achat</a:t>
            </a:r>
            <a:r>
              <a:rPr lang="en-US" dirty="0"/>
              <a:t> qui </a:t>
            </a:r>
            <a:r>
              <a:rPr lang="en-US" dirty="0" err="1"/>
              <a:t>est</a:t>
            </a:r>
            <a:r>
              <a:rPr lang="en-US" dirty="0"/>
              <a:t> le fruit de la </a:t>
            </a:r>
            <a:r>
              <a:rPr lang="en-US" dirty="0" err="1"/>
              <a:t>combinaison</a:t>
            </a:r>
            <a:r>
              <a:rPr lang="en-US" dirty="0"/>
              <a:t> des </a:t>
            </a:r>
            <a:r>
              <a:rPr lang="en-US" dirty="0" err="1"/>
              <a:t>effets</a:t>
            </a:r>
            <a:r>
              <a:rPr lang="en-US" dirty="0"/>
              <a:t> </a:t>
            </a:r>
            <a:r>
              <a:rPr lang="en-US" dirty="0" err="1"/>
              <a:t>combinés</a:t>
            </a:r>
            <a:r>
              <a:rPr lang="en-US" dirty="0"/>
              <a:t> des instruments </a:t>
            </a:r>
            <a:r>
              <a:rPr lang="en-US" dirty="0" err="1"/>
              <a:t>d’achat</a:t>
            </a:r>
            <a:r>
              <a:rPr lang="en-US" dirty="0"/>
              <a:t> sur </a:t>
            </a:r>
            <a:r>
              <a:rPr lang="en-US" dirty="0" err="1"/>
              <a:t>l’offre</a:t>
            </a:r>
            <a:r>
              <a:rPr lang="en-US" dirty="0"/>
              <a:t> et la </a:t>
            </a:r>
            <a:r>
              <a:rPr lang="en-US" dirty="0" err="1"/>
              <a:t>demande</a:t>
            </a:r>
            <a:r>
              <a:rPr lang="en-US" dirty="0"/>
              <a:t> de </a:t>
            </a:r>
            <a:r>
              <a:rPr lang="en-US" dirty="0" err="1"/>
              <a:t>soins</a:t>
            </a:r>
            <a:r>
              <a:rPr lang="en-US" dirty="0"/>
              <a:t>.</a:t>
            </a:r>
          </a:p>
          <a:p>
            <a:endParaRPr lang="en-US" dirty="0"/>
          </a:p>
          <a:p>
            <a:r>
              <a:rPr lang="en-US" dirty="0"/>
              <a:t>On </a:t>
            </a:r>
            <a:r>
              <a:rPr lang="en-US" dirty="0" err="1"/>
              <a:t>va</a:t>
            </a:r>
            <a:r>
              <a:rPr lang="en-US" dirty="0"/>
              <a:t> </a:t>
            </a:r>
            <a:r>
              <a:rPr lang="en-US" dirty="0" err="1"/>
              <a:t>graduellement</a:t>
            </a:r>
            <a:r>
              <a:rPr lang="en-US" dirty="0"/>
              <a:t> </a:t>
            </a:r>
            <a:r>
              <a:rPr lang="en-US" dirty="0" err="1"/>
              <a:t>sortir</a:t>
            </a:r>
            <a:r>
              <a:rPr lang="en-US" dirty="0"/>
              <a:t> </a:t>
            </a:r>
            <a:r>
              <a:rPr lang="en-US" dirty="0" err="1"/>
              <a:t>progressivement</a:t>
            </a:r>
            <a:r>
              <a:rPr lang="en-US" dirty="0"/>
              <a:t> </a:t>
            </a:r>
            <a:r>
              <a:rPr lang="en-US" dirty="0" err="1"/>
              <a:t>d’une</a:t>
            </a:r>
            <a:r>
              <a:rPr lang="en-US" dirty="0"/>
              <a:t> </a:t>
            </a:r>
            <a:r>
              <a:rPr lang="en-US" dirty="0" err="1"/>
              <a:t>analyse</a:t>
            </a:r>
            <a:r>
              <a:rPr lang="en-US" dirty="0"/>
              <a:t> </a:t>
            </a:r>
            <a:r>
              <a:rPr lang="en-US" dirty="0" err="1"/>
              <a:t>en</a:t>
            </a:r>
            <a:r>
              <a:rPr lang="en-US" dirty="0"/>
              <a:t> silo pour </a:t>
            </a:r>
            <a:r>
              <a:rPr lang="en-US" dirty="0" err="1"/>
              <a:t>aller</a:t>
            </a:r>
            <a:r>
              <a:rPr lang="en-US" dirty="0"/>
              <a:t> </a:t>
            </a:r>
            <a:r>
              <a:rPr lang="en-US" dirty="0" err="1"/>
              <a:t>vers</a:t>
            </a:r>
            <a:r>
              <a:rPr lang="en-US" dirty="0"/>
              <a:t> </a:t>
            </a:r>
            <a:r>
              <a:rPr lang="en-US" dirty="0" err="1"/>
              <a:t>une</a:t>
            </a:r>
            <a:r>
              <a:rPr lang="en-US" dirty="0"/>
              <a:t> </a:t>
            </a:r>
            <a:r>
              <a:rPr lang="en-US" dirty="0" err="1"/>
              <a:t>analyse</a:t>
            </a:r>
            <a:r>
              <a:rPr lang="en-US" dirty="0"/>
              <a:t> </a:t>
            </a:r>
            <a:r>
              <a:rPr lang="en-US" dirty="0" err="1"/>
              <a:t>d’ensemble</a:t>
            </a:r>
            <a:r>
              <a:rPr lang="en-US" dirty="0"/>
              <a:t>. </a:t>
            </a:r>
            <a:r>
              <a:rPr lang="en-US" dirty="0" err="1"/>
              <a:t>C’est</a:t>
            </a:r>
            <a:r>
              <a:rPr lang="en-US" dirty="0"/>
              <a:t> le </a:t>
            </a:r>
            <a:r>
              <a:rPr lang="en-US" dirty="0" err="1"/>
              <a:t>rôle</a:t>
            </a:r>
            <a:r>
              <a:rPr lang="en-US" dirty="0"/>
              <a:t> du </a:t>
            </a:r>
            <a:r>
              <a:rPr lang="en-US" dirty="0" err="1"/>
              <a:t>régulateur</a:t>
            </a:r>
            <a:r>
              <a:rPr lang="en-US" dirty="0"/>
              <a:t> qui doit à la </a:t>
            </a:r>
            <a:r>
              <a:rPr lang="en-US" dirty="0" err="1"/>
              <a:t>fois</a:t>
            </a:r>
            <a:r>
              <a:rPr lang="en-US" dirty="0"/>
              <a:t> </a:t>
            </a:r>
            <a:r>
              <a:rPr lang="en-US" dirty="0" err="1"/>
              <a:t>analyser</a:t>
            </a:r>
            <a:r>
              <a:rPr lang="en-US" dirty="0"/>
              <a:t> la performance des </a:t>
            </a:r>
            <a:r>
              <a:rPr lang="en-US" dirty="0" err="1"/>
              <a:t>dispositifs</a:t>
            </a:r>
            <a:r>
              <a:rPr lang="en-US" dirty="0"/>
              <a:t> </a:t>
            </a:r>
            <a:r>
              <a:rPr lang="en-US" dirty="0" err="1"/>
              <a:t>individuels</a:t>
            </a:r>
            <a:r>
              <a:rPr lang="en-US" dirty="0"/>
              <a:t> de </a:t>
            </a:r>
            <a:r>
              <a:rPr lang="en-US" dirty="0" err="1"/>
              <a:t>financement</a:t>
            </a:r>
            <a:r>
              <a:rPr lang="en-US" dirty="0"/>
              <a:t> </a:t>
            </a:r>
            <a:r>
              <a:rPr lang="en-US" dirty="0" err="1"/>
              <a:t>séparément</a:t>
            </a:r>
            <a:r>
              <a:rPr lang="en-US" dirty="0"/>
              <a:t>, </a:t>
            </a:r>
            <a:r>
              <a:rPr lang="en-US" dirty="0" err="1"/>
              <a:t>mais</a:t>
            </a:r>
            <a:r>
              <a:rPr lang="en-US" dirty="0"/>
              <a:t> </a:t>
            </a:r>
            <a:r>
              <a:rPr lang="en-US" dirty="0" err="1"/>
              <a:t>aussi</a:t>
            </a:r>
            <a:r>
              <a:rPr lang="en-US" dirty="0"/>
              <a:t> les comparer à </a:t>
            </a:r>
            <a:r>
              <a:rPr lang="en-US" dirty="0" err="1"/>
              <a:t>celle</a:t>
            </a:r>
            <a:r>
              <a:rPr lang="en-US" dirty="0"/>
              <a:t> des </a:t>
            </a:r>
            <a:r>
              <a:rPr lang="en-US" dirty="0" err="1"/>
              <a:t>autres</a:t>
            </a:r>
            <a:r>
              <a:rPr lang="en-US" dirty="0"/>
              <a:t> </a:t>
            </a:r>
            <a:r>
              <a:rPr lang="en-US" dirty="0" err="1"/>
              <a:t>dispositifs</a:t>
            </a:r>
            <a:r>
              <a:rPr lang="en-US" dirty="0"/>
              <a:t> de </a:t>
            </a:r>
            <a:r>
              <a:rPr lang="en-US" dirty="0" err="1"/>
              <a:t>financement</a:t>
            </a:r>
            <a:r>
              <a:rPr lang="en-US" dirty="0"/>
              <a:t>, et surtout </a:t>
            </a:r>
            <a:r>
              <a:rPr lang="en-US" dirty="0" err="1"/>
              <a:t>agréger</a:t>
            </a:r>
            <a:r>
              <a:rPr lang="en-US" dirty="0"/>
              <a:t> les </a:t>
            </a:r>
            <a:r>
              <a:rPr lang="en-US" dirty="0" err="1"/>
              <a:t>données</a:t>
            </a:r>
            <a:r>
              <a:rPr lang="en-US" dirty="0"/>
              <a:t> des </a:t>
            </a:r>
            <a:r>
              <a:rPr lang="en-US" dirty="0" err="1"/>
              <a:t>différents</a:t>
            </a:r>
            <a:r>
              <a:rPr lang="en-US" dirty="0"/>
              <a:t> </a:t>
            </a:r>
            <a:r>
              <a:rPr lang="en-US" dirty="0" err="1"/>
              <a:t>dispositifs</a:t>
            </a:r>
            <a:r>
              <a:rPr lang="en-US" dirty="0"/>
              <a:t> de </a:t>
            </a:r>
            <a:r>
              <a:rPr lang="en-US" dirty="0" err="1"/>
              <a:t>financement</a:t>
            </a:r>
            <a:r>
              <a:rPr lang="en-US" dirty="0"/>
              <a:t> pour </a:t>
            </a:r>
            <a:r>
              <a:rPr lang="en-US" dirty="0" err="1"/>
              <a:t>comprendre</a:t>
            </a:r>
            <a:r>
              <a:rPr lang="en-US" dirty="0"/>
              <a:t> </a:t>
            </a:r>
            <a:r>
              <a:rPr lang="en-US" dirty="0" err="1"/>
              <a:t>quel</a:t>
            </a:r>
            <a:r>
              <a:rPr lang="en-US" dirty="0"/>
              <a:t> </a:t>
            </a:r>
            <a:r>
              <a:rPr lang="en-US" dirty="0" err="1"/>
              <a:t>est</a:t>
            </a:r>
            <a:r>
              <a:rPr lang="en-US" dirty="0"/>
              <a:t> </a:t>
            </a:r>
            <a:r>
              <a:rPr lang="en-US" dirty="0" err="1"/>
              <a:t>l’effet</a:t>
            </a:r>
            <a:r>
              <a:rPr lang="en-US" dirty="0"/>
              <a:t> de </a:t>
            </a:r>
            <a:r>
              <a:rPr lang="en-US" dirty="0" err="1"/>
              <a:t>l’achat</a:t>
            </a:r>
            <a:r>
              <a:rPr lang="en-US" dirty="0"/>
              <a:t> de service sur la prestation et la </a:t>
            </a:r>
            <a:r>
              <a:rPr lang="en-US" dirty="0" err="1"/>
              <a:t>demande</a:t>
            </a:r>
            <a:r>
              <a:rPr lang="en-US" dirty="0"/>
              <a:t> de services </a:t>
            </a:r>
            <a:r>
              <a:rPr lang="en-US" dirty="0" err="1"/>
              <a:t>en</a:t>
            </a:r>
            <a:r>
              <a:rPr lang="en-US" dirty="0"/>
              <a:t> </a:t>
            </a:r>
            <a:r>
              <a:rPr lang="en-US" dirty="0" err="1"/>
              <a:t>termes</a:t>
            </a:r>
            <a:r>
              <a:rPr lang="en-US" dirty="0"/>
              <a:t> </a:t>
            </a:r>
            <a:r>
              <a:rPr lang="en-US" dirty="0" err="1"/>
              <a:t>d’effectivitité</a:t>
            </a:r>
            <a:r>
              <a:rPr lang="en-US" dirty="0"/>
              <a:t>, </a:t>
            </a:r>
            <a:r>
              <a:rPr lang="en-US" dirty="0" err="1"/>
              <a:t>d’efficience</a:t>
            </a:r>
            <a:r>
              <a:rPr lang="en-US" dirty="0"/>
              <a:t>, de </a:t>
            </a:r>
            <a:r>
              <a:rPr lang="en-US" dirty="0" err="1"/>
              <a:t>qualité</a:t>
            </a:r>
            <a:r>
              <a:rPr lang="en-US" dirty="0"/>
              <a:t> et </a:t>
            </a:r>
            <a:r>
              <a:rPr lang="en-US" dirty="0" err="1"/>
              <a:t>d’equité</a:t>
            </a:r>
            <a:r>
              <a:rPr lang="en-US" dirty="0"/>
              <a:t>, </a:t>
            </a:r>
            <a:r>
              <a:rPr lang="en-US" dirty="0" err="1"/>
              <a:t>mais</a:t>
            </a:r>
            <a:r>
              <a:rPr lang="en-US" dirty="0"/>
              <a:t> </a:t>
            </a:r>
            <a:r>
              <a:rPr lang="en-US" dirty="0" err="1"/>
              <a:t>aussi</a:t>
            </a:r>
            <a:r>
              <a:rPr lang="en-US" dirty="0"/>
              <a:t> </a:t>
            </a:r>
            <a:r>
              <a:rPr lang="en-US" dirty="0" err="1"/>
              <a:t>si</a:t>
            </a:r>
            <a:r>
              <a:rPr lang="en-US" dirty="0"/>
              <a:t> </a:t>
            </a:r>
            <a:r>
              <a:rPr lang="en-US" dirty="0" err="1"/>
              <a:t>cela</a:t>
            </a:r>
            <a:r>
              <a:rPr lang="en-US" dirty="0"/>
              <a:t> </a:t>
            </a:r>
            <a:r>
              <a:rPr lang="en-US" dirty="0" err="1"/>
              <a:t>permet</a:t>
            </a:r>
            <a:r>
              <a:rPr lang="en-US" dirty="0"/>
              <a:t> un Meilleur alignment de </a:t>
            </a:r>
            <a:r>
              <a:rPr lang="en-US" dirty="0" err="1"/>
              <a:t>l’offre</a:t>
            </a:r>
            <a:r>
              <a:rPr lang="en-US" dirty="0"/>
              <a:t> de </a:t>
            </a:r>
            <a:r>
              <a:rPr lang="en-US" dirty="0" err="1"/>
              <a:t>soins</a:t>
            </a:r>
            <a:r>
              <a:rPr lang="en-US" dirty="0"/>
              <a:t> avec les </a:t>
            </a:r>
            <a:r>
              <a:rPr lang="en-US" dirty="0" err="1"/>
              <a:t>besoins</a:t>
            </a:r>
            <a:r>
              <a:rPr lang="en-US" dirty="0"/>
              <a:t> </a:t>
            </a:r>
            <a:r>
              <a:rPr lang="en-US" dirty="0" err="1"/>
              <a:t>en</a:t>
            </a:r>
            <a:r>
              <a:rPr lang="en-US" dirty="0"/>
              <a:t> </a:t>
            </a:r>
            <a:r>
              <a:rPr lang="en-US" dirty="0" err="1"/>
              <a:t>santé</a:t>
            </a:r>
            <a:r>
              <a:rPr lang="en-US" dirty="0"/>
              <a:t>.  </a:t>
            </a:r>
          </a:p>
          <a:p>
            <a:endParaRPr lang="en-US" dirty="0"/>
          </a:p>
          <a:p>
            <a:r>
              <a:rPr lang="en-US" dirty="0" err="1"/>
              <a:t>Suivi</a:t>
            </a:r>
            <a:endParaRPr lang="en-US" dirty="0"/>
          </a:p>
          <a:p>
            <a:pPr lvl="1"/>
            <a:r>
              <a:rPr lang="en-US" dirty="0" err="1"/>
              <a:t>Fidélité</a:t>
            </a:r>
            <a:r>
              <a:rPr lang="en-US" dirty="0"/>
              <a:t> dans la mise </a:t>
            </a:r>
            <a:r>
              <a:rPr lang="en-US" dirty="0" err="1"/>
              <a:t>en</a:t>
            </a:r>
            <a:r>
              <a:rPr lang="en-US" dirty="0"/>
              <a:t> oeuvre (vs. design)</a:t>
            </a:r>
          </a:p>
          <a:p>
            <a:pPr lvl="1"/>
            <a:r>
              <a:rPr lang="en-US" dirty="0" err="1"/>
              <a:t>Effets</a:t>
            </a:r>
            <a:r>
              <a:rPr lang="en-US" dirty="0"/>
              <a:t> des modifications des instruments </a:t>
            </a:r>
            <a:r>
              <a:rPr lang="en-US" dirty="0" err="1"/>
              <a:t>d’achat</a:t>
            </a:r>
            <a:r>
              <a:rPr lang="en-US" dirty="0"/>
              <a:t> sur:</a:t>
            </a:r>
          </a:p>
          <a:p>
            <a:pPr lvl="2"/>
            <a:r>
              <a:rPr lang="en-US" dirty="0"/>
              <a:t>La distribution des </a:t>
            </a:r>
            <a:r>
              <a:rPr lang="en-US" dirty="0" err="1"/>
              <a:t>ressources</a:t>
            </a:r>
            <a:endParaRPr lang="en-US" dirty="0"/>
          </a:p>
          <a:p>
            <a:pPr lvl="2"/>
            <a:r>
              <a:rPr lang="en-US" dirty="0" err="1"/>
              <a:t>L’utilisation</a:t>
            </a:r>
            <a:r>
              <a:rPr lang="en-US" dirty="0"/>
              <a:t> et la performance des services de </a:t>
            </a:r>
            <a:r>
              <a:rPr lang="en-US" dirty="0" err="1"/>
              <a:t>santé</a:t>
            </a:r>
            <a:endParaRPr lang="en-US" dirty="0"/>
          </a:p>
          <a:p>
            <a:pPr lvl="1"/>
            <a:r>
              <a:rPr lang="en-US" dirty="0" err="1"/>
              <a:t>Analyse</a:t>
            </a:r>
            <a:r>
              <a:rPr lang="en-US" dirty="0"/>
              <a:t> des </a:t>
            </a:r>
            <a:r>
              <a:rPr lang="en-US" dirty="0" err="1"/>
              <a:t>coûts</a:t>
            </a:r>
            <a:endParaRPr lang="en-US" dirty="0"/>
          </a:p>
          <a:p>
            <a:endParaRPr lang="en-US" dirty="0"/>
          </a:p>
          <a:p>
            <a:r>
              <a:rPr lang="en-US" dirty="0"/>
              <a:t>Evaluation</a:t>
            </a:r>
          </a:p>
          <a:p>
            <a:pPr lvl="1"/>
            <a:r>
              <a:rPr lang="en-US" dirty="0"/>
              <a:t>Est-</a:t>
            </a:r>
            <a:r>
              <a:rPr lang="en-US" dirty="0" err="1"/>
              <a:t>ce</a:t>
            </a:r>
            <a:r>
              <a:rPr lang="en-US" dirty="0"/>
              <a:t> que les </a:t>
            </a:r>
            <a:r>
              <a:rPr lang="en-US" dirty="0" err="1"/>
              <a:t>effets</a:t>
            </a:r>
            <a:r>
              <a:rPr lang="en-US" dirty="0"/>
              <a:t> </a:t>
            </a:r>
            <a:r>
              <a:rPr lang="en-US" dirty="0" err="1"/>
              <a:t>observés</a:t>
            </a:r>
            <a:r>
              <a:rPr lang="en-US" dirty="0"/>
              <a:t> </a:t>
            </a:r>
            <a:r>
              <a:rPr lang="en-US" dirty="0" err="1"/>
              <a:t>contribuent</a:t>
            </a:r>
            <a:r>
              <a:rPr lang="en-US" dirty="0"/>
              <a:t> aux </a:t>
            </a:r>
            <a:r>
              <a:rPr lang="en-US" dirty="0" err="1"/>
              <a:t>objectifs</a:t>
            </a:r>
            <a:r>
              <a:rPr lang="en-US" dirty="0"/>
              <a:t> politiques </a:t>
            </a:r>
            <a:r>
              <a:rPr lang="en-US" dirty="0" err="1"/>
              <a:t>poursuivis</a:t>
            </a:r>
            <a:r>
              <a:rPr lang="en-US" dirty="0"/>
              <a:t> (CSU)?</a:t>
            </a:r>
          </a:p>
          <a:p>
            <a:pPr lvl="1"/>
            <a:endParaRPr lang="en-US" dirty="0"/>
          </a:p>
          <a:p>
            <a:pPr lvl="1"/>
            <a:r>
              <a:rPr lang="en-US" dirty="0"/>
              <a:t>Est-</a:t>
            </a:r>
            <a:r>
              <a:rPr lang="en-US" dirty="0" err="1"/>
              <a:t>ce</a:t>
            </a:r>
            <a:r>
              <a:rPr lang="en-US" dirty="0"/>
              <a:t> que les efforts </a:t>
            </a:r>
            <a:r>
              <a:rPr lang="en-US" dirty="0" err="1"/>
              <a:t>consentis</a:t>
            </a:r>
            <a:r>
              <a:rPr lang="en-US" dirty="0"/>
              <a:t> </a:t>
            </a:r>
            <a:r>
              <a:rPr lang="en-US" dirty="0" err="1"/>
              <a:t>sont</a:t>
            </a:r>
            <a:r>
              <a:rPr lang="en-US" dirty="0"/>
              <a:t> </a:t>
            </a:r>
            <a:r>
              <a:rPr lang="en-US" dirty="0" err="1"/>
              <a:t>soutenables</a:t>
            </a:r>
            <a:r>
              <a:rPr lang="en-US" dirty="0"/>
              <a:t> ?</a:t>
            </a:r>
          </a:p>
          <a:p>
            <a:pPr lvl="2"/>
            <a:r>
              <a:rPr lang="en-US" dirty="0"/>
              <a:t>Impact </a:t>
            </a:r>
            <a:r>
              <a:rPr lang="en-US" dirty="0" err="1"/>
              <a:t>budgétaire</a:t>
            </a:r>
            <a:endParaRPr lang="en-US" dirty="0"/>
          </a:p>
          <a:p>
            <a:pPr lvl="2"/>
            <a:r>
              <a:rPr lang="en-US" dirty="0" err="1"/>
              <a:t>Soutien</a:t>
            </a:r>
            <a:r>
              <a:rPr lang="en-US" dirty="0"/>
              <a:t> politique</a:t>
            </a:r>
          </a:p>
        </p:txBody>
      </p:sp>
      <p:sp>
        <p:nvSpPr>
          <p:cNvPr id="4" name="Slide Number Placeholder 3"/>
          <p:cNvSpPr>
            <a:spLocks noGrp="1"/>
          </p:cNvSpPr>
          <p:nvPr>
            <p:ph type="sldNum" sz="quarter" idx="5"/>
          </p:nvPr>
        </p:nvSpPr>
        <p:spPr/>
        <p:txBody>
          <a:bodyPr/>
          <a:lstStyle/>
          <a:p>
            <a:fld id="{E1960690-257B-4E9D-B543-FE18F6273348}" type="slidenum">
              <a:rPr lang="fr-CH" smtClean="0"/>
              <a:t>19</a:t>
            </a:fld>
            <a:endParaRPr lang="fr-CH"/>
          </a:p>
        </p:txBody>
      </p:sp>
    </p:spTree>
    <p:extLst>
      <p:ext uri="{BB962C8B-B14F-4D97-AF65-F5344CB8AC3E}">
        <p14:creationId xmlns:p14="http://schemas.microsoft.com/office/powerpoint/2010/main" val="388424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60690-257B-4E9D-B543-FE18F6273348}" type="slidenum">
              <a:rPr lang="fr-CH" smtClean="0"/>
              <a:t>20</a:t>
            </a:fld>
            <a:endParaRPr lang="fr-CH"/>
          </a:p>
        </p:txBody>
      </p:sp>
    </p:spTree>
    <p:extLst>
      <p:ext uri="{BB962C8B-B14F-4D97-AF65-F5344CB8AC3E}">
        <p14:creationId xmlns:p14="http://schemas.microsoft.com/office/powerpoint/2010/main" val="3393513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 </a:t>
            </a:r>
            <a:r>
              <a:rPr lang="en-US" dirty="0" err="1"/>
              <a:t>numérisation</a:t>
            </a:r>
            <a:r>
              <a:rPr lang="en-US" dirty="0"/>
              <a:t> des </a:t>
            </a:r>
            <a:r>
              <a:rPr lang="en-US" dirty="0" err="1"/>
              <a:t>données</a:t>
            </a:r>
            <a:r>
              <a:rPr lang="en-US" dirty="0"/>
              <a:t> </a:t>
            </a:r>
            <a:r>
              <a:rPr lang="en-US" dirty="0" err="1"/>
              <a:t>administratives</a:t>
            </a:r>
            <a:r>
              <a:rPr lang="en-US" dirty="0"/>
              <a:t> </a:t>
            </a:r>
            <a:r>
              <a:rPr lang="en-US" dirty="0" err="1"/>
              <a:t>permet</a:t>
            </a:r>
            <a:r>
              <a:rPr lang="en-US" dirty="0"/>
              <a:t> </a:t>
            </a:r>
            <a:r>
              <a:rPr lang="en-US" dirty="0" err="1"/>
              <a:t>d’effectuer</a:t>
            </a:r>
            <a:r>
              <a:rPr lang="en-US" dirty="0"/>
              <a:t> </a:t>
            </a:r>
            <a:r>
              <a:rPr lang="en-US" dirty="0" err="1"/>
              <a:t>leur</a:t>
            </a:r>
            <a:r>
              <a:rPr lang="en-US" dirty="0"/>
              <a:t> </a:t>
            </a:r>
            <a:r>
              <a:rPr lang="en-US" dirty="0" err="1"/>
              <a:t>saisie</a:t>
            </a:r>
            <a:r>
              <a:rPr lang="en-US" dirty="0"/>
              <a:t>, </a:t>
            </a:r>
            <a:r>
              <a:rPr lang="en-US" dirty="0" err="1"/>
              <a:t>leur</a:t>
            </a:r>
            <a:r>
              <a:rPr lang="en-US" dirty="0"/>
              <a:t> transmission, </a:t>
            </a:r>
            <a:r>
              <a:rPr lang="en-US" dirty="0" err="1"/>
              <a:t>leur</a:t>
            </a:r>
            <a:r>
              <a:rPr lang="en-US" dirty="0"/>
              <a:t> </a:t>
            </a:r>
            <a:r>
              <a:rPr lang="en-US" dirty="0" err="1"/>
              <a:t>intégration</a:t>
            </a:r>
            <a:r>
              <a:rPr lang="en-US" dirty="0"/>
              <a:t> et </a:t>
            </a:r>
            <a:r>
              <a:rPr lang="en-US" dirty="0" err="1"/>
              <a:t>leur</a:t>
            </a:r>
            <a:r>
              <a:rPr lang="en-US" dirty="0"/>
              <a:t> </a:t>
            </a:r>
            <a:r>
              <a:rPr lang="en-US" dirty="0" err="1"/>
              <a:t>analyse</a:t>
            </a:r>
            <a:r>
              <a:rPr lang="en-US" dirty="0"/>
              <a:t> </a:t>
            </a:r>
            <a:r>
              <a:rPr lang="en-US" dirty="0" err="1"/>
              <a:t>mieux</a:t>
            </a:r>
            <a:r>
              <a:rPr lang="en-US" dirty="0"/>
              <a:t>, plus </a:t>
            </a:r>
            <a:r>
              <a:rPr lang="en-US" dirty="0" err="1"/>
              <a:t>rapidement</a:t>
            </a:r>
            <a:r>
              <a:rPr lang="en-US" dirty="0"/>
              <a:t> et de manière plus </a:t>
            </a:r>
            <a:r>
              <a:rPr lang="en-US" dirty="0" err="1"/>
              <a:t>complète</a:t>
            </a:r>
            <a:endParaRPr lang="en-US" dirty="0"/>
          </a:p>
          <a:p>
            <a:endParaRPr lang="en-US" dirty="0"/>
          </a:p>
        </p:txBody>
      </p:sp>
      <p:sp>
        <p:nvSpPr>
          <p:cNvPr id="4" name="Slide Number Placeholder 3"/>
          <p:cNvSpPr>
            <a:spLocks noGrp="1"/>
          </p:cNvSpPr>
          <p:nvPr>
            <p:ph type="sldNum" sz="quarter" idx="5"/>
          </p:nvPr>
        </p:nvSpPr>
        <p:spPr/>
        <p:txBody>
          <a:bodyPr/>
          <a:lstStyle/>
          <a:p>
            <a:fld id="{E1960690-257B-4E9D-B543-FE18F6273348}" type="slidenum">
              <a:rPr lang="fr-CH" smtClean="0"/>
              <a:t>21</a:t>
            </a:fld>
            <a:endParaRPr lang="fr-CH"/>
          </a:p>
        </p:txBody>
      </p:sp>
    </p:spTree>
    <p:extLst>
      <p:ext uri="{BB962C8B-B14F-4D97-AF65-F5344CB8AC3E}">
        <p14:creationId xmlns:p14="http://schemas.microsoft.com/office/powerpoint/2010/main" val="3723441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Prenons</a:t>
            </a:r>
            <a:r>
              <a:rPr lang="en-US" dirty="0"/>
              <a:t> </a:t>
            </a:r>
            <a:r>
              <a:rPr lang="en-US" dirty="0" err="1"/>
              <a:t>l’exemple</a:t>
            </a:r>
            <a:r>
              <a:rPr lang="en-US" dirty="0"/>
              <a:t> de la </a:t>
            </a:r>
            <a:r>
              <a:rPr lang="en-US" dirty="0" err="1"/>
              <a:t>Thailande</a:t>
            </a:r>
            <a:r>
              <a:rPr lang="en-US" dirty="0"/>
              <a:t>.</a:t>
            </a:r>
          </a:p>
          <a:p>
            <a:endParaRPr lang="en-US" dirty="0"/>
          </a:p>
          <a:p>
            <a:r>
              <a:rPr lang="en-US" dirty="0"/>
              <a:t>Deux questions:</a:t>
            </a:r>
          </a:p>
          <a:p>
            <a:r>
              <a:rPr lang="en-US" dirty="0" err="1"/>
              <a:t>Qu’est</a:t>
            </a:r>
            <a:r>
              <a:rPr lang="en-US" dirty="0"/>
              <a:t> </a:t>
            </a:r>
            <a:r>
              <a:rPr lang="en-US" dirty="0" err="1"/>
              <a:t>ce</a:t>
            </a:r>
            <a:r>
              <a:rPr lang="en-US" dirty="0"/>
              <a:t> </a:t>
            </a:r>
            <a:r>
              <a:rPr lang="en-US" dirty="0" err="1"/>
              <a:t>qu’one</a:t>
            </a:r>
            <a:r>
              <a:rPr lang="en-US" dirty="0"/>
              <a:t> </a:t>
            </a:r>
            <a:r>
              <a:rPr lang="en-US" dirty="0" err="1"/>
              <a:t>vous</a:t>
            </a:r>
            <a:r>
              <a:rPr lang="en-US" dirty="0"/>
              <a:t> </a:t>
            </a:r>
            <a:r>
              <a:rPr lang="en-US" dirty="0" err="1"/>
              <a:t>voyez</a:t>
            </a:r>
            <a:r>
              <a:rPr lang="en-US" dirty="0"/>
              <a:t>? </a:t>
            </a:r>
          </a:p>
          <a:p>
            <a:endParaRPr lang="en-US" dirty="0"/>
          </a:p>
          <a:p>
            <a:r>
              <a:rPr lang="en-US" dirty="0"/>
              <a:t>Le </a:t>
            </a:r>
            <a:r>
              <a:rPr lang="en-US" dirty="0" err="1"/>
              <a:t>système</a:t>
            </a:r>
            <a:r>
              <a:rPr lang="en-US" dirty="0"/>
              <a:t> </a:t>
            </a:r>
            <a:r>
              <a:rPr lang="en-US" dirty="0" err="1"/>
              <a:t>d’information</a:t>
            </a:r>
            <a:r>
              <a:rPr lang="en-US" dirty="0"/>
              <a:t> </a:t>
            </a:r>
            <a:r>
              <a:rPr lang="en-US" dirty="0" err="1"/>
              <a:t>en</a:t>
            </a:r>
            <a:r>
              <a:rPr lang="en-US" dirty="0"/>
              <a:t> place au milieu des </a:t>
            </a:r>
            <a:r>
              <a:rPr lang="en-US" dirty="0" err="1"/>
              <a:t>années</a:t>
            </a:r>
            <a:r>
              <a:rPr lang="en-US" dirty="0"/>
              <a:t> 2000 </a:t>
            </a:r>
            <a:r>
              <a:rPr lang="en-US" dirty="0" err="1"/>
              <a:t>permettait</a:t>
            </a:r>
            <a:r>
              <a:rPr lang="en-US" dirty="0"/>
              <a:t> de comparer </a:t>
            </a:r>
            <a:r>
              <a:rPr lang="en-US" dirty="0" err="1"/>
              <a:t>l’accès</a:t>
            </a:r>
            <a:r>
              <a:rPr lang="en-US" dirty="0"/>
              <a:t> aux </a:t>
            </a:r>
            <a:r>
              <a:rPr lang="en-US" dirty="0" err="1"/>
              <a:t>soins</a:t>
            </a:r>
            <a:r>
              <a:rPr lang="en-US" dirty="0"/>
              <a:t> pour des populations couvertes par </a:t>
            </a:r>
            <a:r>
              <a:rPr lang="en-US" dirty="0" err="1"/>
              <a:t>différents</a:t>
            </a:r>
            <a:r>
              <a:rPr lang="en-US" dirty="0"/>
              <a:t> régimes.</a:t>
            </a:r>
          </a:p>
          <a:p>
            <a:endParaRPr lang="en-US" dirty="0"/>
          </a:p>
          <a:p>
            <a:r>
              <a:rPr lang="en-US" dirty="0" err="1"/>
              <a:t>Ces</a:t>
            </a:r>
            <a:r>
              <a:rPr lang="en-US" dirty="0"/>
              <a:t> régimes </a:t>
            </a:r>
            <a:r>
              <a:rPr lang="en-US" dirty="0" err="1"/>
              <a:t>étaient</a:t>
            </a:r>
            <a:r>
              <a:rPr lang="en-US" dirty="0"/>
              <a:t> </a:t>
            </a:r>
            <a:r>
              <a:rPr lang="en-US" dirty="0" err="1"/>
              <a:t>différents</a:t>
            </a:r>
            <a:r>
              <a:rPr lang="en-US" dirty="0"/>
              <a:t> </a:t>
            </a:r>
            <a:r>
              <a:rPr lang="en-US" dirty="0" err="1"/>
              <a:t>acheteurs</a:t>
            </a:r>
            <a:r>
              <a:rPr lang="en-US" dirty="0"/>
              <a:t>, avec des </a:t>
            </a:r>
            <a:r>
              <a:rPr lang="en-US" dirty="0" err="1"/>
              <a:t>systèmes</a:t>
            </a:r>
            <a:r>
              <a:rPr lang="en-US" dirty="0"/>
              <a:t> </a:t>
            </a:r>
            <a:r>
              <a:rPr lang="en-US" dirty="0" err="1"/>
              <a:t>d’information</a:t>
            </a:r>
            <a:r>
              <a:rPr lang="en-US" dirty="0"/>
              <a:t> </a:t>
            </a:r>
            <a:r>
              <a:rPr lang="en-US" dirty="0" err="1"/>
              <a:t>propres</a:t>
            </a:r>
            <a:r>
              <a:rPr lang="en-US" dirty="0"/>
              <a:t>. </a:t>
            </a:r>
            <a:r>
              <a:rPr lang="en-US" dirty="0" err="1"/>
              <a:t>Néanmoins</a:t>
            </a:r>
            <a:r>
              <a:rPr lang="en-US" dirty="0"/>
              <a:t>, malgré </a:t>
            </a:r>
            <a:r>
              <a:rPr lang="en-US" dirty="0" err="1"/>
              <a:t>cette</a:t>
            </a:r>
            <a:r>
              <a:rPr lang="en-US" dirty="0"/>
              <a:t> fragmentation </a:t>
            </a:r>
            <a:r>
              <a:rPr lang="en-US" dirty="0" err="1"/>
              <a:t>institutionnelle</a:t>
            </a:r>
            <a:r>
              <a:rPr lang="en-US" dirty="0"/>
              <a:t> (</a:t>
            </a:r>
            <a:r>
              <a:rPr lang="en-US" dirty="0" err="1"/>
              <a:t>plusieurs</a:t>
            </a:r>
            <a:r>
              <a:rPr lang="en-US" dirty="0"/>
              <a:t> régimes), le </a:t>
            </a:r>
            <a:r>
              <a:rPr lang="en-US" dirty="0" err="1"/>
              <a:t>gouvernement</a:t>
            </a:r>
            <a:r>
              <a:rPr lang="en-US" dirty="0"/>
              <a:t>, </a:t>
            </a:r>
            <a:r>
              <a:rPr lang="en-US" dirty="0" err="1"/>
              <a:t>mais</a:t>
            </a:r>
            <a:r>
              <a:rPr lang="en-US" dirty="0"/>
              <a:t> </a:t>
            </a:r>
            <a:r>
              <a:rPr lang="en-US" dirty="0" err="1"/>
              <a:t>aussi</a:t>
            </a:r>
            <a:r>
              <a:rPr lang="en-US" dirty="0"/>
              <a:t> les </a:t>
            </a:r>
            <a:r>
              <a:rPr lang="en-US" dirty="0" err="1"/>
              <a:t>différents</a:t>
            </a:r>
            <a:r>
              <a:rPr lang="en-US" dirty="0"/>
              <a:t> </a:t>
            </a:r>
            <a:r>
              <a:rPr lang="en-US" dirty="0" err="1"/>
              <a:t>acheteurs</a:t>
            </a:r>
            <a:r>
              <a:rPr lang="en-US" dirty="0"/>
              <a:t>, </a:t>
            </a:r>
            <a:r>
              <a:rPr lang="en-US" dirty="0" err="1"/>
              <a:t>était</a:t>
            </a:r>
            <a:r>
              <a:rPr lang="en-US" dirty="0"/>
              <a:t> </a:t>
            </a:r>
            <a:r>
              <a:rPr lang="en-US" dirty="0" err="1"/>
              <a:t>en</a:t>
            </a:r>
            <a:r>
              <a:rPr lang="en-US" dirty="0"/>
              <a:t> </a:t>
            </a:r>
            <a:r>
              <a:rPr lang="en-US" dirty="0" err="1"/>
              <a:t>mesure</a:t>
            </a:r>
            <a:r>
              <a:rPr lang="en-US" dirty="0"/>
              <a:t> de comparer les tendances entre les </a:t>
            </a:r>
            <a:r>
              <a:rPr lang="en-US" dirty="0" err="1"/>
              <a:t>différents</a:t>
            </a:r>
            <a:r>
              <a:rPr lang="en-US" dirty="0"/>
              <a:t> régimes et </a:t>
            </a:r>
            <a:r>
              <a:rPr lang="en-US" dirty="0" err="1"/>
              <a:t>d’identifier</a:t>
            </a:r>
            <a:r>
              <a:rPr lang="en-US" dirty="0"/>
              <a:t> </a:t>
            </a:r>
            <a:r>
              <a:rPr lang="en-US" dirty="0" err="1"/>
              <a:t>ce</a:t>
            </a:r>
            <a:r>
              <a:rPr lang="en-US" dirty="0"/>
              <a:t> qui </a:t>
            </a:r>
            <a:r>
              <a:rPr lang="en-US" dirty="0" err="1"/>
              <a:t>pouvait</a:t>
            </a:r>
            <a:r>
              <a:rPr lang="en-US" dirty="0"/>
              <a:t> representer des </a:t>
            </a:r>
            <a:r>
              <a:rPr lang="en-US" dirty="0" err="1"/>
              <a:t>problèmes</a:t>
            </a:r>
            <a:r>
              <a:rPr lang="en-US" dirty="0"/>
              <a:t> de performance. </a:t>
            </a:r>
          </a:p>
          <a:p>
            <a:endParaRPr lang="en-US" dirty="0"/>
          </a:p>
          <a:p>
            <a:r>
              <a:rPr lang="en-US" dirty="0"/>
              <a:t>Sur </a:t>
            </a:r>
            <a:r>
              <a:rPr lang="en-US" dirty="0" err="1"/>
              <a:t>ce</a:t>
            </a:r>
            <a:r>
              <a:rPr lang="en-US" dirty="0"/>
              <a:t> graph, on </a:t>
            </a:r>
            <a:r>
              <a:rPr lang="en-US" dirty="0" err="1"/>
              <a:t>voit</a:t>
            </a:r>
            <a:r>
              <a:rPr lang="en-US" dirty="0"/>
              <a:t> le </a:t>
            </a:r>
            <a:r>
              <a:rPr lang="en-US" dirty="0" err="1"/>
              <a:t>niveau</a:t>
            </a:r>
            <a:r>
              <a:rPr lang="en-US" dirty="0"/>
              <a:t> de </a:t>
            </a:r>
            <a:r>
              <a:rPr lang="en-US" dirty="0" err="1"/>
              <a:t>césarienne</a:t>
            </a:r>
            <a:r>
              <a:rPr lang="en-US" dirty="0"/>
              <a:t> par régime sur </a:t>
            </a:r>
            <a:r>
              <a:rPr lang="en-US" dirty="0" err="1"/>
              <a:t>une</a:t>
            </a:r>
            <a:r>
              <a:rPr lang="en-US" dirty="0"/>
              <a:t> </a:t>
            </a:r>
            <a:r>
              <a:rPr lang="en-US" dirty="0" err="1"/>
              <a:t>période</a:t>
            </a:r>
            <a:r>
              <a:rPr lang="en-US" dirty="0"/>
              <a:t> de 2 </a:t>
            </a:r>
            <a:r>
              <a:rPr lang="en-US" dirty="0" err="1"/>
              <a:t>ans</a:t>
            </a:r>
            <a:r>
              <a:rPr lang="en-US" dirty="0"/>
              <a:t>, </a:t>
            </a:r>
            <a:r>
              <a:rPr lang="en-US" dirty="0" err="1"/>
              <a:t>rapportée</a:t>
            </a:r>
            <a:r>
              <a:rPr lang="en-US" dirty="0"/>
              <a:t> de manière </a:t>
            </a:r>
            <a:r>
              <a:rPr lang="en-US" dirty="0" err="1"/>
              <a:t>routière</a:t>
            </a:r>
            <a:r>
              <a:rPr lang="en-US" dirty="0"/>
              <a:t>.</a:t>
            </a:r>
          </a:p>
          <a:p>
            <a:endParaRPr lang="en-US" dirty="0"/>
          </a:p>
          <a:p>
            <a:r>
              <a:rPr lang="en-US" dirty="0" err="1"/>
              <a:t>Qu’est</a:t>
            </a:r>
            <a:r>
              <a:rPr lang="en-US" dirty="0"/>
              <a:t> </a:t>
            </a:r>
            <a:r>
              <a:rPr lang="en-US" dirty="0" err="1"/>
              <a:t>ce</a:t>
            </a:r>
            <a:r>
              <a:rPr lang="en-US" dirty="0"/>
              <a:t> </a:t>
            </a:r>
            <a:r>
              <a:rPr lang="en-US" dirty="0" err="1"/>
              <a:t>qu’on</a:t>
            </a:r>
            <a:r>
              <a:rPr lang="en-US" dirty="0"/>
              <a:t> constate? </a:t>
            </a:r>
          </a:p>
          <a:p>
            <a:endParaRPr lang="en-US" dirty="0"/>
          </a:p>
          <a:p>
            <a:r>
              <a:rPr lang="en-US" dirty="0"/>
              <a:t>Par rapport au </a:t>
            </a:r>
            <a:r>
              <a:rPr lang="en-US" dirty="0" err="1"/>
              <a:t>taux</a:t>
            </a:r>
            <a:r>
              <a:rPr lang="en-US" dirty="0"/>
              <a:t> de </a:t>
            </a:r>
            <a:r>
              <a:rPr lang="en-US" dirty="0" err="1"/>
              <a:t>césarienne</a:t>
            </a:r>
            <a:r>
              <a:rPr lang="en-US" dirty="0"/>
              <a:t> </a:t>
            </a:r>
            <a:r>
              <a:rPr lang="en-US" dirty="0" err="1"/>
              <a:t>recommandé</a:t>
            </a:r>
            <a:r>
              <a:rPr lang="en-US" dirty="0"/>
              <a:t> par WHO (15%) – </a:t>
            </a:r>
            <a:r>
              <a:rPr lang="en-US" dirty="0" err="1"/>
              <a:t>c’est</a:t>
            </a:r>
            <a:r>
              <a:rPr lang="en-US" dirty="0"/>
              <a:t> à dire </a:t>
            </a:r>
            <a:r>
              <a:rPr lang="en-US" dirty="0" err="1"/>
              <a:t>si</a:t>
            </a:r>
            <a:r>
              <a:rPr lang="en-US" dirty="0"/>
              <a:t> on le </a:t>
            </a:r>
            <a:r>
              <a:rPr lang="en-US" dirty="0" err="1"/>
              <a:t>confronte</a:t>
            </a:r>
            <a:r>
              <a:rPr lang="en-US" dirty="0"/>
              <a:t> à la </a:t>
            </a:r>
            <a:r>
              <a:rPr lang="en-US" dirty="0" err="1"/>
              <a:t>norme</a:t>
            </a:r>
            <a:r>
              <a:rPr lang="en-US" dirty="0"/>
              <a:t> – </a:t>
            </a:r>
            <a:r>
              <a:rPr lang="en-US" dirty="0" err="1"/>
              <a:t>alors</a:t>
            </a:r>
            <a:r>
              <a:rPr lang="en-US" dirty="0"/>
              <a:t> on constate que </a:t>
            </a:r>
            <a:r>
              <a:rPr lang="en-US" dirty="0" err="1"/>
              <a:t>certains</a:t>
            </a:r>
            <a:r>
              <a:rPr lang="en-US" dirty="0"/>
              <a:t> </a:t>
            </a:r>
            <a:r>
              <a:rPr lang="en-US" dirty="0" err="1"/>
              <a:t>groupes</a:t>
            </a:r>
            <a:r>
              <a:rPr lang="en-US" dirty="0"/>
              <a:t> de population </a:t>
            </a:r>
            <a:r>
              <a:rPr lang="en-US" dirty="0" err="1"/>
              <a:t>sont</a:t>
            </a:r>
            <a:r>
              <a:rPr lang="en-US" dirty="0"/>
              <a:t> </a:t>
            </a:r>
            <a:r>
              <a:rPr lang="en-US" dirty="0" err="1"/>
              <a:t>légèrement</a:t>
            </a:r>
            <a:r>
              <a:rPr lang="en-US" dirty="0"/>
              <a:t> au-dessus de la </a:t>
            </a:r>
            <a:r>
              <a:rPr lang="en-US" dirty="0" err="1"/>
              <a:t>norme</a:t>
            </a:r>
            <a:r>
              <a:rPr lang="en-US" dirty="0"/>
              <a:t> international (SSS et UC), et un </a:t>
            </a:r>
            <a:r>
              <a:rPr lang="en-US" dirty="0" err="1"/>
              <a:t>autre</a:t>
            </a:r>
            <a:r>
              <a:rPr lang="en-US" dirty="0"/>
              <a:t> </a:t>
            </a:r>
            <a:r>
              <a:rPr lang="en-US" dirty="0" err="1"/>
              <a:t>largement</a:t>
            </a:r>
            <a:r>
              <a:rPr lang="en-US" dirty="0"/>
              <a:t> au-dessus (CSMSB).</a:t>
            </a:r>
          </a:p>
          <a:p>
            <a:endParaRPr lang="en-US" dirty="0"/>
          </a:p>
          <a:p>
            <a:r>
              <a:rPr lang="en-US" dirty="0"/>
              <a:t>Deux surprises: </a:t>
            </a:r>
          </a:p>
          <a:p>
            <a:r>
              <a:rPr lang="en-US" dirty="0"/>
              <a:t>La difference notable de </a:t>
            </a:r>
            <a:r>
              <a:rPr lang="en-US" dirty="0" err="1"/>
              <a:t>taux</a:t>
            </a:r>
            <a:r>
              <a:rPr lang="en-US" dirty="0"/>
              <a:t> de </a:t>
            </a:r>
            <a:r>
              <a:rPr lang="en-US" dirty="0" err="1"/>
              <a:t>césarienne</a:t>
            </a:r>
            <a:r>
              <a:rPr lang="en-US" dirty="0"/>
              <a:t> entre le régime qui </a:t>
            </a:r>
            <a:r>
              <a:rPr lang="en-US" dirty="0" err="1"/>
              <a:t>couvrait</a:t>
            </a:r>
            <a:r>
              <a:rPr lang="en-US" dirty="0"/>
              <a:t> les fonctionnaires (CSMSB </a:t>
            </a:r>
            <a:r>
              <a:rPr lang="en-US" dirty="0" err="1"/>
              <a:t>en</a:t>
            </a:r>
            <a:r>
              <a:rPr lang="en-US" dirty="0"/>
              <a:t> rouge), et </a:t>
            </a:r>
            <a:r>
              <a:rPr lang="en-US" dirty="0" err="1"/>
              <a:t>ceux</a:t>
            </a:r>
            <a:r>
              <a:rPr lang="en-US" dirty="0"/>
              <a:t> qui </a:t>
            </a:r>
            <a:r>
              <a:rPr lang="en-US" dirty="0" err="1"/>
              <a:t>couvraient</a:t>
            </a:r>
            <a:r>
              <a:rPr lang="en-US" dirty="0"/>
              <a:t> d’un </a:t>
            </a:r>
            <a:r>
              <a:rPr lang="en-US" dirty="0" err="1"/>
              <a:t>côté</a:t>
            </a:r>
            <a:r>
              <a:rPr lang="en-US" dirty="0"/>
              <a:t> les </a:t>
            </a:r>
            <a:r>
              <a:rPr lang="en-US" dirty="0" err="1"/>
              <a:t>travailleurs</a:t>
            </a:r>
            <a:r>
              <a:rPr lang="en-US" dirty="0"/>
              <a:t> </a:t>
            </a:r>
            <a:r>
              <a:rPr lang="en-US" dirty="0" err="1"/>
              <a:t>privés</a:t>
            </a:r>
            <a:r>
              <a:rPr lang="en-US" dirty="0"/>
              <a:t> </a:t>
            </a:r>
            <a:r>
              <a:rPr lang="en-US" dirty="0" err="1"/>
              <a:t>formels</a:t>
            </a:r>
            <a:r>
              <a:rPr lang="en-US" dirty="0"/>
              <a:t> (SSS) et de </a:t>
            </a:r>
            <a:r>
              <a:rPr lang="en-US" dirty="0" err="1"/>
              <a:t>l’autre</a:t>
            </a:r>
            <a:r>
              <a:rPr lang="en-US" dirty="0"/>
              <a:t> le régime qui </a:t>
            </a:r>
            <a:r>
              <a:rPr lang="en-US" dirty="0" err="1"/>
              <a:t>prenait</a:t>
            </a:r>
            <a:r>
              <a:rPr lang="en-US" dirty="0"/>
              <a:t> </a:t>
            </a:r>
            <a:r>
              <a:rPr lang="en-US" dirty="0" err="1"/>
              <a:t>en</a:t>
            </a:r>
            <a:r>
              <a:rPr lang="en-US" dirty="0"/>
              <a:t> charge le </a:t>
            </a:r>
            <a:r>
              <a:rPr lang="en-US" dirty="0" err="1"/>
              <a:t>reste</a:t>
            </a:r>
            <a:r>
              <a:rPr lang="en-US" dirty="0"/>
              <a:t> de la population. </a:t>
            </a:r>
          </a:p>
          <a:p>
            <a:r>
              <a:rPr lang="en-US" dirty="0" err="1"/>
              <a:t>L’absence</a:t>
            </a:r>
            <a:r>
              <a:rPr lang="en-US" dirty="0"/>
              <a:t> de difference entre le </a:t>
            </a:r>
            <a:r>
              <a:rPr lang="en-US" dirty="0" err="1"/>
              <a:t>taux</a:t>
            </a:r>
            <a:r>
              <a:rPr lang="en-US" dirty="0"/>
              <a:t> de </a:t>
            </a:r>
            <a:r>
              <a:rPr lang="en-US" dirty="0" err="1"/>
              <a:t>césarienne</a:t>
            </a:r>
            <a:r>
              <a:rPr lang="en-US" dirty="0"/>
              <a:t> pour les </a:t>
            </a:r>
            <a:r>
              <a:rPr lang="en-US" dirty="0" err="1"/>
              <a:t>personnes</a:t>
            </a:r>
            <a:r>
              <a:rPr lang="en-US" dirty="0"/>
              <a:t> </a:t>
            </a:r>
            <a:r>
              <a:rPr lang="en-US" dirty="0" err="1"/>
              <a:t>employés</a:t>
            </a:r>
            <a:r>
              <a:rPr lang="en-US" dirty="0"/>
              <a:t> </a:t>
            </a:r>
            <a:r>
              <a:rPr lang="en-US" dirty="0" err="1"/>
              <a:t>formellement</a:t>
            </a:r>
            <a:r>
              <a:rPr lang="en-US" dirty="0"/>
              <a:t> dans le </a:t>
            </a:r>
            <a:r>
              <a:rPr lang="en-US" dirty="0" err="1"/>
              <a:t>secteur</a:t>
            </a:r>
            <a:r>
              <a:rPr lang="en-US" dirty="0"/>
              <a:t> </a:t>
            </a:r>
            <a:r>
              <a:rPr lang="en-US" dirty="0" err="1"/>
              <a:t>privé</a:t>
            </a:r>
            <a:r>
              <a:rPr lang="en-US" dirty="0"/>
              <a:t> et les </a:t>
            </a:r>
            <a:r>
              <a:rPr lang="en-US" dirty="0" err="1"/>
              <a:t>personnes</a:t>
            </a:r>
            <a:r>
              <a:rPr lang="en-US" dirty="0"/>
              <a:t> du </a:t>
            </a:r>
            <a:r>
              <a:rPr lang="en-US" dirty="0" err="1"/>
              <a:t>secteur</a:t>
            </a:r>
            <a:r>
              <a:rPr lang="en-US" dirty="0"/>
              <a:t> </a:t>
            </a:r>
            <a:r>
              <a:rPr lang="en-US" dirty="0" err="1"/>
              <a:t>informel</a:t>
            </a:r>
            <a:r>
              <a:rPr lang="en-US" dirty="0"/>
              <a:t>.</a:t>
            </a:r>
          </a:p>
          <a:p>
            <a:endParaRPr lang="en-US" dirty="0"/>
          </a:p>
          <a:p>
            <a:r>
              <a:rPr lang="en-US" dirty="0"/>
              <a:t>Si on </a:t>
            </a:r>
            <a:r>
              <a:rPr lang="en-US" dirty="0" err="1"/>
              <a:t>confronte</a:t>
            </a:r>
            <a:r>
              <a:rPr lang="en-US" dirty="0"/>
              <a:t> </a:t>
            </a:r>
            <a:r>
              <a:rPr lang="en-US" dirty="0" err="1"/>
              <a:t>cette</a:t>
            </a:r>
            <a:r>
              <a:rPr lang="en-US" dirty="0"/>
              <a:t> observation avec les </a:t>
            </a:r>
            <a:r>
              <a:rPr lang="en-US" dirty="0" err="1"/>
              <a:t>méthodes</a:t>
            </a:r>
            <a:r>
              <a:rPr lang="en-US" dirty="0"/>
              <a:t> de </a:t>
            </a:r>
            <a:r>
              <a:rPr lang="en-US" dirty="0" err="1"/>
              <a:t>paiement</a:t>
            </a:r>
            <a:r>
              <a:rPr lang="en-US" dirty="0"/>
              <a:t> </a:t>
            </a:r>
            <a:r>
              <a:rPr lang="en-US" dirty="0" err="1"/>
              <a:t>utilisées</a:t>
            </a:r>
            <a:r>
              <a:rPr lang="en-US" dirty="0"/>
              <a:t> par </a:t>
            </a:r>
            <a:r>
              <a:rPr lang="en-US" dirty="0" err="1"/>
              <a:t>ces</a:t>
            </a:r>
            <a:r>
              <a:rPr lang="en-US" dirty="0"/>
              <a:t> régimes., on </a:t>
            </a:r>
            <a:r>
              <a:rPr lang="en-US" dirty="0" err="1"/>
              <a:t>peut</a:t>
            </a:r>
            <a:r>
              <a:rPr lang="en-US" dirty="0"/>
              <a:t> </a:t>
            </a:r>
            <a:r>
              <a:rPr lang="en-US" dirty="0" err="1"/>
              <a:t>tirer</a:t>
            </a:r>
            <a:r>
              <a:rPr lang="en-US" dirty="0"/>
              <a:t> </a:t>
            </a:r>
            <a:r>
              <a:rPr lang="en-US" dirty="0" err="1"/>
              <a:t>une</a:t>
            </a:r>
            <a:r>
              <a:rPr lang="en-US" dirty="0"/>
              <a:t> </a:t>
            </a:r>
            <a:r>
              <a:rPr lang="en-US" dirty="0" err="1"/>
              <a:t>hpothèse</a:t>
            </a:r>
            <a:r>
              <a:rPr lang="en-US" dirty="0"/>
              <a:t> </a:t>
            </a:r>
            <a:r>
              <a:rPr lang="en-US" dirty="0" err="1"/>
              <a:t>pertinente</a:t>
            </a:r>
            <a:r>
              <a:rPr lang="en-US" dirty="0"/>
              <a:t> pour le </a:t>
            </a:r>
            <a:r>
              <a:rPr lang="en-US" dirty="0" err="1"/>
              <a:t>décideur</a:t>
            </a:r>
            <a:r>
              <a:rPr lang="en-US" dirty="0"/>
              <a:t> politique </a:t>
            </a:r>
            <a:r>
              <a:rPr lang="en-US" dirty="0" err="1"/>
              <a:t>thaliandais</a:t>
            </a:r>
            <a:r>
              <a:rPr lang="en-US" dirty="0"/>
              <a:t> de </a:t>
            </a:r>
            <a:r>
              <a:rPr lang="en-US" dirty="0" err="1"/>
              <a:t>l’époque</a:t>
            </a:r>
            <a:r>
              <a:rPr lang="en-US" dirty="0"/>
              <a:t> – il </a:t>
            </a:r>
            <a:r>
              <a:rPr lang="en-US" dirty="0" err="1"/>
              <a:t>semble</a:t>
            </a:r>
            <a:r>
              <a:rPr lang="en-US" dirty="0"/>
              <a:t> que les régimes qui </a:t>
            </a:r>
            <a:r>
              <a:rPr lang="en-US" dirty="0" err="1"/>
              <a:t>utilisent</a:t>
            </a:r>
            <a:r>
              <a:rPr lang="en-US" dirty="0"/>
              <a:t> des </a:t>
            </a:r>
            <a:r>
              <a:rPr lang="en-US" dirty="0" err="1"/>
              <a:t>méthodes</a:t>
            </a:r>
            <a:r>
              <a:rPr lang="en-US" dirty="0"/>
              <a:t> de </a:t>
            </a:r>
            <a:r>
              <a:rPr lang="en-US" dirty="0" err="1"/>
              <a:t>pauement</a:t>
            </a:r>
            <a:r>
              <a:rPr lang="en-US" dirty="0"/>
              <a:t> bundled (capitation </a:t>
            </a:r>
            <a:r>
              <a:rPr lang="en-US" dirty="0" err="1"/>
              <a:t>ou</a:t>
            </a:r>
            <a:r>
              <a:rPr lang="en-US" dirty="0"/>
              <a:t> DRG) </a:t>
            </a:r>
            <a:r>
              <a:rPr lang="en-US" dirty="0" err="1"/>
              <a:t>ont</a:t>
            </a:r>
            <a:r>
              <a:rPr lang="en-US" dirty="0"/>
              <a:t> un </a:t>
            </a:r>
            <a:r>
              <a:rPr lang="en-US" dirty="0" err="1"/>
              <a:t>taux</a:t>
            </a:r>
            <a:r>
              <a:rPr lang="en-US" dirty="0"/>
              <a:t> de </a:t>
            </a:r>
            <a:r>
              <a:rPr lang="en-US" dirty="0" err="1"/>
              <a:t>césarienne</a:t>
            </a:r>
            <a:r>
              <a:rPr lang="en-US" dirty="0"/>
              <a:t> </a:t>
            </a:r>
            <a:r>
              <a:rPr lang="en-US" dirty="0" err="1"/>
              <a:t>similaire</a:t>
            </a:r>
            <a:r>
              <a:rPr lang="en-US" dirty="0"/>
              <a:t>, </a:t>
            </a:r>
            <a:r>
              <a:rPr lang="en-US" dirty="0" err="1"/>
              <a:t>proche</a:t>
            </a:r>
            <a:r>
              <a:rPr lang="en-US" dirty="0"/>
              <a:t> de la </a:t>
            </a:r>
            <a:r>
              <a:rPr lang="en-US" dirty="0" err="1"/>
              <a:t>norme</a:t>
            </a:r>
            <a:r>
              <a:rPr lang="en-US" dirty="0"/>
              <a:t> </a:t>
            </a:r>
            <a:r>
              <a:rPr lang="en-US" dirty="0" err="1"/>
              <a:t>recommandée</a:t>
            </a:r>
            <a:r>
              <a:rPr lang="en-US" dirty="0"/>
              <a:t> par </a:t>
            </a:r>
            <a:r>
              <a:rPr lang="en-US" dirty="0" err="1"/>
              <a:t>l’OMS</a:t>
            </a:r>
            <a:r>
              <a:rPr lang="en-US" dirty="0"/>
              <a:t>, malgré la difference de </a:t>
            </a:r>
            <a:r>
              <a:rPr lang="en-US" dirty="0" err="1"/>
              <a:t>profil</a:t>
            </a:r>
            <a:r>
              <a:rPr lang="en-US" dirty="0"/>
              <a:t> socio-</a:t>
            </a:r>
            <a:r>
              <a:rPr lang="en-US" dirty="0" err="1"/>
              <a:t>économique</a:t>
            </a:r>
            <a:r>
              <a:rPr lang="en-US" dirty="0"/>
              <a:t> des populations </a:t>
            </a:r>
            <a:r>
              <a:rPr lang="en-US" dirty="0" err="1"/>
              <a:t>qu’ils</a:t>
            </a:r>
            <a:r>
              <a:rPr lang="en-US" dirty="0"/>
              <a:t> </a:t>
            </a:r>
            <a:r>
              <a:rPr lang="en-US" dirty="0" err="1"/>
              <a:t>couvrent</a:t>
            </a:r>
            <a:r>
              <a:rPr lang="en-US" dirty="0"/>
              <a:t>. Par </a:t>
            </a:r>
            <a:r>
              <a:rPr lang="en-US" dirty="0" err="1"/>
              <a:t>contre</a:t>
            </a:r>
            <a:r>
              <a:rPr lang="en-US" dirty="0"/>
              <a:t>, les régimes qui patient à </a:t>
            </a:r>
            <a:r>
              <a:rPr lang="en-US" dirty="0" err="1"/>
              <a:t>l’acte</a:t>
            </a:r>
            <a:r>
              <a:rPr lang="en-US" dirty="0"/>
              <a:t> </a:t>
            </a:r>
            <a:r>
              <a:rPr lang="en-US" dirty="0" err="1"/>
              <a:t>voit</a:t>
            </a:r>
            <a:r>
              <a:rPr lang="en-US" dirty="0"/>
              <a:t> le </a:t>
            </a:r>
            <a:r>
              <a:rPr lang="en-US" dirty="0" err="1"/>
              <a:t>taux</a:t>
            </a:r>
            <a:r>
              <a:rPr lang="en-US" dirty="0"/>
              <a:t> de </a:t>
            </a:r>
            <a:r>
              <a:rPr lang="en-US" dirty="0" err="1"/>
              <a:t>césarienne</a:t>
            </a:r>
            <a:r>
              <a:rPr lang="en-US" dirty="0"/>
              <a:t> de </a:t>
            </a:r>
            <a:r>
              <a:rPr lang="en-US" dirty="0" err="1"/>
              <a:t>leur</a:t>
            </a:r>
            <a:r>
              <a:rPr lang="en-US" dirty="0"/>
              <a:t> population </a:t>
            </a:r>
            <a:r>
              <a:rPr lang="en-US" dirty="0" err="1"/>
              <a:t>cible</a:t>
            </a:r>
            <a:r>
              <a:rPr lang="en-US" dirty="0"/>
              <a:t> </a:t>
            </a:r>
            <a:r>
              <a:rPr lang="en-US" dirty="0" err="1"/>
              <a:t>nettement</a:t>
            </a:r>
            <a:r>
              <a:rPr lang="en-US" dirty="0"/>
              <a:t> </a:t>
            </a:r>
            <a:r>
              <a:rPr lang="en-US" dirty="0" err="1"/>
              <a:t>supérieur</a:t>
            </a:r>
            <a:r>
              <a:rPr lang="en-US" dirty="0"/>
              <a:t>, et bien au-</a:t>
            </a:r>
            <a:r>
              <a:rPr lang="en-US" dirty="0" err="1"/>
              <a:t>delà</a:t>
            </a:r>
            <a:r>
              <a:rPr lang="en-US" dirty="0"/>
              <a:t> des </a:t>
            </a:r>
            <a:r>
              <a:rPr lang="en-US" dirty="0" err="1"/>
              <a:t>normes</a:t>
            </a:r>
            <a:r>
              <a:rPr lang="en-US" dirty="0"/>
              <a:t> </a:t>
            </a:r>
            <a:r>
              <a:rPr lang="en-US" dirty="0" err="1"/>
              <a:t>internationales</a:t>
            </a:r>
            <a:r>
              <a:rPr lang="en-US" dirty="0"/>
              <a:t>.</a:t>
            </a:r>
          </a:p>
          <a:p>
            <a:endParaRPr lang="en-US" dirty="0"/>
          </a:p>
          <a:p>
            <a:r>
              <a:rPr lang="en-US" dirty="0" err="1"/>
              <a:t>Cela</a:t>
            </a:r>
            <a:r>
              <a:rPr lang="en-US" dirty="0"/>
              <a:t> </a:t>
            </a:r>
            <a:r>
              <a:rPr lang="en-US" dirty="0" err="1"/>
              <a:t>reste</a:t>
            </a:r>
            <a:r>
              <a:rPr lang="en-US" dirty="0"/>
              <a:t> à verifier bien </a:t>
            </a:r>
            <a:r>
              <a:rPr lang="en-US" dirty="0" err="1"/>
              <a:t>sûr</a:t>
            </a:r>
            <a:r>
              <a:rPr lang="en-US" dirty="0"/>
              <a:t> car il se </a:t>
            </a:r>
            <a:r>
              <a:rPr lang="en-US" dirty="0" err="1"/>
              <a:t>pourrait</a:t>
            </a:r>
            <a:r>
              <a:rPr lang="en-US" dirty="0"/>
              <a:t> </a:t>
            </a:r>
            <a:r>
              <a:rPr lang="en-US" dirty="0" err="1"/>
              <a:t>aussi</a:t>
            </a:r>
            <a:r>
              <a:rPr lang="en-US" dirty="0"/>
              <a:t> que </a:t>
            </a:r>
            <a:r>
              <a:rPr lang="en-US" dirty="0" err="1"/>
              <a:t>cette</a:t>
            </a:r>
            <a:r>
              <a:rPr lang="en-US" dirty="0"/>
              <a:t> difference </a:t>
            </a:r>
            <a:r>
              <a:rPr lang="en-US" dirty="0" err="1"/>
              <a:t>soit</a:t>
            </a:r>
            <a:r>
              <a:rPr lang="en-US" dirty="0"/>
              <a:t> </a:t>
            </a:r>
            <a:r>
              <a:rPr lang="en-US" dirty="0" err="1"/>
              <a:t>médicalement</a:t>
            </a:r>
            <a:r>
              <a:rPr lang="en-US" dirty="0"/>
              <a:t> </a:t>
            </a:r>
            <a:r>
              <a:rPr lang="en-US" dirty="0" err="1"/>
              <a:t>justifiée</a:t>
            </a:r>
            <a:r>
              <a:rPr lang="en-US" dirty="0"/>
              <a:t>, </a:t>
            </a:r>
            <a:r>
              <a:rPr lang="en-US" dirty="0" err="1"/>
              <a:t>mais</a:t>
            </a:r>
            <a:r>
              <a:rPr lang="en-US" dirty="0"/>
              <a:t> </a:t>
            </a:r>
            <a:r>
              <a:rPr lang="en-US" dirty="0" err="1"/>
              <a:t>cela</a:t>
            </a:r>
            <a:r>
              <a:rPr lang="en-US" dirty="0"/>
              <a:t> </a:t>
            </a:r>
            <a:r>
              <a:rPr lang="en-US" dirty="0" err="1"/>
              <a:t>montre</a:t>
            </a:r>
            <a:r>
              <a:rPr lang="en-US" dirty="0"/>
              <a:t> </a:t>
            </a:r>
            <a:r>
              <a:rPr lang="en-US" dirty="0" err="1"/>
              <a:t>aussi</a:t>
            </a:r>
            <a:r>
              <a:rPr lang="en-US" dirty="0"/>
              <a:t> que le </a:t>
            </a:r>
            <a:r>
              <a:rPr lang="en-US" dirty="0" err="1"/>
              <a:t>gvt</a:t>
            </a:r>
            <a:r>
              <a:rPr lang="en-US" dirty="0"/>
              <a:t> doit explorer </a:t>
            </a:r>
            <a:r>
              <a:rPr lang="en-US" dirty="0" err="1"/>
              <a:t>cette</a:t>
            </a:r>
            <a:r>
              <a:rPr lang="en-US" dirty="0"/>
              <a:t> question, et </a:t>
            </a:r>
            <a:r>
              <a:rPr lang="en-US" dirty="0" err="1"/>
              <a:t>si</a:t>
            </a:r>
            <a:r>
              <a:rPr lang="en-US" dirty="0"/>
              <a:t> </a:t>
            </a:r>
            <a:r>
              <a:rPr lang="en-US" dirty="0" err="1"/>
              <a:t>cette</a:t>
            </a:r>
            <a:r>
              <a:rPr lang="en-US" dirty="0"/>
              <a:t> correlation se </a:t>
            </a:r>
            <a:r>
              <a:rPr lang="en-US" dirty="0" err="1"/>
              <a:t>revèle</a:t>
            </a:r>
            <a:r>
              <a:rPr lang="en-US" dirty="0"/>
              <a:t> </a:t>
            </a:r>
            <a:r>
              <a:rPr lang="en-US" dirty="0" err="1"/>
              <a:t>être</a:t>
            </a:r>
            <a:r>
              <a:rPr lang="en-US" dirty="0"/>
              <a:t> </a:t>
            </a:r>
            <a:r>
              <a:rPr lang="en-US" dirty="0" err="1"/>
              <a:t>une</a:t>
            </a:r>
            <a:r>
              <a:rPr lang="en-US" dirty="0"/>
              <a:t> </a:t>
            </a:r>
            <a:r>
              <a:rPr lang="en-US" dirty="0" err="1"/>
              <a:t>causalité</a:t>
            </a:r>
            <a:r>
              <a:rPr lang="en-US" dirty="0"/>
              <a:t> (la </a:t>
            </a:r>
            <a:r>
              <a:rPr lang="en-US" dirty="0" err="1"/>
              <a:t>méthode</a:t>
            </a:r>
            <a:r>
              <a:rPr lang="en-US" dirty="0"/>
              <a:t> de </a:t>
            </a:r>
            <a:r>
              <a:rPr lang="en-US" dirty="0" err="1"/>
              <a:t>paiement</a:t>
            </a:r>
            <a:r>
              <a:rPr lang="en-US" dirty="0"/>
              <a:t> influence le </a:t>
            </a:r>
            <a:r>
              <a:rPr lang="en-US" dirty="0" err="1"/>
              <a:t>taux</a:t>
            </a:r>
            <a:r>
              <a:rPr lang="en-US" dirty="0"/>
              <a:t> de </a:t>
            </a:r>
            <a:r>
              <a:rPr lang="en-US" dirty="0" err="1"/>
              <a:t>césarienne</a:t>
            </a:r>
            <a:r>
              <a:rPr lang="en-US" dirty="0"/>
              <a:t>), </a:t>
            </a:r>
            <a:r>
              <a:rPr lang="en-US" dirty="0" err="1"/>
              <a:t>alors</a:t>
            </a:r>
            <a:r>
              <a:rPr lang="en-US" dirty="0"/>
              <a:t> il a non </a:t>
            </a:r>
            <a:r>
              <a:rPr lang="en-US" dirty="0" err="1"/>
              <a:t>seulement</a:t>
            </a:r>
            <a:r>
              <a:rPr lang="en-US" dirty="0"/>
              <a:t> identifier un </a:t>
            </a:r>
            <a:r>
              <a:rPr lang="en-US" dirty="0" err="1"/>
              <a:t>problème</a:t>
            </a:r>
            <a:r>
              <a:rPr lang="en-US" dirty="0"/>
              <a:t> de </a:t>
            </a:r>
            <a:r>
              <a:rPr lang="en-US" dirty="0" err="1"/>
              <a:t>qualité</a:t>
            </a:r>
            <a:r>
              <a:rPr lang="en-US" dirty="0"/>
              <a:t> des </a:t>
            </a:r>
            <a:r>
              <a:rPr lang="en-US" dirty="0" err="1"/>
              <a:t>soins</a:t>
            </a:r>
            <a:r>
              <a:rPr lang="en-US" dirty="0"/>
              <a:t> (un </a:t>
            </a:r>
            <a:r>
              <a:rPr lang="en-US" dirty="0" err="1"/>
              <a:t>taux</a:t>
            </a:r>
            <a:r>
              <a:rPr lang="en-US" dirty="0"/>
              <a:t> de </a:t>
            </a:r>
            <a:r>
              <a:rPr lang="en-US" dirty="0" err="1"/>
              <a:t>césarienne</a:t>
            </a:r>
            <a:r>
              <a:rPr lang="en-US" dirty="0"/>
              <a:t> trop haut </a:t>
            </a:r>
            <a:r>
              <a:rPr lang="en-US" dirty="0" err="1"/>
              <a:t>est</a:t>
            </a:r>
            <a:r>
              <a:rPr lang="en-US" dirty="0"/>
              <a:t> </a:t>
            </a:r>
            <a:r>
              <a:rPr lang="en-US" dirty="0" err="1"/>
              <a:t>dangereux</a:t>
            </a:r>
            <a:r>
              <a:rPr lang="en-US" dirty="0"/>
              <a:t> pour la </a:t>
            </a:r>
            <a:r>
              <a:rPr lang="en-US" dirty="0" err="1"/>
              <a:t>parturiente</a:t>
            </a:r>
            <a:r>
              <a:rPr lang="en-US" dirty="0"/>
              <a:t>), </a:t>
            </a:r>
            <a:r>
              <a:rPr lang="en-US" dirty="0" err="1"/>
              <a:t>mais</a:t>
            </a:r>
            <a:r>
              <a:rPr lang="en-US" dirty="0"/>
              <a:t> </a:t>
            </a:r>
            <a:r>
              <a:rPr lang="en-US" dirty="0" err="1"/>
              <a:t>aussi</a:t>
            </a:r>
            <a:r>
              <a:rPr lang="en-US" dirty="0"/>
              <a:t> un levier pour </a:t>
            </a:r>
            <a:r>
              <a:rPr lang="en-US" dirty="0" err="1"/>
              <a:t>améliorer</a:t>
            </a:r>
            <a:r>
              <a:rPr lang="en-US" dirty="0"/>
              <a:t> </a:t>
            </a:r>
            <a:r>
              <a:rPr lang="en-US" dirty="0" err="1"/>
              <a:t>l’efficience</a:t>
            </a:r>
            <a:r>
              <a:rPr lang="en-US" dirty="0"/>
              <a:t>  du </a:t>
            </a:r>
            <a:r>
              <a:rPr lang="en-US" dirty="0" err="1"/>
              <a:t>système</a:t>
            </a:r>
            <a:r>
              <a:rPr lang="en-US" dirty="0"/>
              <a:t> </a:t>
            </a:r>
            <a:r>
              <a:rPr lang="en-US" dirty="0" err="1"/>
              <a:t>en</a:t>
            </a:r>
            <a:r>
              <a:rPr lang="en-US" dirty="0"/>
              <a:t> </a:t>
            </a:r>
            <a:r>
              <a:rPr lang="en-US" dirty="0" err="1"/>
              <a:t>harmonisant</a:t>
            </a:r>
            <a:r>
              <a:rPr lang="en-US" dirty="0"/>
              <a:t> les </a:t>
            </a:r>
            <a:r>
              <a:rPr lang="en-US" dirty="0" err="1"/>
              <a:t>méthodes</a:t>
            </a:r>
            <a:r>
              <a:rPr lang="en-US" dirty="0"/>
              <a:t> de </a:t>
            </a:r>
            <a:r>
              <a:rPr lang="en-US" dirty="0" err="1"/>
              <a:t>paiements</a:t>
            </a:r>
            <a:r>
              <a:rPr lang="en-US" dirty="0"/>
              <a:t> pour la </a:t>
            </a:r>
            <a:r>
              <a:rPr lang="en-US" dirty="0" err="1"/>
              <a:t>césarienne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Cela</a:t>
            </a:r>
            <a:r>
              <a:rPr lang="en-US" dirty="0"/>
              <a:t> </a:t>
            </a:r>
            <a:r>
              <a:rPr lang="en-US" dirty="0" err="1"/>
              <a:t>donne</a:t>
            </a:r>
            <a:r>
              <a:rPr lang="en-US" dirty="0"/>
              <a:t> des </a:t>
            </a:r>
            <a:r>
              <a:rPr lang="en-US" dirty="0" err="1"/>
              <a:t>informations</a:t>
            </a:r>
            <a:r>
              <a:rPr lang="en-US" dirty="0"/>
              <a:t>, </a:t>
            </a:r>
            <a:r>
              <a:rPr lang="en-US" dirty="0" err="1"/>
              <a:t>mais</a:t>
            </a:r>
            <a:r>
              <a:rPr lang="en-US" dirty="0"/>
              <a:t> il y a </a:t>
            </a:r>
            <a:r>
              <a:rPr lang="en-US" dirty="0" err="1"/>
              <a:t>aussi</a:t>
            </a:r>
            <a:r>
              <a:rPr lang="en-US" dirty="0"/>
              <a:t> des aspects qui ne </a:t>
            </a:r>
            <a:r>
              <a:rPr lang="en-US" dirty="0" err="1"/>
              <a:t>sont</a:t>
            </a:r>
            <a:r>
              <a:rPr lang="en-US" dirty="0"/>
              <a:t> pas </a:t>
            </a:r>
            <a:r>
              <a:rPr lang="en-US" dirty="0" err="1"/>
              <a:t>apparents</a:t>
            </a:r>
            <a:r>
              <a:rPr lang="en-US" dirty="0"/>
              <a:t> sur </a:t>
            </a:r>
            <a:r>
              <a:rPr lang="en-US" dirty="0" err="1"/>
              <a:t>ce</a:t>
            </a:r>
            <a:r>
              <a:rPr lang="en-US" dirty="0"/>
              <a:t> graph, par </a:t>
            </a:r>
            <a:r>
              <a:rPr lang="en-US" dirty="0" err="1"/>
              <a:t>exemple</a:t>
            </a:r>
            <a:r>
              <a:rPr lang="en-US" dirty="0"/>
              <a:t>, y a </a:t>
            </a:r>
            <a:r>
              <a:rPr lang="en-US" dirty="0" err="1"/>
              <a:t>t’il</a:t>
            </a:r>
            <a:r>
              <a:rPr lang="en-US" dirty="0"/>
              <a:t> </a:t>
            </a:r>
            <a:r>
              <a:rPr lang="en-US" dirty="0" err="1"/>
              <a:t>une</a:t>
            </a:r>
            <a:r>
              <a:rPr lang="en-US" dirty="0"/>
              <a:t> difference de </a:t>
            </a:r>
            <a:r>
              <a:rPr lang="en-US" dirty="0" err="1"/>
              <a:t>qualité</a:t>
            </a:r>
            <a:r>
              <a:rPr lang="en-US" dirty="0"/>
              <a:t> technique dans les </a:t>
            </a:r>
            <a:r>
              <a:rPr lang="en-US" dirty="0" err="1"/>
              <a:t>soins</a:t>
            </a:r>
            <a:r>
              <a:rPr lang="en-US" dirty="0"/>
              <a:t> </a:t>
            </a:r>
            <a:r>
              <a:rPr lang="en-US" dirty="0" err="1"/>
              <a:t>prestés</a:t>
            </a:r>
            <a:r>
              <a:rPr lang="en-US" dirty="0"/>
              <a:t> (difference </a:t>
            </a:r>
            <a:r>
              <a:rPr lang="en-US" dirty="0" err="1"/>
              <a:t>d’utilization</a:t>
            </a:r>
            <a:r>
              <a:rPr lang="en-US" dirty="0"/>
              <a:t> </a:t>
            </a:r>
            <a:r>
              <a:rPr lang="en-US" dirty="0" err="1"/>
              <a:t>d’intrants</a:t>
            </a:r>
            <a:r>
              <a:rPr lang="en-US" dirty="0"/>
              <a:t>?)</a:t>
            </a:r>
          </a:p>
          <a:p>
            <a:endParaRPr lang="en-US" dirty="0"/>
          </a:p>
          <a:p>
            <a:r>
              <a:rPr lang="en-US" dirty="0" err="1"/>
              <a:t>Mais</a:t>
            </a:r>
            <a:r>
              <a:rPr lang="en-US" dirty="0"/>
              <a:t> </a:t>
            </a:r>
            <a:r>
              <a:rPr lang="en-US" dirty="0" err="1"/>
              <a:t>ce</a:t>
            </a:r>
            <a:r>
              <a:rPr lang="en-US" dirty="0"/>
              <a:t> ne </a:t>
            </a:r>
            <a:r>
              <a:rPr lang="en-US" dirty="0" err="1"/>
              <a:t>sont</a:t>
            </a:r>
            <a:r>
              <a:rPr lang="en-US" dirty="0"/>
              <a:t> pas les conclusions qui nous </a:t>
            </a:r>
            <a:r>
              <a:rPr lang="en-US" dirty="0" err="1"/>
              <a:t>intéressent</a:t>
            </a:r>
            <a:r>
              <a:rPr lang="en-US" dirty="0"/>
              <a:t> </a:t>
            </a:r>
            <a:r>
              <a:rPr lang="en-US" dirty="0" err="1"/>
              <a:t>ici</a:t>
            </a:r>
            <a:r>
              <a:rPr lang="en-US" dirty="0"/>
              <a:t> </a:t>
            </a:r>
            <a:r>
              <a:rPr lang="en-US" dirty="0" err="1"/>
              <a:t>mais</a:t>
            </a:r>
            <a:r>
              <a:rPr lang="en-US" dirty="0"/>
              <a:t> bel et bien la question de savoir de quelle information a </a:t>
            </a:r>
            <a:r>
              <a:rPr lang="en-US" dirty="0" err="1"/>
              <a:t>eu</a:t>
            </a:r>
            <a:r>
              <a:rPr lang="en-US" dirty="0"/>
              <a:t> </a:t>
            </a:r>
            <a:r>
              <a:rPr lang="en-US" dirty="0" err="1"/>
              <a:t>besoin</a:t>
            </a:r>
            <a:r>
              <a:rPr lang="en-US" dirty="0"/>
              <a:t> le </a:t>
            </a:r>
            <a:r>
              <a:rPr lang="en-US" dirty="0" err="1"/>
              <a:t>gvt</a:t>
            </a:r>
            <a:r>
              <a:rPr lang="en-US" dirty="0"/>
              <a:t> </a:t>
            </a:r>
            <a:r>
              <a:rPr lang="en-US" dirty="0" err="1"/>
              <a:t>thailandais</a:t>
            </a:r>
            <a:r>
              <a:rPr lang="en-US" dirty="0"/>
              <a:t> pour identifier </a:t>
            </a:r>
            <a:r>
              <a:rPr lang="en-US" dirty="0" err="1"/>
              <a:t>ce</a:t>
            </a:r>
            <a:r>
              <a:rPr lang="en-US" dirty="0"/>
              <a:t> </a:t>
            </a:r>
            <a:r>
              <a:rPr lang="en-US" dirty="0" err="1"/>
              <a:t>problème</a:t>
            </a:r>
            <a:r>
              <a:rPr lang="en-US" dirty="0"/>
              <a:t> et </a:t>
            </a:r>
            <a:r>
              <a:rPr lang="en-US" dirty="0" err="1"/>
              <a:t>cette</a:t>
            </a:r>
            <a:r>
              <a:rPr lang="en-US" dirty="0"/>
              <a:t> solution </a:t>
            </a:r>
            <a:r>
              <a:rPr lang="en-US" dirty="0" err="1"/>
              <a:t>éventuelle</a:t>
            </a:r>
            <a:r>
              <a:rPr lang="en-US" dirty="0"/>
              <a:t>?</a:t>
            </a:r>
          </a:p>
          <a:p>
            <a:r>
              <a:rPr lang="en-US" dirty="0" err="1"/>
              <a:t>Ils</a:t>
            </a:r>
            <a:r>
              <a:rPr lang="en-US" dirty="0"/>
              <a:t> a </a:t>
            </a:r>
            <a:r>
              <a:rPr lang="en-US" dirty="0" err="1"/>
              <a:t>eu</a:t>
            </a:r>
            <a:r>
              <a:rPr lang="en-US" dirty="0"/>
              <a:t> </a:t>
            </a:r>
            <a:r>
              <a:rPr lang="en-US" dirty="0" err="1"/>
              <a:t>besoin</a:t>
            </a:r>
            <a:r>
              <a:rPr lang="en-US" dirty="0"/>
              <a:t> de savoir:</a:t>
            </a:r>
          </a:p>
          <a:p>
            <a:pPr marL="171450" indent="-171450">
              <a:buFont typeface="Arial" panose="020B0604020202020204" pitchFamily="34" charset="0"/>
              <a:buChar char="•"/>
            </a:pPr>
            <a:r>
              <a:rPr lang="en-US" dirty="0"/>
              <a:t>Qui </a:t>
            </a:r>
            <a:r>
              <a:rPr lang="en-US" dirty="0" err="1"/>
              <a:t>payait</a:t>
            </a:r>
            <a:r>
              <a:rPr lang="en-US" dirty="0"/>
              <a:t>?</a:t>
            </a:r>
          </a:p>
          <a:p>
            <a:pPr marL="171450" indent="-171450">
              <a:buFont typeface="Arial" panose="020B0604020202020204" pitchFamily="34" charset="0"/>
              <a:buChar char="•"/>
            </a:pPr>
            <a:r>
              <a:rPr lang="en-US" dirty="0" err="1"/>
              <a:t>Quels</a:t>
            </a:r>
            <a:r>
              <a:rPr lang="en-US" dirty="0"/>
              <a:t> services? (CS)</a:t>
            </a:r>
          </a:p>
          <a:p>
            <a:pPr marL="171450" indent="-171450">
              <a:buFont typeface="Arial" panose="020B0604020202020204" pitchFamily="34" charset="0"/>
              <a:buChar char="•"/>
            </a:pPr>
            <a:r>
              <a:rPr lang="en-US" dirty="0"/>
              <a:t>Pour qui (</a:t>
            </a:r>
            <a:r>
              <a:rPr lang="en-US" dirty="0" err="1"/>
              <a:t>informel</a:t>
            </a:r>
            <a:r>
              <a:rPr lang="en-US" dirty="0"/>
              <a:t>, </a:t>
            </a:r>
            <a:r>
              <a:rPr lang="en-US" dirty="0" err="1"/>
              <a:t>travailleur</a:t>
            </a:r>
            <a:r>
              <a:rPr lang="en-US" dirty="0"/>
              <a:t> </a:t>
            </a:r>
            <a:r>
              <a:rPr lang="en-US" dirty="0" err="1"/>
              <a:t>formel</a:t>
            </a:r>
            <a:r>
              <a:rPr lang="en-US" dirty="0"/>
              <a:t>, CSMBS) (</a:t>
            </a:r>
            <a:r>
              <a:rPr lang="en-US" dirty="0" err="1"/>
              <a:t>ici</a:t>
            </a:r>
            <a:r>
              <a:rPr lang="en-US" dirty="0"/>
              <a:t> information </a:t>
            </a:r>
            <a:r>
              <a:rPr lang="en-US" dirty="0" err="1"/>
              <a:t>peu</a:t>
            </a:r>
            <a:r>
              <a:rPr lang="en-US" dirty="0"/>
              <a:t> </a:t>
            </a:r>
            <a:r>
              <a:rPr lang="en-US" dirty="0" err="1"/>
              <a:t>détaillée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Comment la CS </a:t>
            </a:r>
            <a:r>
              <a:rPr lang="en-US" dirty="0" err="1"/>
              <a:t>était</a:t>
            </a:r>
            <a:r>
              <a:rPr lang="en-US" dirty="0"/>
              <a:t> </a:t>
            </a:r>
            <a:r>
              <a:rPr lang="en-US" dirty="0" err="1"/>
              <a:t>payée</a:t>
            </a:r>
            <a:r>
              <a:rPr lang="en-US" dirty="0"/>
              <a:t>?</a:t>
            </a:r>
          </a:p>
          <a:p>
            <a:endParaRPr lang="en-US" dirty="0"/>
          </a:p>
          <a:p>
            <a:r>
              <a:rPr lang="en-US" dirty="0"/>
              <a:t>Il a </a:t>
            </a:r>
            <a:r>
              <a:rPr lang="en-US" dirty="0" err="1"/>
              <a:t>eu</a:t>
            </a:r>
            <a:r>
              <a:rPr lang="en-US" dirty="0"/>
              <a:t> </a:t>
            </a:r>
            <a:r>
              <a:rPr lang="en-US" dirty="0" err="1"/>
              <a:t>aussi</a:t>
            </a:r>
            <a:r>
              <a:rPr lang="en-US" dirty="0"/>
              <a:t> </a:t>
            </a:r>
            <a:r>
              <a:rPr lang="en-US" dirty="0" err="1"/>
              <a:t>besoin</a:t>
            </a:r>
            <a:r>
              <a:rPr lang="en-US" dirty="0"/>
              <a:t> que </a:t>
            </a:r>
            <a:r>
              <a:rPr lang="en-US" dirty="0" err="1"/>
              <a:t>cette</a:t>
            </a:r>
            <a:r>
              <a:rPr lang="en-US" dirty="0"/>
              <a:t> information </a:t>
            </a:r>
            <a:r>
              <a:rPr lang="en-US" dirty="0" err="1"/>
              <a:t>lui</a:t>
            </a:r>
            <a:r>
              <a:rPr lang="en-US" dirty="0"/>
              <a:t> </a:t>
            </a:r>
            <a:r>
              <a:rPr lang="en-US" dirty="0" err="1"/>
              <a:t>parvienne</a:t>
            </a:r>
            <a:r>
              <a:rPr lang="en-US" dirty="0"/>
              <a:t> des 3 </a:t>
            </a:r>
            <a:r>
              <a:rPr lang="en-US" dirty="0" err="1"/>
              <a:t>organisations</a:t>
            </a:r>
            <a:r>
              <a:rPr lang="en-US" dirty="0"/>
              <a:t> </a:t>
            </a:r>
            <a:r>
              <a:rPr lang="en-US" dirty="0" err="1"/>
              <a:t>en</a:t>
            </a:r>
            <a:r>
              <a:rPr lang="en-US" dirty="0"/>
              <a:t> charge </a:t>
            </a:r>
            <a:r>
              <a:rPr lang="en-US" dirty="0" err="1"/>
              <a:t>d’acheter</a:t>
            </a:r>
            <a:r>
              <a:rPr lang="en-US" dirty="0"/>
              <a:t> des services de </a:t>
            </a:r>
            <a:r>
              <a:rPr lang="en-US" dirty="0" err="1"/>
              <a:t>santé</a:t>
            </a:r>
            <a:r>
              <a:rPr lang="en-US" dirty="0"/>
              <a:t> de manière </a:t>
            </a:r>
            <a:r>
              <a:rPr lang="en-US" dirty="0" err="1"/>
              <a:t>regulière</a:t>
            </a:r>
            <a:r>
              <a:rPr lang="en-US" dirty="0"/>
              <a:t>.</a:t>
            </a:r>
          </a:p>
          <a:p>
            <a:endParaRPr lang="en-US" dirty="0"/>
          </a:p>
          <a:p>
            <a:r>
              <a:rPr lang="en-US" dirty="0"/>
              <a:t>Et il a </a:t>
            </a:r>
            <a:r>
              <a:rPr lang="en-US" dirty="0" err="1"/>
              <a:t>aussi</a:t>
            </a:r>
            <a:r>
              <a:rPr lang="en-US" dirty="0"/>
              <a:t> </a:t>
            </a:r>
            <a:r>
              <a:rPr lang="en-US" dirty="0" err="1"/>
              <a:t>fallu</a:t>
            </a:r>
            <a:r>
              <a:rPr lang="en-US" dirty="0"/>
              <a:t> que </a:t>
            </a:r>
            <a:r>
              <a:rPr lang="en-US" dirty="0" err="1"/>
              <a:t>cette</a:t>
            </a:r>
            <a:r>
              <a:rPr lang="en-US" dirty="0"/>
              <a:t> information </a:t>
            </a:r>
            <a:r>
              <a:rPr lang="en-US" dirty="0" err="1"/>
              <a:t>soit</a:t>
            </a:r>
            <a:r>
              <a:rPr lang="en-US" dirty="0"/>
              <a:t> compilable et comparable entre </a:t>
            </a:r>
            <a:r>
              <a:rPr lang="en-US" dirty="0" err="1"/>
              <a:t>acheteur</a:t>
            </a:r>
            <a:r>
              <a:rPr lang="en-US" dirty="0"/>
              <a:t>.</a:t>
            </a:r>
          </a:p>
          <a:p>
            <a:endParaRPr lang="en-US" dirty="0"/>
          </a:p>
          <a:p>
            <a:r>
              <a:rPr lang="en-US" dirty="0"/>
              <a:t>Dernier point que je </a:t>
            </a:r>
            <a:r>
              <a:rPr lang="en-US" dirty="0" err="1"/>
              <a:t>voulais</a:t>
            </a:r>
            <a:r>
              <a:rPr lang="en-US" dirty="0"/>
              <a:t> faire: </a:t>
            </a:r>
            <a:r>
              <a:rPr lang="en-US" dirty="0" err="1"/>
              <a:t>cette</a:t>
            </a:r>
            <a:r>
              <a:rPr lang="en-US" dirty="0"/>
              <a:t> information </a:t>
            </a:r>
            <a:r>
              <a:rPr lang="en-US" dirty="0" err="1"/>
              <a:t>est</a:t>
            </a:r>
            <a:r>
              <a:rPr lang="en-US" dirty="0"/>
              <a:t> </a:t>
            </a:r>
            <a:r>
              <a:rPr lang="en-US" dirty="0" err="1"/>
              <a:t>importante</a:t>
            </a:r>
            <a:r>
              <a:rPr lang="en-US" dirty="0"/>
              <a:t> pas </a:t>
            </a:r>
            <a:r>
              <a:rPr lang="en-US" dirty="0" err="1"/>
              <a:t>seulement</a:t>
            </a:r>
            <a:r>
              <a:rPr lang="en-US" dirty="0"/>
              <a:t> pour le </a:t>
            </a:r>
            <a:r>
              <a:rPr lang="en-US" dirty="0" err="1"/>
              <a:t>gvt</a:t>
            </a:r>
            <a:r>
              <a:rPr lang="en-US" dirty="0"/>
              <a:t> </a:t>
            </a:r>
            <a:r>
              <a:rPr lang="en-US" dirty="0" err="1"/>
              <a:t>mais</a:t>
            </a:r>
            <a:r>
              <a:rPr lang="en-US" dirty="0"/>
              <a:t> </a:t>
            </a:r>
            <a:r>
              <a:rPr lang="en-US" dirty="0" err="1"/>
              <a:t>aussi</a:t>
            </a:r>
            <a:r>
              <a:rPr lang="en-US" dirty="0"/>
              <a:t> pour les </a:t>
            </a:r>
            <a:r>
              <a:rPr lang="en-US" dirty="0" err="1"/>
              <a:t>acheteurs</a:t>
            </a:r>
            <a:r>
              <a:rPr lang="en-US" dirty="0"/>
              <a:t> – et </a:t>
            </a:r>
            <a:r>
              <a:rPr lang="en-US" dirty="0" err="1"/>
              <a:t>donc</a:t>
            </a:r>
            <a:r>
              <a:rPr lang="en-US" dirty="0"/>
              <a:t> le partage de </a:t>
            </a:r>
            <a:r>
              <a:rPr lang="en-US" dirty="0" err="1"/>
              <a:t>l’information</a:t>
            </a:r>
            <a:r>
              <a:rPr lang="en-US" dirty="0"/>
              <a:t> a </a:t>
            </a:r>
            <a:r>
              <a:rPr lang="en-US" dirty="0" err="1"/>
              <a:t>une</a:t>
            </a:r>
            <a:r>
              <a:rPr lang="en-US" dirty="0"/>
              <a:t> </a:t>
            </a:r>
            <a:r>
              <a:rPr lang="en-US" dirty="0" err="1"/>
              <a:t>valeur</a:t>
            </a:r>
            <a:r>
              <a:rPr lang="en-US" dirty="0"/>
              <a:t> </a:t>
            </a:r>
            <a:r>
              <a:rPr lang="en-US" dirty="0" err="1"/>
              <a:t>intrinsèque</a:t>
            </a:r>
            <a:r>
              <a:rPr lang="en-US" dirty="0"/>
              <a:t> pour </a:t>
            </a:r>
            <a:r>
              <a:rPr lang="en-US" dirty="0" err="1"/>
              <a:t>l’ensemble</a:t>
            </a:r>
            <a:r>
              <a:rPr lang="en-US" dirty="0"/>
              <a:t> des </a:t>
            </a:r>
            <a:r>
              <a:rPr lang="en-US" dirty="0" err="1"/>
              <a:t>acteurs</a:t>
            </a:r>
            <a:r>
              <a:rPr lang="en-US" dirty="0"/>
              <a:t> (</a:t>
            </a:r>
            <a:r>
              <a:rPr lang="en-US" dirty="0" err="1"/>
              <a:t>ce</a:t>
            </a:r>
            <a:r>
              <a:rPr lang="en-US" dirty="0"/>
              <a:t> </a:t>
            </a:r>
            <a:r>
              <a:rPr lang="en-US" dirty="0" err="1"/>
              <a:t>n’est</a:t>
            </a:r>
            <a:r>
              <a:rPr lang="en-US" dirty="0"/>
              <a:t> pas </a:t>
            </a:r>
            <a:r>
              <a:rPr lang="en-US" dirty="0" err="1"/>
              <a:t>souvent</a:t>
            </a:r>
            <a:r>
              <a:rPr lang="en-US" dirty="0"/>
              <a:t> </a:t>
            </a:r>
            <a:r>
              <a:rPr lang="en-US" dirty="0" err="1"/>
              <a:t>clair</a:t>
            </a:r>
            <a:r>
              <a:rPr lang="en-US" dirty="0"/>
              <a:t> pour tout le monde).</a:t>
            </a:r>
          </a:p>
          <a:p>
            <a:endParaRPr lang="en-US" dirty="0"/>
          </a:p>
        </p:txBody>
      </p:sp>
      <p:sp>
        <p:nvSpPr>
          <p:cNvPr id="4" name="Slide Number Placeholder 3"/>
          <p:cNvSpPr>
            <a:spLocks noGrp="1"/>
          </p:cNvSpPr>
          <p:nvPr>
            <p:ph type="sldNum" sz="quarter" idx="5"/>
          </p:nvPr>
        </p:nvSpPr>
        <p:spPr/>
        <p:txBody>
          <a:bodyPr/>
          <a:lstStyle/>
          <a:p>
            <a:fld id="{35080C3E-9657-40BF-8891-8FC03D54F6D4}" type="slidenum">
              <a:rPr lang="en-US" smtClean="0"/>
              <a:t>22</a:t>
            </a:fld>
            <a:endParaRPr lang="en-US"/>
          </a:p>
        </p:txBody>
      </p:sp>
    </p:spTree>
    <p:extLst>
      <p:ext uri="{BB962C8B-B14F-4D97-AF65-F5344CB8AC3E}">
        <p14:creationId xmlns:p14="http://schemas.microsoft.com/office/powerpoint/2010/main" val="3682452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Construire</a:t>
            </a:r>
            <a:r>
              <a:rPr lang="en-US" dirty="0"/>
              <a:t> un </a:t>
            </a:r>
            <a:r>
              <a:rPr lang="en-US" dirty="0" err="1"/>
              <a:t>numérateur</a:t>
            </a:r>
            <a:r>
              <a:rPr lang="en-US" dirty="0"/>
              <a:t> </a:t>
            </a:r>
            <a:r>
              <a:rPr lang="en-US" dirty="0" err="1"/>
              <a:t>composé</a:t>
            </a:r>
            <a:r>
              <a:rPr lang="en-US" dirty="0"/>
              <a:t> à </a:t>
            </a:r>
            <a:r>
              <a:rPr lang="en-US" dirty="0" err="1"/>
              <a:t>partir</a:t>
            </a:r>
            <a:r>
              <a:rPr lang="en-US" dirty="0"/>
              <a:t> de </a:t>
            </a:r>
            <a:r>
              <a:rPr lang="en-US" dirty="0" err="1"/>
              <a:t>données</a:t>
            </a:r>
            <a:r>
              <a:rPr lang="en-US" dirty="0"/>
              <a:t> de plus </a:t>
            </a:r>
            <a:r>
              <a:rPr lang="en-US" dirty="0" err="1"/>
              <a:t>en</a:t>
            </a:r>
            <a:r>
              <a:rPr lang="en-US" dirty="0"/>
              <a:t> plus précises/completes et </a:t>
            </a:r>
            <a:r>
              <a:rPr lang="en-US" dirty="0" err="1"/>
              <a:t>parvenant</a:t>
            </a:r>
            <a:r>
              <a:rPr lang="en-US" dirty="0"/>
              <a:t> </a:t>
            </a:r>
            <a:r>
              <a:rPr lang="en-US" dirty="0" err="1"/>
              <a:t>en</a:t>
            </a:r>
            <a:r>
              <a:rPr lang="en-US" dirty="0"/>
              <a:t> temps opportune, </a:t>
            </a:r>
            <a:r>
              <a:rPr lang="en-US" dirty="0" err="1"/>
              <a:t>intégrant</a:t>
            </a:r>
            <a:r>
              <a:rPr lang="en-US" dirty="0"/>
              <a:t> des </a:t>
            </a:r>
            <a:r>
              <a:rPr lang="en-US" dirty="0" err="1"/>
              <a:t>données</a:t>
            </a:r>
            <a:r>
              <a:rPr lang="en-US" dirty="0"/>
              <a:t> </a:t>
            </a:r>
            <a:r>
              <a:rPr lang="en-US" dirty="0" err="1"/>
              <a:t>financières</a:t>
            </a:r>
            <a:r>
              <a:rPr lang="en-US" dirty="0"/>
              <a:t> et des </a:t>
            </a:r>
            <a:r>
              <a:rPr lang="en-US" dirty="0" err="1"/>
              <a:t>d’activités</a:t>
            </a:r>
            <a:endParaRPr lang="en-US" dirty="0"/>
          </a:p>
          <a:p>
            <a:pPr lvl="1"/>
            <a:r>
              <a:rPr lang="en-US" dirty="0" err="1"/>
              <a:t>Quels</a:t>
            </a:r>
            <a:r>
              <a:rPr lang="en-US" dirty="0"/>
              <a:t> services </a:t>
            </a:r>
            <a:r>
              <a:rPr lang="en-US" dirty="0" err="1"/>
              <a:t>sont</a:t>
            </a:r>
            <a:r>
              <a:rPr lang="en-US" dirty="0"/>
              <a:t> </a:t>
            </a:r>
            <a:r>
              <a:rPr lang="en-US" dirty="0" err="1"/>
              <a:t>achetés</a:t>
            </a:r>
            <a:r>
              <a:rPr lang="en-US" dirty="0"/>
              <a:t> par </a:t>
            </a:r>
            <a:r>
              <a:rPr lang="en-US" dirty="0" err="1"/>
              <a:t>chaque</a:t>
            </a:r>
            <a:r>
              <a:rPr lang="en-US" dirty="0"/>
              <a:t> </a:t>
            </a:r>
            <a:r>
              <a:rPr lang="en-US" dirty="0" err="1"/>
              <a:t>dispositif</a:t>
            </a:r>
            <a:r>
              <a:rPr lang="en-US" dirty="0"/>
              <a:t> de </a:t>
            </a:r>
            <a:r>
              <a:rPr lang="en-US" dirty="0" err="1"/>
              <a:t>financement</a:t>
            </a:r>
            <a:r>
              <a:rPr lang="en-US" dirty="0"/>
              <a:t> </a:t>
            </a:r>
            <a:r>
              <a:rPr lang="en-US" dirty="0" err="1"/>
              <a:t>utilisant</a:t>
            </a:r>
            <a:r>
              <a:rPr lang="en-US" dirty="0"/>
              <a:t> des fonds </a:t>
            </a:r>
            <a:r>
              <a:rPr lang="en-US" dirty="0" err="1"/>
              <a:t>mutualisés</a:t>
            </a:r>
            <a:r>
              <a:rPr lang="en-US" dirty="0"/>
              <a:t> – </a:t>
            </a:r>
            <a:r>
              <a:rPr lang="en-US" dirty="0" err="1"/>
              <a:t>c’est</a:t>
            </a:r>
            <a:r>
              <a:rPr lang="en-US" dirty="0"/>
              <a:t> à dire par </a:t>
            </a:r>
            <a:r>
              <a:rPr lang="en-US" dirty="0" err="1"/>
              <a:t>chaque</a:t>
            </a:r>
            <a:r>
              <a:rPr lang="en-US" dirty="0"/>
              <a:t> </a:t>
            </a:r>
            <a:r>
              <a:rPr lang="en-US" dirty="0" err="1"/>
              <a:t>acheteur</a:t>
            </a:r>
            <a:r>
              <a:rPr lang="en-US" dirty="0"/>
              <a:t> ?</a:t>
            </a:r>
          </a:p>
          <a:p>
            <a:pPr lvl="1"/>
            <a:r>
              <a:rPr lang="en-US" dirty="0"/>
              <a:t>Comment </a:t>
            </a:r>
            <a:r>
              <a:rPr lang="en-US" dirty="0" err="1"/>
              <a:t>sont</a:t>
            </a:r>
            <a:r>
              <a:rPr lang="en-US" dirty="0"/>
              <a:t> </a:t>
            </a:r>
            <a:r>
              <a:rPr lang="en-US" dirty="0" err="1"/>
              <a:t>délivrés</a:t>
            </a:r>
            <a:r>
              <a:rPr lang="en-US" dirty="0"/>
              <a:t> les services </a:t>
            </a:r>
            <a:r>
              <a:rPr lang="en-US" dirty="0" err="1"/>
              <a:t>achetés</a:t>
            </a:r>
            <a:r>
              <a:rPr lang="en-US" dirty="0"/>
              <a:t> ?</a:t>
            </a:r>
          </a:p>
          <a:p>
            <a:pPr lvl="1"/>
            <a:endParaRPr lang="en-US" dirty="0"/>
          </a:p>
          <a:p>
            <a:r>
              <a:rPr lang="en-US" dirty="0" err="1"/>
              <a:t>Construire</a:t>
            </a:r>
            <a:r>
              <a:rPr lang="en-US" dirty="0"/>
              <a:t> </a:t>
            </a:r>
            <a:r>
              <a:rPr lang="en-US" dirty="0" err="1"/>
              <a:t>différents</a:t>
            </a:r>
            <a:r>
              <a:rPr lang="en-US" dirty="0"/>
              <a:t> </a:t>
            </a:r>
            <a:r>
              <a:rPr lang="en-US" dirty="0" err="1"/>
              <a:t>dénominateurs</a:t>
            </a:r>
            <a:r>
              <a:rPr lang="en-US" dirty="0"/>
              <a:t> pour </a:t>
            </a:r>
            <a:r>
              <a:rPr lang="en-US" dirty="0" err="1"/>
              <a:t>pouvoir</a:t>
            </a:r>
            <a:r>
              <a:rPr lang="en-US" dirty="0"/>
              <a:t> </a:t>
            </a:r>
            <a:r>
              <a:rPr lang="en-US" dirty="0" err="1"/>
              <a:t>suivre</a:t>
            </a:r>
            <a:r>
              <a:rPr lang="en-US" dirty="0"/>
              <a:t> et </a:t>
            </a:r>
            <a:r>
              <a:rPr lang="en-US" dirty="0" err="1"/>
              <a:t>évaluer</a:t>
            </a:r>
            <a:r>
              <a:rPr lang="en-US" dirty="0"/>
              <a:t> la performance de </a:t>
            </a:r>
            <a:r>
              <a:rPr lang="en-US" dirty="0" err="1"/>
              <a:t>chaque</a:t>
            </a:r>
            <a:r>
              <a:rPr lang="en-US" dirty="0"/>
              <a:t> </a:t>
            </a:r>
            <a:r>
              <a:rPr lang="en-US" dirty="0" err="1"/>
              <a:t>acheteur</a:t>
            </a:r>
            <a:r>
              <a:rPr lang="en-US" dirty="0"/>
              <a:t> (</a:t>
            </a:r>
            <a:r>
              <a:rPr lang="en-US" dirty="0" err="1"/>
              <a:t>dispositif</a:t>
            </a:r>
            <a:r>
              <a:rPr lang="en-US" dirty="0"/>
              <a:t> de </a:t>
            </a:r>
            <a:r>
              <a:rPr lang="en-US" dirty="0" err="1"/>
              <a:t>financement</a:t>
            </a:r>
            <a:r>
              <a:rPr lang="en-US" dirty="0"/>
              <a:t>), </a:t>
            </a:r>
            <a:r>
              <a:rPr lang="en-US" dirty="0" err="1"/>
              <a:t>mais</a:t>
            </a:r>
            <a:r>
              <a:rPr lang="en-US" dirty="0"/>
              <a:t> </a:t>
            </a:r>
            <a:r>
              <a:rPr lang="en-US" dirty="0" err="1"/>
              <a:t>aussi</a:t>
            </a:r>
            <a:r>
              <a:rPr lang="en-US" dirty="0"/>
              <a:t> de la </a:t>
            </a:r>
            <a:r>
              <a:rPr lang="en-US" dirty="0" err="1"/>
              <a:t>fonction</a:t>
            </a:r>
            <a:r>
              <a:rPr lang="en-US" dirty="0"/>
              <a:t> </a:t>
            </a:r>
            <a:r>
              <a:rPr lang="en-US" dirty="0" err="1"/>
              <a:t>d’achat</a:t>
            </a:r>
            <a:r>
              <a:rPr lang="en-US" dirty="0"/>
              <a:t> de services, et son </a:t>
            </a:r>
            <a:r>
              <a:rPr lang="en-US" dirty="0" err="1"/>
              <a:t>effet</a:t>
            </a:r>
            <a:r>
              <a:rPr lang="en-US" dirty="0"/>
              <a:t> sur </a:t>
            </a:r>
            <a:r>
              <a:rPr lang="en-US" dirty="0" err="1"/>
              <a:t>l’utilisation</a:t>
            </a:r>
            <a:r>
              <a:rPr lang="en-US" dirty="0"/>
              <a:t> des services (</a:t>
            </a:r>
            <a:r>
              <a:rPr lang="en-US" dirty="0" err="1"/>
              <a:t>régulateur</a:t>
            </a:r>
            <a:r>
              <a:rPr lang="en-US" dirty="0"/>
              <a:t>)</a:t>
            </a:r>
          </a:p>
          <a:p>
            <a:r>
              <a:rPr lang="en-US" dirty="0"/>
              <a:t>Comment </a:t>
            </a:r>
            <a:r>
              <a:rPr lang="en-US" dirty="0" err="1"/>
              <a:t>sont</a:t>
            </a:r>
            <a:r>
              <a:rPr lang="en-US" dirty="0"/>
              <a:t> </a:t>
            </a:r>
            <a:r>
              <a:rPr lang="en-US" dirty="0" err="1"/>
              <a:t>délivrés</a:t>
            </a:r>
            <a:r>
              <a:rPr lang="en-US" dirty="0"/>
              <a:t> les services </a:t>
            </a:r>
            <a:r>
              <a:rPr lang="en-US" dirty="0" err="1"/>
              <a:t>achetés</a:t>
            </a:r>
            <a:r>
              <a:rPr lang="en-US" dirty="0"/>
              <a:t> vs. </a:t>
            </a:r>
            <a:r>
              <a:rPr lang="en-US" dirty="0" err="1"/>
              <a:t>normes</a:t>
            </a:r>
            <a:r>
              <a:rPr lang="en-US" dirty="0"/>
              <a:t> et standards (</a:t>
            </a:r>
            <a:r>
              <a:rPr lang="en-US" dirty="0" err="1"/>
              <a:t>e.g.protocoles</a:t>
            </a:r>
            <a:r>
              <a:rPr lang="en-US" dirty="0"/>
              <a:t> de </a:t>
            </a:r>
            <a:r>
              <a:rPr lang="en-US" dirty="0" err="1"/>
              <a:t>soins</a:t>
            </a:r>
            <a:r>
              <a:rPr lang="en-US" dirty="0"/>
              <a:t>) ?</a:t>
            </a:r>
          </a:p>
          <a:p>
            <a:pPr lvl="1"/>
            <a:r>
              <a:rPr lang="en-US" dirty="0" err="1"/>
              <a:t>Quels</a:t>
            </a:r>
            <a:r>
              <a:rPr lang="en-US" dirty="0"/>
              <a:t> services </a:t>
            </a:r>
            <a:r>
              <a:rPr lang="en-US" dirty="0" err="1"/>
              <a:t>sont</a:t>
            </a:r>
            <a:r>
              <a:rPr lang="en-US" dirty="0"/>
              <a:t> </a:t>
            </a:r>
            <a:r>
              <a:rPr lang="en-US" dirty="0" err="1"/>
              <a:t>achetés</a:t>
            </a:r>
            <a:r>
              <a:rPr lang="en-US" dirty="0"/>
              <a:t> par </a:t>
            </a:r>
            <a:r>
              <a:rPr lang="en-US" dirty="0" err="1"/>
              <a:t>l’ensemble</a:t>
            </a:r>
            <a:r>
              <a:rPr lang="en-US" dirty="0"/>
              <a:t> / les </a:t>
            </a:r>
            <a:r>
              <a:rPr lang="en-US" dirty="0" err="1"/>
              <a:t>autres</a:t>
            </a:r>
            <a:r>
              <a:rPr lang="en-US" dirty="0"/>
              <a:t> </a:t>
            </a:r>
            <a:r>
              <a:rPr lang="en-US" dirty="0" err="1"/>
              <a:t>dispositifs</a:t>
            </a:r>
            <a:r>
              <a:rPr lang="en-US" dirty="0"/>
              <a:t> de </a:t>
            </a:r>
            <a:r>
              <a:rPr lang="en-US" dirty="0" err="1"/>
              <a:t>financement</a:t>
            </a:r>
            <a:r>
              <a:rPr lang="en-US" dirty="0"/>
              <a:t> de la </a:t>
            </a:r>
            <a:r>
              <a:rPr lang="en-US" dirty="0" err="1"/>
              <a:t>santé</a:t>
            </a:r>
            <a:r>
              <a:rPr lang="en-US" dirty="0"/>
              <a:t> (</a:t>
            </a:r>
            <a:r>
              <a:rPr lang="en-US" dirty="0" err="1"/>
              <a:t>ou</a:t>
            </a:r>
            <a:r>
              <a:rPr lang="en-US" dirty="0"/>
              <a:t> un sous-ensemble) ? </a:t>
            </a:r>
          </a:p>
          <a:p>
            <a:pPr lvl="1"/>
            <a:r>
              <a:rPr lang="en-US" dirty="0" err="1"/>
              <a:t>Quels</a:t>
            </a:r>
            <a:r>
              <a:rPr lang="en-US" dirty="0"/>
              <a:t> services </a:t>
            </a:r>
            <a:r>
              <a:rPr lang="en-US" dirty="0" err="1"/>
              <a:t>sont</a:t>
            </a:r>
            <a:r>
              <a:rPr lang="en-US" dirty="0"/>
              <a:t> </a:t>
            </a:r>
            <a:r>
              <a:rPr lang="en-US" dirty="0" err="1"/>
              <a:t>prestés</a:t>
            </a:r>
            <a:r>
              <a:rPr lang="en-US" dirty="0"/>
              <a:t> à la population (y </a:t>
            </a:r>
            <a:r>
              <a:rPr lang="en-US" dirty="0" err="1"/>
              <a:t>compris</a:t>
            </a:r>
            <a:r>
              <a:rPr lang="en-US" dirty="0"/>
              <a:t> </a:t>
            </a:r>
            <a:r>
              <a:rPr lang="en-US" dirty="0" err="1"/>
              <a:t>ceux</a:t>
            </a:r>
            <a:r>
              <a:rPr lang="en-US" dirty="0"/>
              <a:t> </a:t>
            </a:r>
            <a:r>
              <a:rPr lang="en-US" dirty="0" err="1"/>
              <a:t>payés</a:t>
            </a:r>
            <a:r>
              <a:rPr lang="en-US" dirty="0"/>
              <a:t> par le patient </a:t>
            </a:r>
            <a:r>
              <a:rPr lang="en-US" dirty="0" err="1"/>
              <a:t>directement</a:t>
            </a:r>
            <a:r>
              <a:rPr lang="en-US" dirty="0"/>
              <a:t> au point de service) ?</a:t>
            </a:r>
          </a:p>
          <a:p>
            <a:pPr lvl="1"/>
            <a:r>
              <a:rPr lang="en-US" dirty="0" err="1"/>
              <a:t>Quels</a:t>
            </a:r>
            <a:r>
              <a:rPr lang="en-US" dirty="0"/>
              <a:t> </a:t>
            </a:r>
            <a:r>
              <a:rPr lang="en-US" dirty="0" err="1"/>
              <a:t>sont</a:t>
            </a:r>
            <a:r>
              <a:rPr lang="en-US" dirty="0"/>
              <a:t> les </a:t>
            </a:r>
            <a:r>
              <a:rPr lang="en-US" dirty="0" err="1"/>
              <a:t>besoins</a:t>
            </a:r>
            <a:r>
              <a:rPr lang="en-US" dirty="0"/>
              <a:t> de la population </a:t>
            </a:r>
            <a:r>
              <a:rPr lang="en-US" dirty="0" err="1"/>
              <a:t>en</a:t>
            </a:r>
            <a:r>
              <a:rPr lang="en-US" dirty="0"/>
              <a:t> services de </a:t>
            </a:r>
            <a:r>
              <a:rPr lang="en-US" dirty="0" err="1"/>
              <a:t>santé</a:t>
            </a:r>
            <a:r>
              <a:rPr lang="en-US" dirty="0"/>
              <a:t> ?</a:t>
            </a:r>
          </a:p>
          <a:p>
            <a:endParaRPr lang="en-US" dirty="0"/>
          </a:p>
        </p:txBody>
      </p:sp>
      <p:sp>
        <p:nvSpPr>
          <p:cNvPr id="4" name="Slide Number Placeholder 3"/>
          <p:cNvSpPr>
            <a:spLocks noGrp="1"/>
          </p:cNvSpPr>
          <p:nvPr>
            <p:ph type="sldNum" sz="quarter" idx="5"/>
          </p:nvPr>
        </p:nvSpPr>
        <p:spPr/>
        <p:txBody>
          <a:bodyPr/>
          <a:lstStyle/>
          <a:p>
            <a:fld id="{E1960690-257B-4E9D-B543-FE18F6273348}" type="slidenum">
              <a:rPr lang="fr-CH" smtClean="0"/>
              <a:t>23</a:t>
            </a:fld>
            <a:endParaRPr lang="fr-CH"/>
          </a:p>
        </p:txBody>
      </p:sp>
    </p:spTree>
    <p:extLst>
      <p:ext uri="{BB962C8B-B14F-4D97-AF65-F5344CB8AC3E}">
        <p14:creationId xmlns:p14="http://schemas.microsoft.com/office/powerpoint/2010/main" val="283228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a:t>
            </a:r>
            <a:r>
              <a:rPr lang="en-US" dirty="0"/>
              <a:t> </a:t>
            </a:r>
            <a:r>
              <a:rPr lang="en-US" dirty="0" err="1"/>
              <a:t>voyant</a:t>
            </a:r>
            <a:r>
              <a:rPr lang="en-US" dirty="0"/>
              <a:t> </a:t>
            </a:r>
            <a:r>
              <a:rPr lang="en-US" dirty="0" err="1"/>
              <a:t>cette</a:t>
            </a:r>
            <a:r>
              <a:rPr lang="en-US" dirty="0"/>
              <a:t> </a:t>
            </a:r>
            <a:r>
              <a:rPr lang="en-US" dirty="0" err="1"/>
              <a:t>cartographie</a:t>
            </a:r>
            <a:r>
              <a:rPr lang="en-US" dirty="0"/>
              <a:t> qui a </a:t>
            </a:r>
            <a:r>
              <a:rPr lang="en-US" dirty="0" err="1"/>
              <a:t>été</a:t>
            </a:r>
            <a:r>
              <a:rPr lang="en-US" dirty="0"/>
              <a:t> </a:t>
            </a:r>
            <a:r>
              <a:rPr lang="en-US" dirty="0" err="1"/>
              <a:t>realisée</a:t>
            </a:r>
            <a:r>
              <a:rPr lang="en-US" dirty="0"/>
              <a:t> </a:t>
            </a:r>
            <a:r>
              <a:rPr lang="en-US" dirty="0" err="1"/>
              <a:t>en</a:t>
            </a:r>
            <a:r>
              <a:rPr lang="en-US" dirty="0"/>
              <a:t> </a:t>
            </a:r>
            <a:r>
              <a:rPr lang="en-US" dirty="0" err="1"/>
              <a:t>Tanzanie</a:t>
            </a:r>
            <a:r>
              <a:rPr lang="en-US" dirty="0"/>
              <a:t> on se rend </a:t>
            </a:r>
            <a:r>
              <a:rPr lang="en-US" dirty="0" err="1"/>
              <a:t>compte</a:t>
            </a:r>
            <a:r>
              <a:rPr lang="en-US" dirty="0"/>
              <a:t> de deux choses</a:t>
            </a:r>
          </a:p>
          <a:p>
            <a:r>
              <a:rPr lang="en-US" dirty="0" err="1"/>
              <a:t>D’abord</a:t>
            </a:r>
            <a:r>
              <a:rPr lang="en-US" dirty="0"/>
              <a:t> que le </a:t>
            </a:r>
            <a:r>
              <a:rPr lang="en-US" dirty="0" err="1"/>
              <a:t>problème</a:t>
            </a:r>
            <a:r>
              <a:rPr lang="en-US" dirty="0"/>
              <a:t> de </a:t>
            </a:r>
            <a:r>
              <a:rPr lang="en-US" dirty="0" err="1"/>
              <a:t>disponibilité</a:t>
            </a:r>
            <a:r>
              <a:rPr lang="en-US" dirty="0"/>
              <a:t> des </a:t>
            </a:r>
            <a:r>
              <a:rPr lang="en-US" dirty="0" err="1"/>
              <a:t>données</a:t>
            </a:r>
            <a:r>
              <a:rPr lang="en-US" dirty="0"/>
              <a:t> </a:t>
            </a:r>
            <a:r>
              <a:rPr lang="en-US" dirty="0" err="1"/>
              <a:t>peut</a:t>
            </a:r>
            <a:r>
              <a:rPr lang="en-US" dirty="0"/>
              <a:t> </a:t>
            </a:r>
          </a:p>
        </p:txBody>
      </p:sp>
      <p:sp>
        <p:nvSpPr>
          <p:cNvPr id="4" name="Slide Number Placeholder 3"/>
          <p:cNvSpPr>
            <a:spLocks noGrp="1"/>
          </p:cNvSpPr>
          <p:nvPr>
            <p:ph type="sldNum" sz="quarter" idx="5"/>
          </p:nvPr>
        </p:nvSpPr>
        <p:spPr/>
        <p:txBody>
          <a:bodyPr/>
          <a:lstStyle/>
          <a:p>
            <a:fld id="{E1960690-257B-4E9D-B543-FE18F6273348}" type="slidenum">
              <a:rPr lang="fr-CH" smtClean="0"/>
              <a:t>24</a:t>
            </a:fld>
            <a:endParaRPr lang="fr-CH"/>
          </a:p>
        </p:txBody>
      </p:sp>
    </p:spTree>
    <p:extLst>
      <p:ext uri="{BB962C8B-B14F-4D97-AF65-F5344CB8AC3E}">
        <p14:creationId xmlns:p14="http://schemas.microsoft.com/office/powerpoint/2010/main" val="111588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Acheter</a:t>
            </a:r>
            <a:r>
              <a:rPr lang="en-US" dirty="0"/>
              <a:t> des services de </a:t>
            </a:r>
            <a:r>
              <a:rPr lang="en-US" dirty="0" err="1"/>
              <a:t>santé</a:t>
            </a:r>
            <a:r>
              <a:rPr lang="en-US" dirty="0"/>
              <a:t> de manière </a:t>
            </a:r>
            <a:r>
              <a:rPr lang="en-US" dirty="0" err="1"/>
              <a:t>stratégique</a:t>
            </a:r>
            <a:r>
              <a:rPr lang="en-US" dirty="0"/>
              <a:t> </a:t>
            </a:r>
            <a:r>
              <a:rPr lang="en-US" dirty="0" err="1"/>
              <a:t>consiste</a:t>
            </a:r>
            <a:r>
              <a:rPr lang="en-US" dirty="0"/>
              <a:t> à </a:t>
            </a:r>
            <a:r>
              <a:rPr lang="en-US" dirty="0" err="1"/>
              <a:t>s’assurer</a:t>
            </a:r>
            <a:r>
              <a:rPr lang="en-US" dirty="0"/>
              <a:t> que les fonds </a:t>
            </a:r>
            <a:r>
              <a:rPr lang="en-US" dirty="0" err="1"/>
              <a:t>mutualisés</a:t>
            </a:r>
            <a:r>
              <a:rPr lang="en-US" dirty="0"/>
              <a:t> se </a:t>
            </a:r>
            <a:r>
              <a:rPr lang="en-US" dirty="0" err="1"/>
              <a:t>transforment</a:t>
            </a:r>
            <a:r>
              <a:rPr lang="en-US" dirty="0"/>
              <a:t> </a:t>
            </a:r>
            <a:r>
              <a:rPr lang="en-US" dirty="0" err="1"/>
              <a:t>en</a:t>
            </a:r>
            <a:r>
              <a:rPr lang="en-US" dirty="0"/>
              <a:t> service de </a:t>
            </a:r>
            <a:r>
              <a:rPr lang="en-US" dirty="0" err="1"/>
              <a:t>qualité</a:t>
            </a:r>
            <a:r>
              <a:rPr lang="en-US" dirty="0"/>
              <a:t>, </a:t>
            </a:r>
            <a:r>
              <a:rPr lang="en-US" dirty="0" err="1"/>
              <a:t>produits</a:t>
            </a:r>
            <a:r>
              <a:rPr lang="en-US" dirty="0"/>
              <a:t> de manière </a:t>
            </a:r>
            <a:r>
              <a:rPr lang="en-US" dirty="0" err="1"/>
              <a:t>efficiente</a:t>
            </a:r>
            <a:r>
              <a:rPr lang="en-US" dirty="0"/>
              <a:t> (sans </a:t>
            </a:r>
            <a:r>
              <a:rPr lang="en-US" dirty="0" err="1"/>
              <a:t>surutilisation</a:t>
            </a:r>
            <a:r>
              <a:rPr lang="en-US" dirty="0"/>
              <a:t> des services) et </a:t>
            </a:r>
            <a:r>
              <a:rPr lang="en-US" dirty="0" err="1"/>
              <a:t>distribués</a:t>
            </a:r>
            <a:r>
              <a:rPr lang="en-US" dirty="0"/>
              <a:t> de manière equitable (sans exclusion de </a:t>
            </a:r>
            <a:r>
              <a:rPr lang="en-US" dirty="0" err="1"/>
              <a:t>certains</a:t>
            </a:r>
            <a:r>
              <a:rPr lang="en-US" dirty="0"/>
              <a:t> </a:t>
            </a:r>
            <a:r>
              <a:rPr lang="en-US" dirty="0" err="1"/>
              <a:t>groupes</a:t>
            </a:r>
            <a:r>
              <a:rPr lang="en-US" dirty="0"/>
              <a:t> de population) au sein de la population, et qui correspondent à des </a:t>
            </a:r>
            <a:r>
              <a:rPr lang="en-US" dirty="0" err="1"/>
              <a:t>besoins</a:t>
            </a:r>
            <a:r>
              <a:rPr lang="en-US" dirty="0"/>
              <a:t> </a:t>
            </a:r>
            <a:r>
              <a:rPr lang="en-US" dirty="0" err="1"/>
              <a:t>en</a:t>
            </a:r>
            <a:r>
              <a:rPr lang="en-US" dirty="0"/>
              <a:t> service de </a:t>
            </a:r>
            <a:r>
              <a:rPr lang="en-US" dirty="0" err="1"/>
              <a:t>santé</a:t>
            </a:r>
            <a:r>
              <a:rPr lang="en-US" dirty="0"/>
              <a:t> de la population (sans selection des services </a:t>
            </a:r>
            <a:r>
              <a:rPr lang="en-US" dirty="0" err="1"/>
              <a:t>prestés</a:t>
            </a:r>
            <a:r>
              <a:rPr lang="en-US" dirty="0"/>
              <a:t> </a:t>
            </a:r>
            <a:r>
              <a:rPr lang="en-US" dirty="0" err="1"/>
              <a:t>en</a:t>
            </a:r>
            <a:r>
              <a:rPr lang="en-US" dirty="0"/>
              <a:t> function de </a:t>
            </a:r>
            <a:r>
              <a:rPr lang="en-US" dirty="0" err="1"/>
              <a:t>leur</a:t>
            </a:r>
            <a:r>
              <a:rPr lang="en-US" dirty="0"/>
              <a:t> </a:t>
            </a:r>
            <a:r>
              <a:rPr lang="en-US" dirty="0" err="1"/>
              <a:t>rentabilité</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Points </a:t>
            </a:r>
            <a:r>
              <a:rPr lang="en-US" dirty="0" err="1"/>
              <a:t>importants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 services de </a:t>
            </a:r>
            <a:r>
              <a:rPr lang="en-US" dirty="0" err="1"/>
              <a:t>santé</a:t>
            </a:r>
            <a:r>
              <a:rPr lang="en-US" dirty="0"/>
              <a:t> </a:t>
            </a:r>
            <a:r>
              <a:rPr lang="en-US" dirty="0" err="1"/>
              <a:t>achetés</a:t>
            </a:r>
            <a:r>
              <a:rPr lang="en-US" dirty="0"/>
              <a:t> par les fonds </a:t>
            </a:r>
            <a:r>
              <a:rPr lang="en-US" dirty="0" err="1"/>
              <a:t>mutualisés</a:t>
            </a:r>
            <a:r>
              <a:rPr lang="en-US" dirty="0"/>
              <a:t> dans la </a:t>
            </a:r>
            <a:r>
              <a:rPr lang="en-US" dirty="0" err="1"/>
              <a:t>plupart</a:t>
            </a:r>
            <a:r>
              <a:rPr lang="en-US" dirty="0"/>
              <a:t> des LMICs ne correspondent </a:t>
            </a:r>
            <a:r>
              <a:rPr lang="en-US" dirty="0" err="1"/>
              <a:t>qu’à</a:t>
            </a:r>
            <a:r>
              <a:rPr lang="en-US" dirty="0"/>
              <a:t> </a:t>
            </a:r>
            <a:r>
              <a:rPr lang="en-US" dirty="0" err="1"/>
              <a:t>une</a:t>
            </a:r>
            <a:r>
              <a:rPr lang="en-US" dirty="0"/>
              <a:t> proportion </a:t>
            </a:r>
            <a:r>
              <a:rPr lang="en-US" dirty="0" err="1"/>
              <a:t>relativement</a:t>
            </a:r>
            <a:r>
              <a:rPr lang="en-US" dirty="0"/>
              <a:t> </a:t>
            </a:r>
            <a:r>
              <a:rPr lang="en-US" dirty="0" err="1"/>
              <a:t>modérée</a:t>
            </a:r>
            <a:r>
              <a:rPr lang="en-US" dirty="0"/>
              <a:t> des services de </a:t>
            </a:r>
            <a:r>
              <a:rPr lang="en-US" dirty="0" err="1"/>
              <a:t>santé</a:t>
            </a:r>
            <a:r>
              <a:rPr lang="en-US" dirty="0"/>
              <a:t> </a:t>
            </a:r>
            <a:r>
              <a:rPr lang="en-US" dirty="0" err="1"/>
              <a:t>prestés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 services de </a:t>
            </a:r>
            <a:r>
              <a:rPr lang="en-US" dirty="0" err="1"/>
              <a:t>santé</a:t>
            </a:r>
            <a:r>
              <a:rPr lang="en-US" dirty="0"/>
              <a:t> </a:t>
            </a:r>
            <a:r>
              <a:rPr lang="en-US" dirty="0" err="1"/>
              <a:t>sont</a:t>
            </a:r>
            <a:r>
              <a:rPr lang="en-US" dirty="0"/>
              <a:t> </a:t>
            </a:r>
            <a:r>
              <a:rPr lang="en-US" dirty="0" err="1"/>
              <a:t>souvent</a:t>
            </a:r>
            <a:r>
              <a:rPr lang="en-US" dirty="0"/>
              <a:t> </a:t>
            </a:r>
            <a:r>
              <a:rPr lang="en-US" dirty="0" err="1"/>
              <a:t>prestés</a:t>
            </a:r>
            <a:r>
              <a:rPr lang="en-US" dirty="0"/>
              <a:t> par des </a:t>
            </a:r>
            <a:r>
              <a:rPr lang="en-US" dirty="0" err="1"/>
              <a:t>prestataires</a:t>
            </a:r>
            <a:r>
              <a:rPr lang="en-US" dirty="0"/>
              <a:t> de service de nature </a:t>
            </a:r>
            <a:r>
              <a:rPr lang="en-US" dirty="0" err="1"/>
              <a:t>variée</a:t>
            </a:r>
            <a:r>
              <a:rPr lang="en-US" dirty="0"/>
              <a:t> (</a:t>
            </a:r>
            <a:r>
              <a:rPr lang="en-US" dirty="0" err="1"/>
              <a:t>secteur</a:t>
            </a:r>
            <a:r>
              <a:rPr lang="en-US" dirty="0"/>
              <a:t> public vs. </a:t>
            </a:r>
            <a:r>
              <a:rPr lang="en-US" dirty="0" err="1"/>
              <a:t>secteur</a:t>
            </a:r>
            <a:r>
              <a:rPr lang="en-US" dirty="0"/>
              <a:t> </a:t>
            </a:r>
            <a:r>
              <a:rPr lang="en-US" dirty="0" err="1"/>
              <a:t>privé</a:t>
            </a:r>
            <a:r>
              <a:rPr lang="en-US" dirty="0"/>
              <a:t>, </a:t>
            </a:r>
            <a:r>
              <a:rPr lang="en-US" dirty="0" err="1"/>
              <a:t>niveau</a:t>
            </a:r>
            <a:r>
              <a:rPr lang="en-US" dirty="0"/>
              <a:t> </a:t>
            </a:r>
            <a:r>
              <a:rPr lang="en-US" dirty="0" err="1"/>
              <a:t>primaire</a:t>
            </a:r>
            <a:r>
              <a:rPr lang="en-US" dirty="0"/>
              <a:t> </a:t>
            </a:r>
            <a:r>
              <a:rPr lang="en-US" dirty="0" err="1"/>
              <a:t>secondaire</a:t>
            </a:r>
            <a:r>
              <a:rPr lang="en-US" dirty="0"/>
              <a:t>, </a:t>
            </a:r>
            <a:r>
              <a:rPr lang="en-US" dirty="0" err="1"/>
              <a:t>tertiaire</a:t>
            </a:r>
            <a:r>
              <a:rPr lang="en-US" dirty="0"/>
              <a:t>, </a:t>
            </a:r>
            <a:r>
              <a:rPr lang="en-US" dirty="0" err="1"/>
              <a:t>etc</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Souvent</a:t>
            </a:r>
            <a:r>
              <a:rPr lang="en-US" dirty="0"/>
              <a:t>, et on </a:t>
            </a:r>
            <a:r>
              <a:rPr lang="en-US" dirty="0" err="1"/>
              <a:t>reviendra</a:t>
            </a:r>
            <a:r>
              <a:rPr lang="en-US" dirty="0"/>
              <a:t> dessus, dans les pays à </a:t>
            </a:r>
            <a:r>
              <a:rPr lang="en-US" dirty="0" err="1"/>
              <a:t>revenus</a:t>
            </a:r>
            <a:r>
              <a:rPr lang="en-US" dirty="0"/>
              <a:t> </a:t>
            </a:r>
            <a:r>
              <a:rPr lang="en-US" dirty="0" err="1"/>
              <a:t>faibles</a:t>
            </a:r>
            <a:r>
              <a:rPr lang="en-US" dirty="0"/>
              <a:t> et </a:t>
            </a:r>
            <a:r>
              <a:rPr lang="en-US" dirty="0" err="1"/>
              <a:t>modérés</a:t>
            </a:r>
            <a:r>
              <a:rPr lang="en-US" dirty="0"/>
              <a:t>, les services </a:t>
            </a:r>
            <a:r>
              <a:rPr lang="en-US" dirty="0" err="1"/>
              <a:t>sont</a:t>
            </a:r>
            <a:r>
              <a:rPr lang="en-US" dirty="0"/>
              <a:t> </a:t>
            </a:r>
            <a:r>
              <a:rPr lang="en-US" dirty="0" err="1"/>
              <a:t>achetés</a:t>
            </a:r>
            <a:r>
              <a:rPr lang="en-US" dirty="0"/>
              <a:t> par </a:t>
            </a:r>
            <a:r>
              <a:rPr lang="en-US" dirty="0" err="1"/>
              <a:t>différentes</a:t>
            </a:r>
            <a:r>
              <a:rPr lang="en-US" dirty="0"/>
              <a:t> institutions (</a:t>
            </a:r>
            <a:r>
              <a:rPr lang="en-US" dirty="0" err="1"/>
              <a:t>acheteurs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5080C3E-9657-40BF-8891-8FC03D54F6D4}" type="slidenum">
              <a:rPr lang="en-US" smtClean="0"/>
              <a:t>4</a:t>
            </a:fld>
            <a:endParaRPr lang="en-US"/>
          </a:p>
        </p:txBody>
      </p:sp>
    </p:spTree>
    <p:extLst>
      <p:ext uri="{BB962C8B-B14F-4D97-AF65-F5344CB8AC3E}">
        <p14:creationId xmlns:p14="http://schemas.microsoft.com/office/powerpoint/2010/main" val="3955253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60690-257B-4E9D-B543-FE18F6273348}" type="slidenum">
              <a:rPr lang="fr-CH" smtClean="0"/>
              <a:t>26</a:t>
            </a:fld>
            <a:endParaRPr lang="fr-CH"/>
          </a:p>
        </p:txBody>
      </p:sp>
    </p:spTree>
    <p:extLst>
      <p:ext uri="{BB962C8B-B14F-4D97-AF65-F5344CB8AC3E}">
        <p14:creationId xmlns:p14="http://schemas.microsoft.com/office/powerpoint/2010/main" val="286323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 travail </a:t>
            </a:r>
            <a:r>
              <a:rPr lang="en-US" dirty="0" err="1"/>
              <a:t>est</a:t>
            </a:r>
            <a:r>
              <a:rPr lang="en-US" dirty="0"/>
              <a:t> plus un effort de compilation que </a:t>
            </a:r>
            <a:r>
              <a:rPr lang="en-US" dirty="0" err="1"/>
              <a:t>d’exploration</a:t>
            </a:r>
            <a:r>
              <a:rPr lang="en-US" dirty="0"/>
              <a:t> car </a:t>
            </a:r>
            <a:r>
              <a:rPr lang="en-US" dirty="0" err="1"/>
              <a:t>nombre</a:t>
            </a:r>
            <a:r>
              <a:rPr lang="en-US" dirty="0"/>
              <a:t> de cartographies existent. </a:t>
            </a:r>
            <a:r>
              <a:rPr lang="en-US" dirty="0" err="1"/>
              <a:t>Mais</a:t>
            </a:r>
            <a:r>
              <a:rPr lang="en-US" dirty="0"/>
              <a:t> </a:t>
            </a:r>
            <a:r>
              <a:rPr lang="en-US" dirty="0" err="1"/>
              <a:t>elles</a:t>
            </a:r>
            <a:r>
              <a:rPr lang="en-US" dirty="0"/>
              <a:t> </a:t>
            </a:r>
            <a:r>
              <a:rPr lang="en-US" dirty="0" err="1"/>
              <a:t>n’ont</a:t>
            </a:r>
            <a:r>
              <a:rPr lang="en-US" dirty="0"/>
              <a:t> pas </a:t>
            </a:r>
            <a:r>
              <a:rPr lang="en-US" dirty="0" err="1"/>
              <a:t>explicitement</a:t>
            </a:r>
            <a:r>
              <a:rPr lang="en-US" dirty="0"/>
              <a:t> </a:t>
            </a:r>
            <a:r>
              <a:rPr lang="en-US" dirty="0" err="1"/>
              <a:t>regardé</a:t>
            </a:r>
            <a:r>
              <a:rPr lang="en-US" dirty="0"/>
              <a:t> sous </a:t>
            </a:r>
            <a:r>
              <a:rPr lang="en-US" dirty="0" err="1"/>
              <a:t>l’angle</a:t>
            </a:r>
            <a:r>
              <a:rPr lang="en-US" dirty="0"/>
              <a:t> de </a:t>
            </a:r>
            <a:r>
              <a:rPr lang="en-US" dirty="0" err="1"/>
              <a:t>l’achat</a:t>
            </a:r>
            <a:r>
              <a:rPr lang="en-US" dirty="0"/>
              <a:t> </a:t>
            </a:r>
            <a:r>
              <a:rPr lang="en-US" dirty="0" err="1"/>
              <a:t>stratégique</a:t>
            </a:r>
            <a:r>
              <a:rPr lang="en-US" dirty="0"/>
              <a:t> et de </a:t>
            </a:r>
            <a:r>
              <a:rPr lang="en-US" dirty="0" err="1"/>
              <a:t>ces</a:t>
            </a:r>
            <a:r>
              <a:rPr lang="en-US" dirty="0"/>
              <a:t> </a:t>
            </a:r>
            <a:r>
              <a:rPr lang="en-US" dirty="0" err="1"/>
              <a:t>besoins</a:t>
            </a:r>
            <a:r>
              <a:rPr lang="en-US" dirty="0"/>
              <a:t> </a:t>
            </a:r>
            <a:r>
              <a:rPr lang="en-US" dirty="0" err="1"/>
              <a:t>en</a:t>
            </a:r>
            <a:r>
              <a:rPr lang="en-US" dirty="0"/>
              <a:t> information</a:t>
            </a:r>
          </a:p>
          <a:p>
            <a:endParaRPr lang="en-US" dirty="0"/>
          </a:p>
        </p:txBody>
      </p:sp>
      <p:sp>
        <p:nvSpPr>
          <p:cNvPr id="4" name="Slide Number Placeholder 3"/>
          <p:cNvSpPr>
            <a:spLocks noGrp="1"/>
          </p:cNvSpPr>
          <p:nvPr>
            <p:ph type="sldNum" sz="quarter" idx="5"/>
          </p:nvPr>
        </p:nvSpPr>
        <p:spPr/>
        <p:txBody>
          <a:bodyPr/>
          <a:lstStyle/>
          <a:p>
            <a:fld id="{E1960690-257B-4E9D-B543-FE18F6273348}" type="slidenum">
              <a:rPr lang="fr-CH" smtClean="0"/>
              <a:t>28</a:t>
            </a:fld>
            <a:endParaRPr lang="fr-CH"/>
          </a:p>
        </p:txBody>
      </p:sp>
    </p:spTree>
    <p:extLst>
      <p:ext uri="{BB962C8B-B14F-4D97-AF65-F5344CB8AC3E}">
        <p14:creationId xmlns:p14="http://schemas.microsoft.com/office/powerpoint/2010/main" val="3457291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60690-257B-4E9D-B543-FE18F6273348}" type="slidenum">
              <a:rPr lang="fr-CH" smtClean="0"/>
              <a:t>35</a:t>
            </a:fld>
            <a:endParaRPr lang="fr-CH"/>
          </a:p>
        </p:txBody>
      </p:sp>
    </p:spTree>
    <p:extLst>
      <p:ext uri="{BB962C8B-B14F-4D97-AF65-F5344CB8AC3E}">
        <p14:creationId xmlns:p14="http://schemas.microsoft.com/office/powerpoint/2010/main" val="247828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Différents</a:t>
            </a:r>
            <a:r>
              <a:rPr lang="en-US" dirty="0"/>
              <a:t> </a:t>
            </a:r>
            <a:r>
              <a:rPr lang="en-US" dirty="0" err="1"/>
              <a:t>acheteurs</a:t>
            </a:r>
            <a:r>
              <a:rPr lang="en-US" dirty="0"/>
              <a:t> qui </a:t>
            </a:r>
            <a:r>
              <a:rPr lang="en-US" dirty="0" err="1"/>
              <a:t>couvrent</a:t>
            </a:r>
            <a:r>
              <a:rPr lang="en-US" dirty="0"/>
              <a:t> </a:t>
            </a:r>
            <a:r>
              <a:rPr lang="en-US" dirty="0" err="1"/>
              <a:t>différents</a:t>
            </a:r>
            <a:r>
              <a:rPr lang="en-US" dirty="0"/>
              <a:t> paniers de </a:t>
            </a:r>
            <a:r>
              <a:rPr lang="en-US" dirty="0" err="1"/>
              <a:t>soins</a:t>
            </a:r>
            <a:r>
              <a:rPr lang="en-US" dirty="0"/>
              <a:t> et </a:t>
            </a:r>
            <a:r>
              <a:rPr lang="en-US" dirty="0" err="1"/>
              <a:t>différentes</a:t>
            </a:r>
            <a:r>
              <a:rPr lang="en-US" dirty="0"/>
              <a:t> populations</a:t>
            </a:r>
          </a:p>
          <a:p>
            <a:r>
              <a:rPr lang="en-US" dirty="0"/>
              <a:t>Fragmentation de </a:t>
            </a:r>
            <a:r>
              <a:rPr lang="en-US" dirty="0" err="1"/>
              <a:t>l’information</a:t>
            </a:r>
            <a:r>
              <a:rPr lang="en-US" dirty="0"/>
              <a:t> de facto entre les </a:t>
            </a:r>
            <a:r>
              <a:rPr lang="en-US" dirty="0" err="1"/>
              <a:t>acheteurs</a:t>
            </a:r>
            <a:r>
              <a:rPr lang="en-US" dirty="0"/>
              <a:t> car il </a:t>
            </a:r>
            <a:r>
              <a:rPr lang="en-US" dirty="0" err="1"/>
              <a:t>vont</a:t>
            </a:r>
            <a:r>
              <a:rPr lang="en-US" dirty="0"/>
              <a:t> </a:t>
            </a:r>
            <a:r>
              <a:rPr lang="en-US" dirty="0" err="1"/>
              <a:t>collecter</a:t>
            </a:r>
            <a:r>
              <a:rPr lang="en-US" dirty="0"/>
              <a:t> des </a:t>
            </a:r>
            <a:r>
              <a:rPr lang="en-US" dirty="0" err="1"/>
              <a:t>données</a:t>
            </a:r>
            <a:r>
              <a:rPr lang="en-US" dirty="0"/>
              <a:t> sur des choses </a:t>
            </a:r>
            <a:r>
              <a:rPr lang="en-US" dirty="0" err="1"/>
              <a:t>différentes</a:t>
            </a:r>
            <a:endParaRPr lang="en-US" dirty="0"/>
          </a:p>
        </p:txBody>
      </p:sp>
      <p:sp>
        <p:nvSpPr>
          <p:cNvPr id="4" name="Slide Number Placeholder 3"/>
          <p:cNvSpPr>
            <a:spLocks noGrp="1"/>
          </p:cNvSpPr>
          <p:nvPr>
            <p:ph type="sldNum" sz="quarter" idx="5"/>
          </p:nvPr>
        </p:nvSpPr>
        <p:spPr/>
        <p:txBody>
          <a:bodyPr/>
          <a:lstStyle/>
          <a:p>
            <a:fld id="{E1960690-257B-4E9D-B543-FE18F6273348}" type="slidenum">
              <a:rPr lang="fr-CH" smtClean="0"/>
              <a:t>5</a:t>
            </a:fld>
            <a:endParaRPr lang="fr-CH"/>
          </a:p>
        </p:txBody>
      </p:sp>
    </p:spTree>
    <p:extLst>
      <p:ext uri="{BB962C8B-B14F-4D97-AF65-F5344CB8AC3E}">
        <p14:creationId xmlns:p14="http://schemas.microsoft.com/office/powerpoint/2010/main" val="349099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a:t>
            </a:r>
            <a:r>
              <a:rPr lang="en-US" dirty="0"/>
              <a:t> plus </a:t>
            </a:r>
            <a:r>
              <a:rPr lang="en-US" dirty="0" err="1"/>
              <a:t>ils</a:t>
            </a:r>
            <a:r>
              <a:rPr lang="en-US" dirty="0"/>
              <a:t> </a:t>
            </a:r>
            <a:r>
              <a:rPr lang="en-US" dirty="0" err="1"/>
              <a:t>utilisent</a:t>
            </a:r>
            <a:r>
              <a:rPr lang="en-US" dirty="0"/>
              <a:t> des instruments </a:t>
            </a:r>
            <a:r>
              <a:rPr lang="en-US" dirty="0" err="1"/>
              <a:t>d’achat</a:t>
            </a:r>
            <a:r>
              <a:rPr lang="en-US" dirty="0"/>
              <a:t> </a:t>
            </a:r>
            <a:r>
              <a:rPr lang="en-US" dirty="0" err="1"/>
              <a:t>différents</a:t>
            </a:r>
            <a:r>
              <a:rPr lang="en-US" dirty="0"/>
              <a:t>, et </a:t>
            </a:r>
            <a:r>
              <a:rPr lang="en-US" dirty="0" err="1"/>
              <a:t>donc</a:t>
            </a:r>
            <a:r>
              <a:rPr lang="en-US" dirty="0"/>
              <a:t> </a:t>
            </a:r>
            <a:r>
              <a:rPr lang="en-US" dirty="0" err="1"/>
              <a:t>vont</a:t>
            </a:r>
            <a:r>
              <a:rPr lang="en-US" dirty="0"/>
              <a:t> </a:t>
            </a:r>
            <a:r>
              <a:rPr lang="en-US" dirty="0" err="1"/>
              <a:t>générer</a:t>
            </a:r>
            <a:r>
              <a:rPr lang="en-US" dirty="0"/>
              <a:t> des </a:t>
            </a:r>
            <a:r>
              <a:rPr lang="en-US" dirty="0" err="1"/>
              <a:t>données</a:t>
            </a:r>
            <a:r>
              <a:rPr lang="en-US" dirty="0"/>
              <a:t> de nature </a:t>
            </a:r>
            <a:r>
              <a:rPr lang="en-US" dirty="0" err="1"/>
              <a:t>différente</a:t>
            </a:r>
            <a:endParaRPr lang="en-US" dirty="0"/>
          </a:p>
        </p:txBody>
      </p:sp>
      <p:sp>
        <p:nvSpPr>
          <p:cNvPr id="4" name="Slide Number Placeholder 3"/>
          <p:cNvSpPr>
            <a:spLocks noGrp="1"/>
          </p:cNvSpPr>
          <p:nvPr>
            <p:ph type="sldNum" sz="quarter" idx="5"/>
          </p:nvPr>
        </p:nvSpPr>
        <p:spPr/>
        <p:txBody>
          <a:bodyPr/>
          <a:lstStyle/>
          <a:p>
            <a:fld id="{E1960690-257B-4E9D-B543-FE18F6273348}" type="slidenum">
              <a:rPr lang="fr-CH" smtClean="0"/>
              <a:t>6</a:t>
            </a:fld>
            <a:endParaRPr lang="fr-CH"/>
          </a:p>
        </p:txBody>
      </p:sp>
    </p:spTree>
    <p:extLst>
      <p:ext uri="{BB962C8B-B14F-4D97-AF65-F5344CB8AC3E}">
        <p14:creationId xmlns:p14="http://schemas.microsoft.com/office/powerpoint/2010/main" val="270821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2C3E50"/>
                </a:solidFill>
                <a:effectLst/>
                <a:latin typeface="Source Sans Pro" panose="020B0503030403020204" pitchFamily="34" charset="0"/>
              </a:rPr>
              <a:t>Le partage de données entre acteurs, que ce soit à l’intérieur ou l’extérieur d’une organisation, est devenu un enjeu économique, politique et culturel. La circulation des données démultiplie leur potentiel d’usage et rend possible leur réutilisation pour des finalités qui n’étaient pas envisagées lors de leur production.</a:t>
            </a:r>
            <a:endParaRPr lang="en-US" dirty="0"/>
          </a:p>
        </p:txBody>
      </p:sp>
      <p:sp>
        <p:nvSpPr>
          <p:cNvPr id="4" name="Slide Number Placeholder 3"/>
          <p:cNvSpPr>
            <a:spLocks noGrp="1"/>
          </p:cNvSpPr>
          <p:nvPr>
            <p:ph type="sldNum" sz="quarter" idx="10"/>
          </p:nvPr>
        </p:nvSpPr>
        <p:spPr/>
        <p:txBody>
          <a:bodyPr/>
          <a:lstStyle/>
          <a:p>
            <a:fld id="{06182421-C037-4301-9015-65CA4BB28FE6}" type="slidenum">
              <a:rPr lang="en-US" smtClean="0"/>
              <a:t>7</a:t>
            </a:fld>
            <a:endParaRPr lang="en-US"/>
          </a:p>
        </p:txBody>
      </p:sp>
    </p:spTree>
    <p:extLst>
      <p:ext uri="{BB962C8B-B14F-4D97-AF65-F5344CB8AC3E}">
        <p14:creationId xmlns:p14="http://schemas.microsoft.com/office/powerpoint/2010/main" val="399557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Malgré </a:t>
            </a:r>
            <a:r>
              <a:rPr lang="en-US" dirty="0" err="1"/>
              <a:t>cela</a:t>
            </a:r>
            <a:r>
              <a:rPr lang="en-US" dirty="0"/>
              <a:t>, il </a:t>
            </a:r>
            <a:r>
              <a:rPr lang="en-US" dirty="0" err="1"/>
              <a:t>est</a:t>
            </a:r>
            <a:r>
              <a:rPr lang="en-US" dirty="0"/>
              <a:t> important de </a:t>
            </a:r>
            <a:r>
              <a:rPr lang="en-US" dirty="0" err="1"/>
              <a:t>définir</a:t>
            </a:r>
            <a:r>
              <a:rPr lang="en-US" dirty="0"/>
              <a:t> </a:t>
            </a:r>
            <a:r>
              <a:rPr lang="en-US" dirty="0" err="1"/>
              <a:t>une</a:t>
            </a:r>
            <a:r>
              <a:rPr lang="en-US" dirty="0"/>
              <a:t> </a:t>
            </a:r>
            <a:r>
              <a:rPr lang="en-US" dirty="0" err="1"/>
              <a:t>stratégie</a:t>
            </a:r>
            <a:r>
              <a:rPr lang="en-US" dirty="0"/>
              <a:t> qui </a:t>
            </a:r>
            <a:r>
              <a:rPr lang="en-US" dirty="0" err="1"/>
              <a:t>permettent</a:t>
            </a:r>
            <a:r>
              <a:rPr lang="en-US" dirty="0"/>
              <a:t> </a:t>
            </a:r>
          </a:p>
        </p:txBody>
      </p:sp>
      <p:sp>
        <p:nvSpPr>
          <p:cNvPr id="4" name="Slide Number Placeholder 3"/>
          <p:cNvSpPr>
            <a:spLocks noGrp="1"/>
          </p:cNvSpPr>
          <p:nvPr>
            <p:ph type="sldNum" sz="quarter" idx="5"/>
          </p:nvPr>
        </p:nvSpPr>
        <p:spPr/>
        <p:txBody>
          <a:bodyPr/>
          <a:lstStyle/>
          <a:p>
            <a:fld id="{E1960690-257B-4E9D-B543-FE18F6273348}" type="slidenum">
              <a:rPr lang="fr-CH" smtClean="0"/>
              <a:t>9</a:t>
            </a:fld>
            <a:endParaRPr lang="fr-CH"/>
          </a:p>
        </p:txBody>
      </p:sp>
    </p:spTree>
    <p:extLst>
      <p:ext uri="{BB962C8B-B14F-4D97-AF65-F5344CB8AC3E}">
        <p14:creationId xmlns:p14="http://schemas.microsoft.com/office/powerpoint/2010/main" val="278097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Construire</a:t>
            </a:r>
            <a:r>
              <a:rPr lang="en-US" dirty="0"/>
              <a:t> un </a:t>
            </a:r>
            <a:r>
              <a:rPr lang="en-US" dirty="0" err="1"/>
              <a:t>numérateur</a:t>
            </a:r>
            <a:r>
              <a:rPr lang="en-US" dirty="0"/>
              <a:t> </a:t>
            </a:r>
            <a:r>
              <a:rPr lang="en-US" dirty="0" err="1"/>
              <a:t>composé</a:t>
            </a:r>
            <a:r>
              <a:rPr lang="en-US" dirty="0"/>
              <a:t> à </a:t>
            </a:r>
            <a:r>
              <a:rPr lang="en-US" dirty="0" err="1"/>
              <a:t>partir</a:t>
            </a:r>
            <a:r>
              <a:rPr lang="en-US" dirty="0"/>
              <a:t> de </a:t>
            </a:r>
            <a:r>
              <a:rPr lang="en-US" dirty="0" err="1"/>
              <a:t>données</a:t>
            </a:r>
            <a:r>
              <a:rPr lang="en-US" dirty="0"/>
              <a:t> de plus </a:t>
            </a:r>
            <a:r>
              <a:rPr lang="en-US" dirty="0" err="1"/>
              <a:t>en</a:t>
            </a:r>
            <a:r>
              <a:rPr lang="en-US" dirty="0"/>
              <a:t> plus précises/completes et </a:t>
            </a:r>
            <a:r>
              <a:rPr lang="en-US" dirty="0" err="1"/>
              <a:t>parvenant</a:t>
            </a:r>
            <a:r>
              <a:rPr lang="en-US" dirty="0"/>
              <a:t> </a:t>
            </a:r>
            <a:r>
              <a:rPr lang="en-US" dirty="0" err="1"/>
              <a:t>en</a:t>
            </a:r>
            <a:r>
              <a:rPr lang="en-US" dirty="0"/>
              <a:t> temps opportune, </a:t>
            </a:r>
            <a:r>
              <a:rPr lang="en-US" dirty="0" err="1"/>
              <a:t>intégrant</a:t>
            </a:r>
            <a:r>
              <a:rPr lang="en-US" dirty="0"/>
              <a:t> des </a:t>
            </a:r>
            <a:r>
              <a:rPr lang="en-US" dirty="0" err="1"/>
              <a:t>données</a:t>
            </a:r>
            <a:r>
              <a:rPr lang="en-US" dirty="0"/>
              <a:t> </a:t>
            </a:r>
            <a:r>
              <a:rPr lang="en-US" dirty="0" err="1"/>
              <a:t>financières</a:t>
            </a:r>
            <a:r>
              <a:rPr lang="en-US" dirty="0"/>
              <a:t> et des </a:t>
            </a:r>
            <a:r>
              <a:rPr lang="en-US" dirty="0" err="1"/>
              <a:t>d’activités</a:t>
            </a:r>
            <a:endParaRPr lang="en-US" dirty="0"/>
          </a:p>
          <a:p>
            <a:pPr lvl="1"/>
            <a:r>
              <a:rPr lang="en-US" dirty="0" err="1"/>
              <a:t>Quels</a:t>
            </a:r>
            <a:r>
              <a:rPr lang="en-US" dirty="0"/>
              <a:t> services </a:t>
            </a:r>
            <a:r>
              <a:rPr lang="en-US" dirty="0" err="1"/>
              <a:t>sont</a:t>
            </a:r>
            <a:r>
              <a:rPr lang="en-US" dirty="0"/>
              <a:t> </a:t>
            </a:r>
            <a:r>
              <a:rPr lang="en-US" dirty="0" err="1"/>
              <a:t>achetés</a:t>
            </a:r>
            <a:r>
              <a:rPr lang="en-US" dirty="0"/>
              <a:t> par </a:t>
            </a:r>
            <a:r>
              <a:rPr lang="en-US" dirty="0" err="1"/>
              <a:t>chaque</a:t>
            </a:r>
            <a:r>
              <a:rPr lang="en-US" dirty="0"/>
              <a:t> </a:t>
            </a:r>
            <a:r>
              <a:rPr lang="en-US" dirty="0" err="1"/>
              <a:t>dispositif</a:t>
            </a:r>
            <a:r>
              <a:rPr lang="en-US" dirty="0"/>
              <a:t> de </a:t>
            </a:r>
            <a:r>
              <a:rPr lang="en-US" dirty="0" err="1"/>
              <a:t>financement</a:t>
            </a:r>
            <a:r>
              <a:rPr lang="en-US" dirty="0"/>
              <a:t> </a:t>
            </a:r>
            <a:r>
              <a:rPr lang="en-US" dirty="0" err="1"/>
              <a:t>utilisant</a:t>
            </a:r>
            <a:r>
              <a:rPr lang="en-US" dirty="0"/>
              <a:t> des fonds </a:t>
            </a:r>
            <a:r>
              <a:rPr lang="en-US" dirty="0" err="1"/>
              <a:t>mutualisés</a:t>
            </a:r>
            <a:r>
              <a:rPr lang="en-US" dirty="0"/>
              <a:t> – </a:t>
            </a:r>
            <a:r>
              <a:rPr lang="en-US" dirty="0" err="1"/>
              <a:t>c’est</a:t>
            </a:r>
            <a:r>
              <a:rPr lang="en-US" dirty="0"/>
              <a:t> à dire par </a:t>
            </a:r>
            <a:r>
              <a:rPr lang="en-US" dirty="0" err="1"/>
              <a:t>chaque</a:t>
            </a:r>
            <a:r>
              <a:rPr lang="en-US" dirty="0"/>
              <a:t> </a:t>
            </a:r>
            <a:r>
              <a:rPr lang="en-US" dirty="0" err="1"/>
              <a:t>acheteur</a:t>
            </a:r>
            <a:r>
              <a:rPr lang="en-US" dirty="0"/>
              <a:t> ?</a:t>
            </a:r>
          </a:p>
          <a:p>
            <a:pPr lvl="1"/>
            <a:r>
              <a:rPr lang="en-US" dirty="0"/>
              <a:t>Comment </a:t>
            </a:r>
            <a:r>
              <a:rPr lang="en-US" dirty="0" err="1"/>
              <a:t>sont</a:t>
            </a:r>
            <a:r>
              <a:rPr lang="en-US" dirty="0"/>
              <a:t> </a:t>
            </a:r>
            <a:r>
              <a:rPr lang="en-US" dirty="0" err="1"/>
              <a:t>délivrés</a:t>
            </a:r>
            <a:r>
              <a:rPr lang="en-US" dirty="0"/>
              <a:t> les services </a:t>
            </a:r>
            <a:r>
              <a:rPr lang="en-US" dirty="0" err="1"/>
              <a:t>achetés</a:t>
            </a:r>
            <a:r>
              <a:rPr lang="en-US" dirty="0"/>
              <a:t> ?</a:t>
            </a:r>
          </a:p>
          <a:p>
            <a:pPr lvl="1"/>
            <a:endParaRPr lang="en-US" dirty="0"/>
          </a:p>
          <a:p>
            <a:r>
              <a:rPr lang="en-US" dirty="0" err="1"/>
              <a:t>Construire</a:t>
            </a:r>
            <a:r>
              <a:rPr lang="en-US" dirty="0"/>
              <a:t> </a:t>
            </a:r>
            <a:r>
              <a:rPr lang="en-US" dirty="0" err="1"/>
              <a:t>différents</a:t>
            </a:r>
            <a:r>
              <a:rPr lang="en-US" dirty="0"/>
              <a:t> </a:t>
            </a:r>
            <a:r>
              <a:rPr lang="en-US" dirty="0" err="1"/>
              <a:t>dénominateurs</a:t>
            </a:r>
            <a:r>
              <a:rPr lang="en-US" dirty="0"/>
              <a:t> pour </a:t>
            </a:r>
            <a:r>
              <a:rPr lang="en-US" dirty="0" err="1"/>
              <a:t>pouvoir</a:t>
            </a:r>
            <a:r>
              <a:rPr lang="en-US" dirty="0"/>
              <a:t> </a:t>
            </a:r>
            <a:r>
              <a:rPr lang="en-US" dirty="0" err="1"/>
              <a:t>suivre</a:t>
            </a:r>
            <a:r>
              <a:rPr lang="en-US" dirty="0"/>
              <a:t> et </a:t>
            </a:r>
            <a:r>
              <a:rPr lang="en-US" dirty="0" err="1"/>
              <a:t>évaluer</a:t>
            </a:r>
            <a:r>
              <a:rPr lang="en-US" dirty="0"/>
              <a:t> la performance de </a:t>
            </a:r>
            <a:r>
              <a:rPr lang="en-US" dirty="0" err="1"/>
              <a:t>chaque</a:t>
            </a:r>
            <a:r>
              <a:rPr lang="en-US" dirty="0"/>
              <a:t> </a:t>
            </a:r>
            <a:r>
              <a:rPr lang="en-US" dirty="0" err="1"/>
              <a:t>acheteur</a:t>
            </a:r>
            <a:r>
              <a:rPr lang="en-US" dirty="0"/>
              <a:t> (</a:t>
            </a:r>
            <a:r>
              <a:rPr lang="en-US" dirty="0" err="1"/>
              <a:t>dispositif</a:t>
            </a:r>
            <a:r>
              <a:rPr lang="en-US" dirty="0"/>
              <a:t> de </a:t>
            </a:r>
            <a:r>
              <a:rPr lang="en-US" dirty="0" err="1"/>
              <a:t>financement</a:t>
            </a:r>
            <a:r>
              <a:rPr lang="en-US" dirty="0"/>
              <a:t>), </a:t>
            </a:r>
            <a:r>
              <a:rPr lang="en-US" dirty="0" err="1"/>
              <a:t>mais</a:t>
            </a:r>
            <a:r>
              <a:rPr lang="en-US" dirty="0"/>
              <a:t> </a:t>
            </a:r>
            <a:r>
              <a:rPr lang="en-US" dirty="0" err="1"/>
              <a:t>aussi</a:t>
            </a:r>
            <a:r>
              <a:rPr lang="en-US" dirty="0"/>
              <a:t> de la </a:t>
            </a:r>
            <a:r>
              <a:rPr lang="en-US" dirty="0" err="1"/>
              <a:t>fonction</a:t>
            </a:r>
            <a:r>
              <a:rPr lang="en-US" dirty="0"/>
              <a:t> </a:t>
            </a:r>
            <a:r>
              <a:rPr lang="en-US" dirty="0" err="1"/>
              <a:t>d’achat</a:t>
            </a:r>
            <a:r>
              <a:rPr lang="en-US" dirty="0"/>
              <a:t> de services, et son </a:t>
            </a:r>
            <a:r>
              <a:rPr lang="en-US" dirty="0" err="1"/>
              <a:t>effet</a:t>
            </a:r>
            <a:r>
              <a:rPr lang="en-US" dirty="0"/>
              <a:t> sur </a:t>
            </a:r>
            <a:r>
              <a:rPr lang="en-US" dirty="0" err="1"/>
              <a:t>l’utilisation</a:t>
            </a:r>
            <a:r>
              <a:rPr lang="en-US" dirty="0"/>
              <a:t> des services (</a:t>
            </a:r>
            <a:r>
              <a:rPr lang="en-US" dirty="0" err="1"/>
              <a:t>régulateur</a:t>
            </a:r>
            <a:r>
              <a:rPr lang="en-US" dirty="0"/>
              <a:t>)</a:t>
            </a:r>
          </a:p>
          <a:p>
            <a:r>
              <a:rPr lang="en-US" dirty="0"/>
              <a:t>Comment </a:t>
            </a:r>
            <a:r>
              <a:rPr lang="en-US" dirty="0" err="1"/>
              <a:t>sont</a:t>
            </a:r>
            <a:r>
              <a:rPr lang="en-US" dirty="0"/>
              <a:t> </a:t>
            </a:r>
            <a:r>
              <a:rPr lang="en-US" dirty="0" err="1"/>
              <a:t>délivrés</a:t>
            </a:r>
            <a:r>
              <a:rPr lang="en-US" dirty="0"/>
              <a:t> les services </a:t>
            </a:r>
            <a:r>
              <a:rPr lang="en-US" dirty="0" err="1"/>
              <a:t>achetés</a:t>
            </a:r>
            <a:r>
              <a:rPr lang="en-US" dirty="0"/>
              <a:t> vs. </a:t>
            </a:r>
            <a:r>
              <a:rPr lang="en-US" dirty="0" err="1"/>
              <a:t>normes</a:t>
            </a:r>
            <a:r>
              <a:rPr lang="en-US" dirty="0"/>
              <a:t> et standards (</a:t>
            </a:r>
            <a:r>
              <a:rPr lang="en-US" dirty="0" err="1"/>
              <a:t>e.g.protocoles</a:t>
            </a:r>
            <a:r>
              <a:rPr lang="en-US" dirty="0"/>
              <a:t> de </a:t>
            </a:r>
            <a:r>
              <a:rPr lang="en-US" dirty="0" err="1"/>
              <a:t>soins</a:t>
            </a:r>
            <a:r>
              <a:rPr lang="en-US" dirty="0"/>
              <a:t>) ?</a:t>
            </a:r>
          </a:p>
          <a:p>
            <a:pPr lvl="1"/>
            <a:r>
              <a:rPr lang="en-US" dirty="0" err="1"/>
              <a:t>Quels</a:t>
            </a:r>
            <a:r>
              <a:rPr lang="en-US" dirty="0"/>
              <a:t> services </a:t>
            </a:r>
            <a:r>
              <a:rPr lang="en-US" dirty="0" err="1"/>
              <a:t>sont</a:t>
            </a:r>
            <a:r>
              <a:rPr lang="en-US" dirty="0"/>
              <a:t> </a:t>
            </a:r>
            <a:r>
              <a:rPr lang="en-US" dirty="0" err="1"/>
              <a:t>achetés</a:t>
            </a:r>
            <a:r>
              <a:rPr lang="en-US" dirty="0"/>
              <a:t> par </a:t>
            </a:r>
            <a:r>
              <a:rPr lang="en-US" dirty="0" err="1"/>
              <a:t>l’ensemble</a:t>
            </a:r>
            <a:r>
              <a:rPr lang="en-US" dirty="0"/>
              <a:t> / les </a:t>
            </a:r>
            <a:r>
              <a:rPr lang="en-US" dirty="0" err="1"/>
              <a:t>autres</a:t>
            </a:r>
            <a:r>
              <a:rPr lang="en-US" dirty="0"/>
              <a:t> </a:t>
            </a:r>
            <a:r>
              <a:rPr lang="en-US" dirty="0" err="1"/>
              <a:t>dispositifs</a:t>
            </a:r>
            <a:r>
              <a:rPr lang="en-US" dirty="0"/>
              <a:t> de </a:t>
            </a:r>
            <a:r>
              <a:rPr lang="en-US" dirty="0" err="1"/>
              <a:t>financement</a:t>
            </a:r>
            <a:r>
              <a:rPr lang="en-US" dirty="0"/>
              <a:t> de la </a:t>
            </a:r>
            <a:r>
              <a:rPr lang="en-US" dirty="0" err="1"/>
              <a:t>santé</a:t>
            </a:r>
            <a:r>
              <a:rPr lang="en-US" dirty="0"/>
              <a:t> (</a:t>
            </a:r>
            <a:r>
              <a:rPr lang="en-US" dirty="0" err="1"/>
              <a:t>ou</a:t>
            </a:r>
            <a:r>
              <a:rPr lang="en-US" dirty="0"/>
              <a:t> un sous-ensemble) ? </a:t>
            </a:r>
          </a:p>
          <a:p>
            <a:pPr lvl="1"/>
            <a:r>
              <a:rPr lang="en-US" dirty="0" err="1"/>
              <a:t>Quels</a:t>
            </a:r>
            <a:r>
              <a:rPr lang="en-US" dirty="0"/>
              <a:t> services </a:t>
            </a:r>
            <a:r>
              <a:rPr lang="en-US" dirty="0" err="1"/>
              <a:t>sont</a:t>
            </a:r>
            <a:r>
              <a:rPr lang="en-US" dirty="0"/>
              <a:t> </a:t>
            </a:r>
            <a:r>
              <a:rPr lang="en-US" dirty="0" err="1"/>
              <a:t>prestés</a:t>
            </a:r>
            <a:r>
              <a:rPr lang="en-US" dirty="0"/>
              <a:t> à la population (y </a:t>
            </a:r>
            <a:r>
              <a:rPr lang="en-US" dirty="0" err="1"/>
              <a:t>compris</a:t>
            </a:r>
            <a:r>
              <a:rPr lang="en-US" dirty="0"/>
              <a:t> </a:t>
            </a:r>
            <a:r>
              <a:rPr lang="en-US" dirty="0" err="1"/>
              <a:t>ceux</a:t>
            </a:r>
            <a:r>
              <a:rPr lang="en-US" dirty="0"/>
              <a:t> </a:t>
            </a:r>
            <a:r>
              <a:rPr lang="en-US" dirty="0" err="1"/>
              <a:t>payés</a:t>
            </a:r>
            <a:r>
              <a:rPr lang="en-US" dirty="0"/>
              <a:t> par le patient </a:t>
            </a:r>
            <a:r>
              <a:rPr lang="en-US" dirty="0" err="1"/>
              <a:t>directement</a:t>
            </a:r>
            <a:r>
              <a:rPr lang="en-US" dirty="0"/>
              <a:t> au point de service) ?</a:t>
            </a:r>
          </a:p>
          <a:p>
            <a:pPr lvl="1"/>
            <a:r>
              <a:rPr lang="en-US" dirty="0" err="1"/>
              <a:t>Quels</a:t>
            </a:r>
            <a:r>
              <a:rPr lang="en-US" dirty="0"/>
              <a:t> </a:t>
            </a:r>
            <a:r>
              <a:rPr lang="en-US" dirty="0" err="1"/>
              <a:t>sont</a:t>
            </a:r>
            <a:r>
              <a:rPr lang="en-US" dirty="0"/>
              <a:t> les </a:t>
            </a:r>
            <a:r>
              <a:rPr lang="en-US" dirty="0" err="1"/>
              <a:t>besoins</a:t>
            </a:r>
            <a:r>
              <a:rPr lang="en-US" dirty="0"/>
              <a:t> de la population </a:t>
            </a:r>
            <a:r>
              <a:rPr lang="en-US" dirty="0" err="1"/>
              <a:t>en</a:t>
            </a:r>
            <a:r>
              <a:rPr lang="en-US" dirty="0"/>
              <a:t> services de </a:t>
            </a:r>
            <a:r>
              <a:rPr lang="en-US" dirty="0" err="1"/>
              <a:t>santé</a:t>
            </a:r>
            <a:r>
              <a:rPr lang="en-US" dirty="0"/>
              <a:t> ?</a:t>
            </a:r>
          </a:p>
          <a:p>
            <a:endParaRPr lang="en-US" dirty="0"/>
          </a:p>
        </p:txBody>
      </p:sp>
      <p:sp>
        <p:nvSpPr>
          <p:cNvPr id="4" name="Slide Number Placeholder 3"/>
          <p:cNvSpPr>
            <a:spLocks noGrp="1"/>
          </p:cNvSpPr>
          <p:nvPr>
            <p:ph type="sldNum" sz="quarter" idx="5"/>
          </p:nvPr>
        </p:nvSpPr>
        <p:spPr/>
        <p:txBody>
          <a:bodyPr/>
          <a:lstStyle/>
          <a:p>
            <a:fld id="{E1960690-257B-4E9D-B543-FE18F6273348}" type="slidenum">
              <a:rPr lang="fr-CH" smtClean="0"/>
              <a:t>10</a:t>
            </a:fld>
            <a:endParaRPr lang="fr-CH"/>
          </a:p>
        </p:txBody>
      </p:sp>
    </p:spTree>
    <p:extLst>
      <p:ext uri="{BB962C8B-B14F-4D97-AF65-F5344CB8AC3E}">
        <p14:creationId xmlns:p14="http://schemas.microsoft.com/office/powerpoint/2010/main" val="3041973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C’est</a:t>
            </a:r>
            <a:r>
              <a:rPr lang="en-US" dirty="0"/>
              <a:t> </a:t>
            </a:r>
            <a:r>
              <a:rPr lang="en-US" dirty="0" err="1"/>
              <a:t>l’enjeu</a:t>
            </a:r>
            <a:r>
              <a:rPr lang="en-US" dirty="0"/>
              <a:t> de </a:t>
            </a:r>
            <a:r>
              <a:rPr lang="en-US" dirty="0" err="1"/>
              <a:t>produire</a:t>
            </a:r>
            <a:r>
              <a:rPr lang="en-US" dirty="0"/>
              <a:t> plus de </a:t>
            </a:r>
            <a:r>
              <a:rPr lang="en-US" dirty="0" err="1"/>
              <a:t>donnerC’est</a:t>
            </a:r>
            <a:r>
              <a:rPr lang="en-US" dirty="0"/>
              <a:t> </a:t>
            </a:r>
            <a:r>
              <a:rPr lang="en-US" dirty="0" err="1"/>
              <a:t>souvent</a:t>
            </a:r>
            <a:r>
              <a:rPr lang="en-US" dirty="0"/>
              <a:t> </a:t>
            </a:r>
            <a:r>
              <a:rPr lang="en-US" dirty="0" err="1"/>
              <a:t>ce</a:t>
            </a:r>
            <a:r>
              <a:rPr lang="en-US" dirty="0"/>
              <a:t> qui </a:t>
            </a:r>
            <a:r>
              <a:rPr lang="en-US" dirty="0" err="1"/>
              <a:t>permet</a:t>
            </a:r>
            <a:r>
              <a:rPr lang="en-US" dirty="0"/>
              <a:t> à un </a:t>
            </a:r>
            <a:r>
              <a:rPr lang="en-US" dirty="0" err="1"/>
              <a:t>acheteur</a:t>
            </a:r>
            <a:r>
              <a:rPr lang="en-US" dirty="0"/>
              <a:t> de </a:t>
            </a:r>
            <a:r>
              <a:rPr lang="en-US" dirty="0" err="1"/>
              <a:t>mesurer</a:t>
            </a:r>
            <a:r>
              <a:rPr lang="en-US" dirty="0"/>
              <a:t> </a:t>
            </a:r>
            <a:r>
              <a:rPr lang="en-US" dirty="0" err="1"/>
              <a:t>sa</a:t>
            </a:r>
            <a:r>
              <a:rPr lang="en-US" dirty="0"/>
              <a:t> performance</a:t>
            </a:r>
          </a:p>
        </p:txBody>
      </p:sp>
      <p:sp>
        <p:nvSpPr>
          <p:cNvPr id="4" name="Slide Number Placeholder 3"/>
          <p:cNvSpPr>
            <a:spLocks noGrp="1"/>
          </p:cNvSpPr>
          <p:nvPr>
            <p:ph type="sldNum" sz="quarter" idx="5"/>
          </p:nvPr>
        </p:nvSpPr>
        <p:spPr/>
        <p:txBody>
          <a:bodyPr/>
          <a:lstStyle/>
          <a:p>
            <a:fld id="{E1960690-257B-4E9D-B543-FE18F6273348}" type="slidenum">
              <a:rPr lang="fr-CH" smtClean="0"/>
              <a:t>11</a:t>
            </a:fld>
            <a:endParaRPr lang="fr-CH"/>
          </a:p>
        </p:txBody>
      </p:sp>
    </p:spTree>
    <p:extLst>
      <p:ext uri="{BB962C8B-B14F-4D97-AF65-F5344CB8AC3E}">
        <p14:creationId xmlns:p14="http://schemas.microsoft.com/office/powerpoint/2010/main" val="89410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Les questions </a:t>
            </a:r>
            <a:r>
              <a:rPr lang="en-US" sz="1600" dirty="0" err="1"/>
              <a:t>clés</a:t>
            </a:r>
            <a:r>
              <a:rPr lang="en-US" sz="1600" dirty="0"/>
              <a:t> </a:t>
            </a:r>
            <a:r>
              <a:rPr lang="en-US" sz="1200" dirty="0"/>
              <a:t>(</a:t>
            </a:r>
            <a:r>
              <a:rPr lang="en-US" sz="1200" dirty="0" err="1"/>
              <a:t>auxquelles</a:t>
            </a:r>
            <a:r>
              <a:rPr lang="en-US" sz="1200" dirty="0"/>
              <a:t> </a:t>
            </a:r>
            <a:r>
              <a:rPr lang="en-US" sz="1200" dirty="0" err="1"/>
              <a:t>peuvent</a:t>
            </a:r>
            <a:r>
              <a:rPr lang="en-US" sz="1200" dirty="0"/>
              <a:t> </a:t>
            </a:r>
            <a:r>
              <a:rPr lang="en-US" sz="1200" dirty="0" err="1"/>
              <a:t>répondre</a:t>
            </a:r>
            <a:r>
              <a:rPr lang="en-US" sz="1200" dirty="0"/>
              <a:t> les </a:t>
            </a:r>
            <a:r>
              <a:rPr lang="en-US" sz="1200" dirty="0" err="1"/>
              <a:t>données</a:t>
            </a:r>
            <a:r>
              <a:rPr lang="en-US" sz="1200" dirty="0"/>
              <a:t> de routine)</a:t>
            </a:r>
            <a:endParaRPr lang="en-US" sz="1600" dirty="0"/>
          </a:p>
          <a:p>
            <a:endParaRPr lang="en-US" dirty="0"/>
          </a:p>
        </p:txBody>
      </p:sp>
      <p:sp>
        <p:nvSpPr>
          <p:cNvPr id="4" name="Slide Number Placeholder 3"/>
          <p:cNvSpPr>
            <a:spLocks noGrp="1"/>
          </p:cNvSpPr>
          <p:nvPr>
            <p:ph type="sldNum" sz="quarter" idx="5"/>
          </p:nvPr>
        </p:nvSpPr>
        <p:spPr/>
        <p:txBody>
          <a:bodyPr/>
          <a:lstStyle/>
          <a:p>
            <a:fld id="{35080C3E-9657-40BF-8891-8FC03D54F6D4}" type="slidenum">
              <a:rPr lang="en-US" smtClean="0"/>
              <a:t>12</a:t>
            </a:fld>
            <a:endParaRPr lang="en-US"/>
          </a:p>
        </p:txBody>
      </p:sp>
    </p:spTree>
    <p:extLst>
      <p:ext uri="{BB962C8B-B14F-4D97-AF65-F5344CB8AC3E}">
        <p14:creationId xmlns:p14="http://schemas.microsoft.com/office/powerpoint/2010/main" val="2984624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C745-EDC9-9A48-AE97-BBD1712EE951}"/>
              </a:ext>
            </a:extLst>
          </p:cNvPr>
          <p:cNvSpPr>
            <a:spLocks noGrp="1"/>
          </p:cNvSpPr>
          <p:nvPr>
            <p:ph type="ctrTitle"/>
          </p:nvPr>
        </p:nvSpPr>
        <p:spPr>
          <a:xfrm>
            <a:off x="748748" y="794370"/>
            <a:ext cx="7441095" cy="3151465"/>
          </a:xfrm>
          <a:prstGeom prst="rect">
            <a:avLst/>
          </a:prstGeo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40C2458A-BE04-A043-B578-0E2848253EE5}"/>
              </a:ext>
            </a:extLst>
          </p:cNvPr>
          <p:cNvSpPr>
            <a:spLocks noGrp="1"/>
          </p:cNvSpPr>
          <p:nvPr>
            <p:ph type="subTitle" idx="1"/>
          </p:nvPr>
        </p:nvSpPr>
        <p:spPr>
          <a:xfrm>
            <a:off x="748748" y="3274045"/>
            <a:ext cx="7441095" cy="262979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A collage of a person&#10;&#10;Description automatically generated with low confidence">
            <a:extLst>
              <a:ext uri="{FF2B5EF4-FFF2-40B4-BE49-F238E27FC236}">
                <a16:creationId xmlns:a16="http://schemas.microsoft.com/office/drawing/2014/main" id="{351D3A2F-2269-2A40-9CB2-2E49961487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18647" y="0"/>
            <a:ext cx="3173353" cy="6337732"/>
          </a:xfrm>
          <a:prstGeom prst="rect">
            <a:avLst/>
          </a:prstGeom>
        </p:spPr>
      </p:pic>
      <p:sp>
        <p:nvSpPr>
          <p:cNvPr id="11" name="Rectangle 10">
            <a:extLst>
              <a:ext uri="{FF2B5EF4-FFF2-40B4-BE49-F238E27FC236}">
                <a16:creationId xmlns:a16="http://schemas.microsoft.com/office/drawing/2014/main" id="{0380CCF1-C9AC-D84D-AEA9-9C40AC4055E3}"/>
              </a:ext>
            </a:extLst>
          </p:cNvPr>
          <p:cNvSpPr/>
          <p:nvPr userDrawn="1"/>
        </p:nvSpPr>
        <p:spPr>
          <a:xfrm>
            <a:off x="9018647" y="6211957"/>
            <a:ext cx="3173353" cy="646043"/>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770CC75C-EC38-F244-91DA-094149C7EAA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1536" y="6338421"/>
            <a:ext cx="1277620" cy="393114"/>
          </a:xfrm>
          <a:prstGeom prst="rect">
            <a:avLst/>
          </a:prstGeom>
        </p:spPr>
      </p:pic>
      <p:sp>
        <p:nvSpPr>
          <p:cNvPr id="14" name="TextBox 13">
            <a:extLst>
              <a:ext uri="{FF2B5EF4-FFF2-40B4-BE49-F238E27FC236}">
                <a16:creationId xmlns:a16="http://schemas.microsoft.com/office/drawing/2014/main" id="{78F8B17A-F86D-504B-83F3-7E05725D9C7F}"/>
              </a:ext>
            </a:extLst>
          </p:cNvPr>
          <p:cNvSpPr txBox="1"/>
          <p:nvPr userDrawn="1"/>
        </p:nvSpPr>
        <p:spPr>
          <a:xfrm>
            <a:off x="11395641" y="6371975"/>
            <a:ext cx="653935" cy="369332"/>
          </a:xfrm>
          <a:prstGeom prst="rect">
            <a:avLst/>
          </a:prstGeom>
          <a:noFill/>
        </p:spPr>
        <p:txBody>
          <a:bodyPr wrap="square" rtlCol="0">
            <a:spAutoFit/>
          </a:bodyPr>
          <a:lstStyle/>
          <a:p>
            <a:pPr algn="r"/>
            <a:fld id="{3DA55BCC-836E-814E-845C-AD95C8D2FF35}" type="slidenum">
              <a:rPr lang="en-US" b="0" smtClean="0">
                <a:solidFill>
                  <a:schemeClr val="bg1"/>
                </a:solidFill>
                <a:latin typeface="Rockwell" panose="02060603020205020403" pitchFamily="18" charset="77"/>
              </a:rPr>
              <a:pPr algn="r"/>
              <a:t>‹#›</a:t>
            </a:fld>
            <a:endParaRPr lang="en-US" b="0" dirty="0">
              <a:solidFill>
                <a:schemeClr val="bg1"/>
              </a:solidFill>
              <a:latin typeface="Rockwell" panose="02060603020205020403" pitchFamily="18" charset="77"/>
            </a:endParaRPr>
          </a:p>
        </p:txBody>
      </p:sp>
    </p:spTree>
    <p:extLst>
      <p:ext uri="{BB962C8B-B14F-4D97-AF65-F5344CB8AC3E}">
        <p14:creationId xmlns:p14="http://schemas.microsoft.com/office/powerpoint/2010/main" val="201307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4EA7-5315-B74D-84A4-055CA6AEB0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D1EB9A-6845-4048-AA2D-3EC771164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EDBE9-F700-874E-9939-EB0EB345F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8049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D503-FF0B-3644-B825-AED155B1C0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FA7E98-76F4-8B4C-837A-25D11656BC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392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B1FAD1-1940-D74E-8F78-EBD6FEAAA94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30C0F9-DEC1-344A-A576-B3BBFF13C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98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C745-EDC9-9A48-AE97-BBD1712EE951}"/>
              </a:ext>
            </a:extLst>
          </p:cNvPr>
          <p:cNvSpPr>
            <a:spLocks noGrp="1"/>
          </p:cNvSpPr>
          <p:nvPr>
            <p:ph type="ctrTitle" hasCustomPrompt="1"/>
          </p:nvPr>
        </p:nvSpPr>
        <p:spPr>
          <a:xfrm>
            <a:off x="443948" y="440803"/>
            <a:ext cx="8297716" cy="729630"/>
          </a:xfrm>
          <a:prstGeom prst="rect">
            <a:avLst/>
          </a:prstGeom>
        </p:spPr>
        <p:txBody>
          <a:bodyPr anchor="t">
            <a:normAutofit/>
          </a:bodyPr>
          <a:lstStyle>
            <a:lvl1pPr algn="l">
              <a:defRPr sz="3200"/>
            </a:lvl1pPr>
          </a:lstStyle>
          <a:p>
            <a:r>
              <a:rPr lang="en-US" dirty="0"/>
              <a:t>Slide Title</a:t>
            </a:r>
          </a:p>
        </p:txBody>
      </p:sp>
      <p:pic>
        <p:nvPicPr>
          <p:cNvPr id="10" name="Picture 9" descr="A collage of a person&#10;&#10;Description automatically generated with low confidence">
            <a:extLst>
              <a:ext uri="{FF2B5EF4-FFF2-40B4-BE49-F238E27FC236}">
                <a16:creationId xmlns:a16="http://schemas.microsoft.com/office/drawing/2014/main" id="{351D3A2F-2269-2A40-9CB2-2E49961487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18647" y="0"/>
            <a:ext cx="3173353" cy="6337732"/>
          </a:xfrm>
          <a:prstGeom prst="rect">
            <a:avLst/>
          </a:prstGeom>
        </p:spPr>
      </p:pic>
      <p:sp>
        <p:nvSpPr>
          <p:cNvPr id="11" name="Rectangle 10">
            <a:extLst>
              <a:ext uri="{FF2B5EF4-FFF2-40B4-BE49-F238E27FC236}">
                <a16:creationId xmlns:a16="http://schemas.microsoft.com/office/drawing/2014/main" id="{0380CCF1-C9AC-D84D-AEA9-9C40AC4055E3}"/>
              </a:ext>
            </a:extLst>
          </p:cNvPr>
          <p:cNvSpPr/>
          <p:nvPr userDrawn="1"/>
        </p:nvSpPr>
        <p:spPr>
          <a:xfrm>
            <a:off x="9018647" y="6211957"/>
            <a:ext cx="3173353" cy="646043"/>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770CC75C-EC38-F244-91DA-094149C7EAA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1536" y="6338421"/>
            <a:ext cx="1277620" cy="393114"/>
          </a:xfrm>
          <a:prstGeom prst="rect">
            <a:avLst/>
          </a:prstGeom>
        </p:spPr>
      </p:pic>
      <p:sp>
        <p:nvSpPr>
          <p:cNvPr id="14" name="TextBox 13">
            <a:extLst>
              <a:ext uri="{FF2B5EF4-FFF2-40B4-BE49-F238E27FC236}">
                <a16:creationId xmlns:a16="http://schemas.microsoft.com/office/drawing/2014/main" id="{78F8B17A-F86D-504B-83F3-7E05725D9C7F}"/>
              </a:ext>
            </a:extLst>
          </p:cNvPr>
          <p:cNvSpPr txBox="1"/>
          <p:nvPr userDrawn="1"/>
        </p:nvSpPr>
        <p:spPr>
          <a:xfrm>
            <a:off x="11395641" y="6371975"/>
            <a:ext cx="653935" cy="369332"/>
          </a:xfrm>
          <a:prstGeom prst="rect">
            <a:avLst/>
          </a:prstGeom>
          <a:noFill/>
        </p:spPr>
        <p:txBody>
          <a:bodyPr wrap="square" rtlCol="0">
            <a:spAutoFit/>
          </a:bodyPr>
          <a:lstStyle/>
          <a:p>
            <a:pPr algn="r"/>
            <a:fld id="{3DA55BCC-836E-814E-845C-AD95C8D2FF35}" type="slidenum">
              <a:rPr lang="en-US" b="0" smtClean="0">
                <a:solidFill>
                  <a:schemeClr val="bg1"/>
                </a:solidFill>
                <a:latin typeface="Rockwell" panose="02060603020205020403" pitchFamily="18" charset="77"/>
              </a:rPr>
              <a:pPr algn="r"/>
              <a:t>‹#›</a:t>
            </a:fld>
            <a:endParaRPr lang="en-US" b="0" dirty="0">
              <a:solidFill>
                <a:schemeClr val="bg1"/>
              </a:solidFill>
              <a:latin typeface="Rockwell" panose="02060603020205020403" pitchFamily="18" charset="77"/>
            </a:endParaRPr>
          </a:p>
        </p:txBody>
      </p:sp>
      <p:sp>
        <p:nvSpPr>
          <p:cNvPr id="8" name="Content Placeholder 2">
            <a:extLst>
              <a:ext uri="{FF2B5EF4-FFF2-40B4-BE49-F238E27FC236}">
                <a16:creationId xmlns:a16="http://schemas.microsoft.com/office/drawing/2014/main" id="{16083807-30A0-2E46-BF97-957BEFABEF98}"/>
              </a:ext>
            </a:extLst>
          </p:cNvPr>
          <p:cNvSpPr>
            <a:spLocks noGrp="1"/>
          </p:cNvSpPr>
          <p:nvPr>
            <p:ph idx="10"/>
          </p:nvPr>
        </p:nvSpPr>
        <p:spPr>
          <a:xfrm>
            <a:off x="443948" y="1459865"/>
            <a:ext cx="8297716" cy="45020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325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8C527-F6BA-434A-802C-34E6FE134DFF}"/>
              </a:ext>
            </a:extLst>
          </p:cNvPr>
          <p:cNvSpPr>
            <a:spLocks noGrp="1"/>
          </p:cNvSpPr>
          <p:nvPr>
            <p:ph idx="1"/>
          </p:nvPr>
        </p:nvSpPr>
        <p:spPr>
          <a:xfrm>
            <a:off x="443947" y="1584961"/>
            <a:ext cx="10909852" cy="44866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1AD81C59-7EA8-244E-BBF1-7D3925442396}"/>
              </a:ext>
            </a:extLst>
          </p:cNvPr>
          <p:cNvSpPr>
            <a:spLocks noGrp="1"/>
          </p:cNvSpPr>
          <p:nvPr>
            <p:ph type="title"/>
          </p:nvPr>
        </p:nvSpPr>
        <p:spPr>
          <a:xfrm>
            <a:off x="443948" y="440803"/>
            <a:ext cx="10909852" cy="985661"/>
          </a:xfrm>
        </p:spPr>
        <p:txBody>
          <a:bodyPr anchor="t">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38354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C1BE-136D-AF46-94C1-36527B69102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748B18-D96F-9E47-A0FC-4B9B85AE9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353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1AF88-3084-A44B-9B87-B032FDEF6760}"/>
              </a:ext>
            </a:extLst>
          </p:cNvPr>
          <p:cNvSpPr>
            <a:spLocks noGrp="1"/>
          </p:cNvSpPr>
          <p:nvPr>
            <p:ph type="title"/>
          </p:nvPr>
        </p:nvSpPr>
        <p:spPr>
          <a:xfrm>
            <a:off x="838200" y="365125"/>
            <a:ext cx="10515600" cy="1325563"/>
          </a:xfrm>
          <a:prstGeom prst="rect">
            <a:avLst/>
          </a:prstGeom>
        </p:spPr>
        <p:txBody>
          <a:bodyPr/>
          <a:lstStyle>
            <a:lvl1pPr>
              <a:defRPr>
                <a:solidFill>
                  <a:srgbClr val="0B507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C334E5B-BEBF-2743-BCAC-B109355E1B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2D7747-27DA-D64A-A439-8CA0DCC10F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40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0AA35-0621-594E-BB51-AE14ED4F354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31D7746-89EF-7343-908F-8AE8B2A26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435DD0-6187-8844-B1AC-82D9E99F1C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0B7CE3-970B-0F46-A35C-1AB389E332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B58BFD-FA81-E04D-AEC2-C8F85AD033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139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BB7BA-40FF-924A-A5AC-BC18F7C040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9314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31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D167-AA13-5441-9A9C-CC63C42757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1BA7C2-01B6-FC45-AD79-7CD5D0A05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43363F-0CFC-9E4B-B07A-5DCAE6910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5202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3AD433-4413-4147-A736-3CB36F4759EB}"/>
              </a:ext>
            </a:extLst>
          </p:cNvPr>
          <p:cNvSpPr>
            <a:spLocks noGrp="1"/>
          </p:cNvSpPr>
          <p:nvPr>
            <p:ph type="body" idx="1"/>
          </p:nvPr>
        </p:nvSpPr>
        <p:spPr>
          <a:xfrm>
            <a:off x="838199" y="1825625"/>
            <a:ext cx="1051559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8F53FE2B-C97A-5D45-8F32-B91063815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Rectangle 8">
            <a:extLst>
              <a:ext uri="{FF2B5EF4-FFF2-40B4-BE49-F238E27FC236}">
                <a16:creationId xmlns:a16="http://schemas.microsoft.com/office/drawing/2014/main" id="{BAC3D862-A0BE-944F-9BFB-0558E774D607}"/>
              </a:ext>
            </a:extLst>
          </p:cNvPr>
          <p:cNvSpPr/>
          <p:nvPr userDrawn="1"/>
        </p:nvSpPr>
        <p:spPr>
          <a:xfrm>
            <a:off x="0" y="6211957"/>
            <a:ext cx="12192000" cy="646043"/>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2F61CB2-0BC7-6045-9F84-70A02E08A786}"/>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22889" y="6338421"/>
            <a:ext cx="1277620" cy="393114"/>
          </a:xfrm>
          <a:prstGeom prst="rect">
            <a:avLst/>
          </a:prstGeom>
        </p:spPr>
      </p:pic>
      <p:sp>
        <p:nvSpPr>
          <p:cNvPr id="11" name="TextBox 10">
            <a:extLst>
              <a:ext uri="{FF2B5EF4-FFF2-40B4-BE49-F238E27FC236}">
                <a16:creationId xmlns:a16="http://schemas.microsoft.com/office/drawing/2014/main" id="{18CA1A76-1495-B247-88B0-428B532DB756}"/>
              </a:ext>
            </a:extLst>
          </p:cNvPr>
          <p:cNvSpPr txBox="1"/>
          <p:nvPr userDrawn="1"/>
        </p:nvSpPr>
        <p:spPr>
          <a:xfrm>
            <a:off x="11395641" y="6371975"/>
            <a:ext cx="653935" cy="369332"/>
          </a:xfrm>
          <a:prstGeom prst="rect">
            <a:avLst/>
          </a:prstGeom>
          <a:noFill/>
        </p:spPr>
        <p:txBody>
          <a:bodyPr wrap="square" rtlCol="0">
            <a:spAutoFit/>
          </a:bodyPr>
          <a:lstStyle/>
          <a:p>
            <a:pPr algn="r"/>
            <a:fld id="{3DA55BCC-836E-814E-845C-AD95C8D2FF35}" type="slidenum">
              <a:rPr lang="en-US" b="0" smtClean="0">
                <a:solidFill>
                  <a:schemeClr val="bg1"/>
                </a:solidFill>
                <a:latin typeface="Rockwell" panose="02060603020205020403" pitchFamily="18" charset="77"/>
              </a:rPr>
              <a:pPr algn="r"/>
              <a:t>‹#›</a:t>
            </a:fld>
            <a:endParaRPr lang="en-US" b="0" dirty="0">
              <a:solidFill>
                <a:schemeClr val="bg1"/>
              </a:solidFill>
              <a:latin typeface="Rockwell" panose="02060603020205020403" pitchFamily="18" charset="77"/>
            </a:endParaRPr>
          </a:p>
        </p:txBody>
      </p:sp>
    </p:spTree>
    <p:extLst>
      <p:ext uri="{BB962C8B-B14F-4D97-AF65-F5344CB8AC3E}">
        <p14:creationId xmlns:p14="http://schemas.microsoft.com/office/powerpoint/2010/main" val="10428048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B507E"/>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3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2466785A-63CF-4477-8CD1-4A23055B942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C8B097-E515-40A7-BF58-FE023876F7F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a:solidFill>
                  <a:schemeClr val="tx1"/>
                </a:solidFill>
                <a:latin typeface="+mj-lt"/>
              </a:rPr>
              <a:t>De l’importance de mieux gérer l’information pour progresser vers un achat plus stratégique</a:t>
            </a:r>
          </a:p>
        </p:txBody>
      </p:sp>
      <p:sp>
        <p:nvSpPr>
          <p:cNvPr id="3" name="Text Placeholder 2">
            <a:extLst>
              <a:ext uri="{FF2B5EF4-FFF2-40B4-BE49-F238E27FC236}">
                <a16:creationId xmlns:a16="http://schemas.microsoft.com/office/drawing/2014/main" id="{F930102E-3E58-4391-8150-FF82A72A37ED}"/>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1700">
                <a:solidFill>
                  <a:schemeClr val="tx1"/>
                </a:solidFill>
              </a:rPr>
              <a:t>Réflexions sur la gestion de l’information pour l’achat stratégique</a:t>
            </a:r>
          </a:p>
          <a:p>
            <a:r>
              <a:rPr lang="en-US" sz="1700">
                <a:solidFill>
                  <a:schemeClr val="tx1"/>
                </a:solidFill>
              </a:rPr>
              <a:t>Fahdi Dkhimi, HEF, OMS siège</a:t>
            </a:r>
          </a:p>
        </p:txBody>
      </p:sp>
      <p:sp>
        <p:nvSpPr>
          <p:cNvPr id="1032" name="Rectangle 10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4" name="Rectangle 10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590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7660FC-6F8F-480A-8BBB-DF53A41D4261}"/>
              </a:ext>
            </a:extLst>
          </p:cNvPr>
          <p:cNvSpPr>
            <a:spLocks noGrp="1"/>
          </p:cNvSpPr>
          <p:nvPr>
            <p:ph idx="1"/>
          </p:nvPr>
        </p:nvSpPr>
        <p:spPr/>
        <p:txBody>
          <a:bodyPr>
            <a:normAutofit/>
          </a:bodyPr>
          <a:lstStyle/>
          <a:p>
            <a:r>
              <a:rPr lang="en-US" dirty="0"/>
              <a:t>Pour faire de </a:t>
            </a:r>
            <a:r>
              <a:rPr lang="en-US" dirty="0" err="1"/>
              <a:t>l’achat</a:t>
            </a:r>
            <a:r>
              <a:rPr lang="en-US" dirty="0"/>
              <a:t> </a:t>
            </a:r>
            <a:r>
              <a:rPr lang="en-US" dirty="0" err="1"/>
              <a:t>stratégique</a:t>
            </a:r>
            <a:r>
              <a:rPr lang="en-US" dirty="0"/>
              <a:t>, il </a:t>
            </a:r>
            <a:r>
              <a:rPr lang="en-US" dirty="0" err="1"/>
              <a:t>va</a:t>
            </a:r>
            <a:r>
              <a:rPr lang="en-US" dirty="0"/>
              <a:t> </a:t>
            </a:r>
            <a:r>
              <a:rPr lang="en-US" dirty="0" err="1"/>
              <a:t>falloir</a:t>
            </a:r>
            <a:r>
              <a:rPr lang="en-US" dirty="0"/>
              <a:t> capturer plus de </a:t>
            </a:r>
            <a:r>
              <a:rPr lang="en-US" dirty="0" err="1"/>
              <a:t>données</a:t>
            </a:r>
            <a:r>
              <a:rPr lang="en-US" dirty="0"/>
              <a:t> </a:t>
            </a:r>
            <a:r>
              <a:rPr lang="en-US" dirty="0" err="1"/>
              <a:t>afin</a:t>
            </a:r>
            <a:r>
              <a:rPr lang="en-US" dirty="0"/>
              <a:t> de </a:t>
            </a:r>
            <a:r>
              <a:rPr lang="en-US" dirty="0" err="1"/>
              <a:t>construire</a:t>
            </a:r>
            <a:r>
              <a:rPr lang="en-US" dirty="0"/>
              <a:t> un </a:t>
            </a:r>
            <a:r>
              <a:rPr lang="en-US" dirty="0" err="1"/>
              <a:t>numérateur</a:t>
            </a:r>
            <a:r>
              <a:rPr lang="en-US" dirty="0"/>
              <a:t> qui </a:t>
            </a:r>
            <a:r>
              <a:rPr lang="en-US" dirty="0" err="1"/>
              <a:t>répond</a:t>
            </a:r>
            <a:r>
              <a:rPr lang="en-US" dirty="0"/>
              <a:t> aux questions </a:t>
            </a:r>
            <a:r>
              <a:rPr lang="en-US" dirty="0" err="1"/>
              <a:t>clés</a:t>
            </a:r>
            <a:r>
              <a:rPr lang="en-US" dirty="0"/>
              <a:t> de </a:t>
            </a:r>
            <a:r>
              <a:rPr lang="en-US" dirty="0" err="1"/>
              <a:t>l’achat</a:t>
            </a:r>
            <a:r>
              <a:rPr lang="en-US" dirty="0"/>
              <a:t> </a:t>
            </a:r>
          </a:p>
          <a:p>
            <a:endParaRPr lang="en-US" dirty="0"/>
          </a:p>
          <a:p>
            <a:r>
              <a:rPr lang="en-US" dirty="0" err="1"/>
              <a:t>Composé</a:t>
            </a:r>
            <a:r>
              <a:rPr lang="en-US" dirty="0"/>
              <a:t> à </a:t>
            </a:r>
            <a:r>
              <a:rPr lang="en-US" dirty="0" err="1"/>
              <a:t>partir</a:t>
            </a:r>
            <a:r>
              <a:rPr lang="en-US" dirty="0"/>
              <a:t> de </a:t>
            </a:r>
            <a:r>
              <a:rPr lang="en-US" dirty="0" err="1"/>
              <a:t>données</a:t>
            </a:r>
            <a:r>
              <a:rPr lang="en-US" dirty="0"/>
              <a:t> de plus </a:t>
            </a:r>
            <a:r>
              <a:rPr lang="en-US" dirty="0" err="1"/>
              <a:t>en</a:t>
            </a:r>
            <a:r>
              <a:rPr lang="en-US" dirty="0"/>
              <a:t> plus précises/completes et </a:t>
            </a:r>
            <a:r>
              <a:rPr lang="en-US" dirty="0" err="1"/>
              <a:t>parvenant</a:t>
            </a:r>
            <a:r>
              <a:rPr lang="en-US" dirty="0"/>
              <a:t> </a:t>
            </a:r>
            <a:r>
              <a:rPr lang="en-US" dirty="0" err="1"/>
              <a:t>en</a:t>
            </a:r>
            <a:r>
              <a:rPr lang="en-US" dirty="0"/>
              <a:t> temps opportune, </a:t>
            </a:r>
            <a:r>
              <a:rPr lang="en-US" dirty="0" err="1"/>
              <a:t>intégrant</a:t>
            </a:r>
            <a:r>
              <a:rPr lang="en-US" dirty="0"/>
              <a:t> des </a:t>
            </a:r>
            <a:r>
              <a:rPr lang="en-US" dirty="0" err="1"/>
              <a:t>données</a:t>
            </a:r>
            <a:r>
              <a:rPr lang="en-US" dirty="0"/>
              <a:t> </a:t>
            </a:r>
            <a:r>
              <a:rPr lang="en-US" dirty="0" err="1"/>
              <a:t>financières</a:t>
            </a:r>
            <a:r>
              <a:rPr lang="en-US" dirty="0"/>
              <a:t> et des </a:t>
            </a:r>
            <a:r>
              <a:rPr lang="en-US" dirty="0" err="1"/>
              <a:t>d’activités</a:t>
            </a:r>
            <a:endParaRPr lang="en-US" dirty="0"/>
          </a:p>
          <a:p>
            <a:pPr lvl="1"/>
            <a:endParaRPr lang="en-US" dirty="0"/>
          </a:p>
        </p:txBody>
      </p:sp>
      <p:sp>
        <p:nvSpPr>
          <p:cNvPr id="3" name="Title 2">
            <a:extLst>
              <a:ext uri="{FF2B5EF4-FFF2-40B4-BE49-F238E27FC236}">
                <a16:creationId xmlns:a16="http://schemas.microsoft.com/office/drawing/2014/main" id="{FB8A0216-2EFB-43EE-B22A-8EC8FB94F6E4}"/>
              </a:ext>
            </a:extLst>
          </p:cNvPr>
          <p:cNvSpPr>
            <a:spLocks noGrp="1"/>
          </p:cNvSpPr>
          <p:nvPr>
            <p:ph type="title"/>
          </p:nvPr>
        </p:nvSpPr>
        <p:spPr/>
        <p:txBody>
          <a:bodyPr>
            <a:normAutofit fontScale="90000"/>
          </a:bodyPr>
          <a:lstStyle/>
          <a:p>
            <a:r>
              <a:rPr lang="en-US" sz="3600" dirty="0" err="1"/>
              <a:t>Besoin</a:t>
            </a:r>
            <a:r>
              <a:rPr lang="en-US" sz="3600" dirty="0"/>
              <a:t> No1</a:t>
            </a:r>
            <a:br>
              <a:rPr lang="en-US" sz="3600" dirty="0"/>
            </a:br>
            <a:r>
              <a:rPr lang="en-US" sz="3200" dirty="0"/>
              <a:t>Plus d’ information pour </a:t>
            </a:r>
            <a:r>
              <a:rPr lang="en-US" sz="3200" dirty="0" err="1"/>
              <a:t>répondre</a:t>
            </a:r>
            <a:r>
              <a:rPr lang="en-US" sz="3200" dirty="0"/>
              <a:t> aux questions </a:t>
            </a:r>
            <a:r>
              <a:rPr lang="en-US" sz="3200" dirty="0" err="1"/>
              <a:t>clés</a:t>
            </a:r>
            <a:r>
              <a:rPr lang="en-US" sz="3200" dirty="0"/>
              <a:t> de </a:t>
            </a:r>
            <a:r>
              <a:rPr lang="en-US" sz="3200" dirty="0" err="1"/>
              <a:t>l’Achat</a:t>
            </a:r>
            <a:endParaRPr lang="en-US" dirty="0"/>
          </a:p>
        </p:txBody>
      </p:sp>
    </p:spTree>
    <p:extLst>
      <p:ext uri="{BB962C8B-B14F-4D97-AF65-F5344CB8AC3E}">
        <p14:creationId xmlns:p14="http://schemas.microsoft.com/office/powerpoint/2010/main" val="17801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70810487-A61E-4B26-AA24-6D09499A312F}"/>
              </a:ext>
            </a:extLst>
          </p:cNvPr>
          <p:cNvSpPr/>
          <p:nvPr/>
        </p:nvSpPr>
        <p:spPr>
          <a:xfrm>
            <a:off x="1794294" y="3019249"/>
            <a:ext cx="8419381" cy="465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CDE1F17-F817-47D2-A28A-5767004A3D73}"/>
              </a:ext>
            </a:extLst>
          </p:cNvPr>
          <p:cNvSpPr txBox="1"/>
          <p:nvPr/>
        </p:nvSpPr>
        <p:spPr>
          <a:xfrm>
            <a:off x="155275" y="3274525"/>
            <a:ext cx="1286058" cy="830997"/>
          </a:xfrm>
          <a:prstGeom prst="rect">
            <a:avLst/>
          </a:prstGeom>
          <a:noFill/>
        </p:spPr>
        <p:txBody>
          <a:bodyPr wrap="none" rtlCol="0">
            <a:spAutoFit/>
          </a:bodyPr>
          <a:lstStyle/>
          <a:p>
            <a:r>
              <a:rPr lang="en-US" sz="4800" dirty="0"/>
              <a:t>Y = </a:t>
            </a:r>
          </a:p>
        </p:txBody>
      </p:sp>
      <p:sp>
        <p:nvSpPr>
          <p:cNvPr id="11" name="TextBox 10">
            <a:extLst>
              <a:ext uri="{FF2B5EF4-FFF2-40B4-BE49-F238E27FC236}">
                <a16:creationId xmlns:a16="http://schemas.microsoft.com/office/drawing/2014/main" id="{06D21B87-4EA6-4BD7-A024-8EF4A4AF5F14}"/>
              </a:ext>
            </a:extLst>
          </p:cNvPr>
          <p:cNvSpPr txBox="1"/>
          <p:nvPr/>
        </p:nvSpPr>
        <p:spPr>
          <a:xfrm>
            <a:off x="1334219" y="1932560"/>
            <a:ext cx="4568892" cy="923330"/>
          </a:xfrm>
          <a:prstGeom prst="rect">
            <a:avLst/>
          </a:prstGeom>
          <a:noFill/>
        </p:spPr>
        <p:txBody>
          <a:bodyPr wrap="square" rtlCol="0">
            <a:spAutoFit/>
          </a:bodyPr>
          <a:lstStyle/>
          <a:p>
            <a:r>
              <a:rPr lang="en-US" dirty="0"/>
              <a:t>De </a:t>
            </a:r>
            <a:r>
              <a:rPr lang="en-US" dirty="0" err="1"/>
              <a:t>données</a:t>
            </a:r>
            <a:r>
              <a:rPr lang="en-US" dirty="0"/>
              <a:t> </a:t>
            </a:r>
            <a:r>
              <a:rPr lang="en-US" dirty="0" err="1"/>
              <a:t>agrégées</a:t>
            </a:r>
            <a:r>
              <a:rPr lang="en-US" dirty="0"/>
              <a:t> et </a:t>
            </a:r>
            <a:r>
              <a:rPr lang="en-US" dirty="0" err="1"/>
              <a:t>peu</a:t>
            </a:r>
            <a:r>
              <a:rPr lang="en-US" dirty="0"/>
              <a:t> précises sur les services </a:t>
            </a:r>
            <a:r>
              <a:rPr lang="en-US" dirty="0" err="1"/>
              <a:t>achetés</a:t>
            </a:r>
            <a:r>
              <a:rPr lang="en-US" dirty="0"/>
              <a:t>, </a:t>
            </a:r>
            <a:r>
              <a:rPr lang="en-US" dirty="0" err="1"/>
              <a:t>arrivant</a:t>
            </a:r>
            <a:r>
              <a:rPr lang="en-US" dirty="0"/>
              <a:t> de manière </a:t>
            </a:r>
            <a:r>
              <a:rPr lang="en-US" dirty="0" err="1"/>
              <a:t>irrégulière</a:t>
            </a:r>
            <a:endParaRPr lang="en-US" dirty="0"/>
          </a:p>
        </p:txBody>
      </p:sp>
      <p:sp>
        <p:nvSpPr>
          <p:cNvPr id="12" name="TextBox 11">
            <a:extLst>
              <a:ext uri="{FF2B5EF4-FFF2-40B4-BE49-F238E27FC236}">
                <a16:creationId xmlns:a16="http://schemas.microsoft.com/office/drawing/2014/main" id="{49661C11-0893-4619-BAA6-D650BAF31BA7}"/>
              </a:ext>
            </a:extLst>
          </p:cNvPr>
          <p:cNvSpPr txBox="1"/>
          <p:nvPr/>
        </p:nvSpPr>
        <p:spPr>
          <a:xfrm>
            <a:off x="7366958" y="1924259"/>
            <a:ext cx="4330461" cy="1200329"/>
          </a:xfrm>
          <a:prstGeom prst="rect">
            <a:avLst/>
          </a:prstGeom>
          <a:noFill/>
        </p:spPr>
        <p:txBody>
          <a:bodyPr wrap="square" rtlCol="0">
            <a:spAutoFit/>
          </a:bodyPr>
          <a:lstStyle/>
          <a:p>
            <a:r>
              <a:rPr lang="en-US" dirty="0" err="1"/>
              <a:t>Vers</a:t>
            </a:r>
            <a:r>
              <a:rPr lang="en-US" dirty="0"/>
              <a:t> des </a:t>
            </a:r>
            <a:r>
              <a:rPr lang="en-US" dirty="0" err="1"/>
              <a:t>données</a:t>
            </a:r>
            <a:r>
              <a:rPr lang="en-US" dirty="0"/>
              <a:t> précises et </a:t>
            </a:r>
            <a:r>
              <a:rPr lang="en-US" dirty="0" err="1"/>
              <a:t>individualisées</a:t>
            </a:r>
            <a:r>
              <a:rPr lang="en-US" dirty="0"/>
              <a:t> sur </a:t>
            </a:r>
            <a:r>
              <a:rPr lang="en-US" dirty="0" err="1"/>
              <a:t>chaque</a:t>
            </a:r>
            <a:r>
              <a:rPr lang="en-US" dirty="0"/>
              <a:t> prestation </a:t>
            </a:r>
            <a:r>
              <a:rPr lang="en-US" dirty="0" err="1"/>
              <a:t>acheté</a:t>
            </a:r>
            <a:r>
              <a:rPr lang="en-US" dirty="0"/>
              <a:t>, </a:t>
            </a:r>
            <a:r>
              <a:rPr lang="en-US" dirty="0" err="1"/>
              <a:t>arrivant</a:t>
            </a:r>
            <a:r>
              <a:rPr lang="en-US" dirty="0"/>
              <a:t> </a:t>
            </a:r>
            <a:r>
              <a:rPr lang="en-US" dirty="0" err="1"/>
              <a:t>en</a:t>
            </a:r>
            <a:r>
              <a:rPr lang="en-US" dirty="0"/>
              <a:t> temps opportune et de manière </a:t>
            </a:r>
            <a:r>
              <a:rPr lang="en-US" dirty="0" err="1"/>
              <a:t>régulière</a:t>
            </a:r>
            <a:r>
              <a:rPr lang="en-US" dirty="0"/>
              <a:t> </a:t>
            </a:r>
          </a:p>
        </p:txBody>
      </p:sp>
      <p:cxnSp>
        <p:nvCxnSpPr>
          <p:cNvPr id="15" name="Straight Connector 14">
            <a:extLst>
              <a:ext uri="{FF2B5EF4-FFF2-40B4-BE49-F238E27FC236}">
                <a16:creationId xmlns:a16="http://schemas.microsoft.com/office/drawing/2014/main" id="{AEA99F00-02AE-4F59-A486-26B03FE2C537}"/>
              </a:ext>
            </a:extLst>
          </p:cNvPr>
          <p:cNvCxnSpPr/>
          <p:nvPr/>
        </p:nvCxnSpPr>
        <p:spPr>
          <a:xfrm>
            <a:off x="1334219" y="3670541"/>
            <a:ext cx="9523562"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2">
            <a:extLst>
              <a:ext uri="{FF2B5EF4-FFF2-40B4-BE49-F238E27FC236}">
                <a16:creationId xmlns:a16="http://schemas.microsoft.com/office/drawing/2014/main" id="{7D7802ED-0617-4416-AB17-E0BD19E3F45D}"/>
              </a:ext>
            </a:extLst>
          </p:cNvPr>
          <p:cNvSpPr>
            <a:spLocks noGrp="1"/>
          </p:cNvSpPr>
          <p:nvPr>
            <p:ph type="title"/>
          </p:nvPr>
        </p:nvSpPr>
        <p:spPr>
          <a:xfrm>
            <a:off x="838200" y="365125"/>
            <a:ext cx="10515600" cy="1325563"/>
          </a:xfrm>
        </p:spPr>
        <p:txBody>
          <a:bodyPr>
            <a:normAutofit fontScale="90000"/>
          </a:bodyPr>
          <a:lstStyle/>
          <a:p>
            <a:r>
              <a:rPr lang="en-US" sz="3600" dirty="0" err="1"/>
              <a:t>Besoin</a:t>
            </a:r>
            <a:r>
              <a:rPr lang="en-US" sz="3600" dirty="0"/>
              <a:t> No1</a:t>
            </a:r>
            <a:br>
              <a:rPr lang="en-US" sz="3600" dirty="0"/>
            </a:br>
            <a:r>
              <a:rPr lang="en-US" sz="3100" dirty="0"/>
              <a:t>Plus d’ information pour </a:t>
            </a:r>
            <a:r>
              <a:rPr lang="en-US" sz="3100" dirty="0" err="1"/>
              <a:t>répondre</a:t>
            </a:r>
            <a:r>
              <a:rPr lang="en-US" sz="3100" dirty="0"/>
              <a:t> aux questions </a:t>
            </a:r>
            <a:r>
              <a:rPr lang="en-US" sz="3100" dirty="0" err="1"/>
              <a:t>clés</a:t>
            </a:r>
            <a:r>
              <a:rPr lang="en-US" sz="3100" dirty="0"/>
              <a:t> de </a:t>
            </a:r>
            <a:r>
              <a:rPr lang="en-US" sz="3100" dirty="0" err="1"/>
              <a:t>l’Achat</a:t>
            </a:r>
            <a:endParaRPr lang="en-US" dirty="0"/>
          </a:p>
        </p:txBody>
      </p:sp>
    </p:spTree>
    <p:extLst>
      <p:ext uri="{BB962C8B-B14F-4D97-AF65-F5344CB8AC3E}">
        <p14:creationId xmlns:p14="http://schemas.microsoft.com/office/powerpoint/2010/main" val="222312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C8C6B33A-338D-45E4-A98B-10ABF73518C1}"/>
              </a:ext>
            </a:extLst>
          </p:cNvPr>
          <p:cNvSpPr txBox="1">
            <a:spLocks/>
          </p:cNvSpPr>
          <p:nvPr/>
        </p:nvSpPr>
        <p:spPr>
          <a:xfrm>
            <a:off x="838199" y="184805"/>
            <a:ext cx="10780059" cy="1505883"/>
          </a:xfrm>
          <a:prstGeom prst="rect">
            <a:avLst/>
          </a:prstGeom>
        </p:spPr>
        <p:txBody>
          <a:bodyPr vert="horz" lIns="91440" tIns="45720" rIns="91440" bIns="45720" rtlCol="0" anchor="ctr">
            <a:normAutofit/>
          </a:bodyPr>
          <a:lstStyle>
            <a:lvl1pPr>
              <a:lnSpc>
                <a:spcPct val="90000"/>
              </a:lnSpc>
              <a:spcBef>
                <a:spcPct val="0"/>
              </a:spcBef>
              <a:buNone/>
              <a:defRPr sz="3200">
                <a:solidFill>
                  <a:srgbClr val="0B507E"/>
                </a:solidFill>
                <a:latin typeface="Rockwell" panose="02060603020205020403" pitchFamily="18" charset="77"/>
                <a:ea typeface="+mj-ea"/>
                <a:cs typeface="+mj-cs"/>
              </a:defRPr>
            </a:lvl1pPr>
          </a:lstStyle>
          <a:p>
            <a:r>
              <a:rPr lang="en-US" sz="3200" dirty="0"/>
              <a:t>Quelle info pour </a:t>
            </a:r>
            <a:r>
              <a:rPr lang="en-US" dirty="0"/>
              <a:t>faire de </a:t>
            </a:r>
            <a:r>
              <a:rPr lang="en-US" dirty="0" err="1"/>
              <a:t>l’achat</a:t>
            </a:r>
            <a:r>
              <a:rPr lang="en-US" dirty="0"/>
              <a:t> plus </a:t>
            </a:r>
            <a:r>
              <a:rPr lang="en-US" dirty="0" err="1"/>
              <a:t>stratégique</a:t>
            </a:r>
            <a:r>
              <a:rPr lang="en-US" dirty="0"/>
              <a:t>? </a:t>
            </a:r>
            <a:r>
              <a:rPr lang="en-US" sz="2800" dirty="0"/>
              <a:t>Question </a:t>
            </a:r>
            <a:r>
              <a:rPr lang="en-US" sz="2800" dirty="0" err="1"/>
              <a:t>clé</a:t>
            </a:r>
            <a:r>
              <a:rPr lang="en-US" dirty="0"/>
              <a:t> </a:t>
            </a:r>
            <a:r>
              <a:rPr lang="en-US" sz="2800" dirty="0"/>
              <a:t>No1 : QUI ?</a:t>
            </a:r>
            <a:endParaRPr lang="en-US" dirty="0"/>
          </a:p>
        </p:txBody>
      </p:sp>
      <p:sp>
        <p:nvSpPr>
          <p:cNvPr id="2" name="TextBox 1">
            <a:extLst>
              <a:ext uri="{FF2B5EF4-FFF2-40B4-BE49-F238E27FC236}">
                <a16:creationId xmlns:a16="http://schemas.microsoft.com/office/drawing/2014/main" id="{1D22359B-69FA-483B-B0B3-CB67A2BA0375}"/>
              </a:ext>
            </a:extLst>
          </p:cNvPr>
          <p:cNvSpPr txBox="1"/>
          <p:nvPr/>
        </p:nvSpPr>
        <p:spPr>
          <a:xfrm flipH="1">
            <a:off x="250776" y="2038913"/>
            <a:ext cx="1208861" cy="369332"/>
          </a:xfrm>
          <a:prstGeom prst="rect">
            <a:avLst/>
          </a:prstGeom>
          <a:noFill/>
        </p:spPr>
        <p:txBody>
          <a:bodyPr wrap="square" rtlCol="0">
            <a:spAutoFit/>
          </a:bodyPr>
          <a:lstStyle/>
          <a:p>
            <a:r>
              <a:rPr lang="en-US" b="1" dirty="0"/>
              <a:t>QUI ? </a:t>
            </a:r>
          </a:p>
        </p:txBody>
      </p:sp>
      <p:pic>
        <p:nvPicPr>
          <p:cNvPr id="9" name="Picture 8">
            <a:extLst>
              <a:ext uri="{FF2B5EF4-FFF2-40B4-BE49-F238E27FC236}">
                <a16:creationId xmlns:a16="http://schemas.microsoft.com/office/drawing/2014/main" id="{CE00F4DB-C339-4E50-A8B5-5101F616E4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773" t="3468" r="3176" b="76045"/>
          <a:stretch/>
        </p:blipFill>
        <p:spPr>
          <a:xfrm>
            <a:off x="2073591" y="1447776"/>
            <a:ext cx="9247517" cy="1121434"/>
          </a:xfrm>
          <a:prstGeom prst="rect">
            <a:avLst/>
          </a:prstGeom>
        </p:spPr>
      </p:pic>
      <p:sp>
        <p:nvSpPr>
          <p:cNvPr id="11" name="TextBox 10">
            <a:extLst>
              <a:ext uri="{FF2B5EF4-FFF2-40B4-BE49-F238E27FC236}">
                <a16:creationId xmlns:a16="http://schemas.microsoft.com/office/drawing/2014/main" id="{78C5FDC8-8454-4CBB-9BED-4D5D65E8809C}"/>
              </a:ext>
            </a:extLst>
          </p:cNvPr>
          <p:cNvSpPr txBox="1"/>
          <p:nvPr/>
        </p:nvSpPr>
        <p:spPr>
          <a:xfrm>
            <a:off x="2073592" y="2601199"/>
            <a:ext cx="9384102" cy="707886"/>
          </a:xfrm>
          <a:prstGeom prst="rect">
            <a:avLst/>
          </a:prstGeom>
          <a:noFill/>
        </p:spPr>
        <p:txBody>
          <a:bodyPr wrap="square">
            <a:spAutoFit/>
          </a:bodyPr>
          <a:lstStyle/>
          <a:p>
            <a:r>
              <a:rPr lang="en-US" sz="2000" dirty="0" err="1"/>
              <a:t>Données</a:t>
            </a:r>
            <a:r>
              <a:rPr lang="en-US" sz="2000" dirty="0"/>
              <a:t> sur </a:t>
            </a:r>
            <a:r>
              <a:rPr lang="en-US" sz="2000" dirty="0" err="1"/>
              <a:t>l’identification</a:t>
            </a:r>
            <a:r>
              <a:rPr lang="en-US" sz="2000" dirty="0"/>
              <a:t> et le </a:t>
            </a:r>
            <a:r>
              <a:rPr lang="en-US" sz="2000" dirty="0" err="1"/>
              <a:t>profil</a:t>
            </a:r>
            <a:r>
              <a:rPr lang="en-US" sz="2000" dirty="0"/>
              <a:t> administrative, socio-</a:t>
            </a:r>
            <a:r>
              <a:rPr lang="en-US" sz="2000" dirty="0" err="1"/>
              <a:t>démographique</a:t>
            </a:r>
            <a:r>
              <a:rPr lang="en-US" sz="2000" dirty="0"/>
              <a:t> et socio-</a:t>
            </a:r>
            <a:r>
              <a:rPr lang="en-US" sz="2000" dirty="0" err="1"/>
              <a:t>économique</a:t>
            </a:r>
            <a:r>
              <a:rPr lang="en-US" sz="2000" dirty="0"/>
              <a:t> de </a:t>
            </a:r>
            <a:r>
              <a:rPr lang="en-US" sz="2000" dirty="0" err="1"/>
              <a:t>l’usager</a:t>
            </a:r>
            <a:r>
              <a:rPr lang="en-US" sz="2000" dirty="0"/>
              <a:t> et de son ménage, son </a:t>
            </a:r>
            <a:r>
              <a:rPr lang="en-US" sz="2000" kern="1200" dirty="0" err="1"/>
              <a:t>historique</a:t>
            </a:r>
            <a:r>
              <a:rPr lang="en-US" sz="2000" kern="1200" dirty="0"/>
              <a:t> </a:t>
            </a:r>
            <a:r>
              <a:rPr lang="en-US" sz="2000" kern="1200" dirty="0" err="1"/>
              <a:t>médicale</a:t>
            </a:r>
            <a:endParaRPr lang="en-US" sz="2000" dirty="0"/>
          </a:p>
        </p:txBody>
      </p:sp>
    </p:spTree>
    <p:extLst>
      <p:ext uri="{BB962C8B-B14F-4D97-AF65-F5344CB8AC3E}">
        <p14:creationId xmlns:p14="http://schemas.microsoft.com/office/powerpoint/2010/main" val="107218765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C03068-F1AD-445A-B288-60DC37B3D50A}"/>
              </a:ext>
            </a:extLst>
          </p:cNvPr>
          <p:cNvSpPr txBox="1"/>
          <p:nvPr/>
        </p:nvSpPr>
        <p:spPr>
          <a:xfrm flipH="1">
            <a:off x="272056" y="2035834"/>
            <a:ext cx="1208861" cy="369332"/>
          </a:xfrm>
          <a:prstGeom prst="rect">
            <a:avLst/>
          </a:prstGeom>
          <a:noFill/>
        </p:spPr>
        <p:txBody>
          <a:bodyPr wrap="square" rtlCol="0">
            <a:spAutoFit/>
          </a:bodyPr>
          <a:lstStyle/>
          <a:p>
            <a:r>
              <a:rPr lang="en-US" b="1" dirty="0"/>
              <a:t>QUI ? </a:t>
            </a:r>
          </a:p>
        </p:txBody>
      </p:sp>
      <p:sp>
        <p:nvSpPr>
          <p:cNvPr id="10" name="TextBox 9">
            <a:extLst>
              <a:ext uri="{FF2B5EF4-FFF2-40B4-BE49-F238E27FC236}">
                <a16:creationId xmlns:a16="http://schemas.microsoft.com/office/drawing/2014/main" id="{F2596977-8A53-4D3A-9A97-4065F3E02DD7}"/>
              </a:ext>
            </a:extLst>
          </p:cNvPr>
          <p:cNvSpPr txBox="1"/>
          <p:nvPr/>
        </p:nvSpPr>
        <p:spPr>
          <a:xfrm flipH="1">
            <a:off x="272056" y="3042400"/>
            <a:ext cx="1208861" cy="369332"/>
          </a:xfrm>
          <a:prstGeom prst="rect">
            <a:avLst/>
          </a:prstGeom>
          <a:noFill/>
        </p:spPr>
        <p:txBody>
          <a:bodyPr wrap="square" rtlCol="0">
            <a:spAutoFit/>
          </a:bodyPr>
          <a:lstStyle/>
          <a:p>
            <a:r>
              <a:rPr lang="en-US" b="1" dirty="0"/>
              <a:t>QUOI ? </a:t>
            </a:r>
          </a:p>
        </p:txBody>
      </p:sp>
      <p:sp>
        <p:nvSpPr>
          <p:cNvPr id="14" name="TextBox 13">
            <a:extLst>
              <a:ext uri="{FF2B5EF4-FFF2-40B4-BE49-F238E27FC236}">
                <a16:creationId xmlns:a16="http://schemas.microsoft.com/office/drawing/2014/main" id="{9A34B76C-0A52-4438-A294-7952A290D6D0}"/>
              </a:ext>
            </a:extLst>
          </p:cNvPr>
          <p:cNvSpPr txBox="1"/>
          <p:nvPr/>
        </p:nvSpPr>
        <p:spPr>
          <a:xfrm>
            <a:off x="2073591" y="3676926"/>
            <a:ext cx="9443096" cy="707886"/>
          </a:xfrm>
          <a:prstGeom prst="rect">
            <a:avLst/>
          </a:prstGeom>
          <a:noFill/>
        </p:spPr>
        <p:txBody>
          <a:bodyPr wrap="square">
            <a:spAutoFit/>
          </a:bodyPr>
          <a:lstStyle/>
          <a:p>
            <a:r>
              <a:rPr lang="en-US" sz="2000" dirty="0" err="1"/>
              <a:t>Données</a:t>
            </a:r>
            <a:r>
              <a:rPr lang="en-US" sz="2000" dirty="0"/>
              <a:t> sur la nature et le type des </a:t>
            </a:r>
            <a:r>
              <a:rPr lang="en-US" sz="2000" dirty="0" err="1"/>
              <a:t>prestations</a:t>
            </a:r>
            <a:r>
              <a:rPr lang="en-US" sz="2000" dirty="0"/>
              <a:t> </a:t>
            </a:r>
            <a:r>
              <a:rPr lang="en-US" sz="2000" dirty="0" err="1"/>
              <a:t>délivrées</a:t>
            </a:r>
            <a:r>
              <a:rPr lang="en-US" sz="2000" dirty="0"/>
              <a:t>, sur le diagnostic, sur les </a:t>
            </a:r>
            <a:r>
              <a:rPr lang="en-US" sz="2000" dirty="0" err="1"/>
              <a:t>symptômes</a:t>
            </a:r>
            <a:endParaRPr lang="en-US" sz="2000" dirty="0"/>
          </a:p>
        </p:txBody>
      </p:sp>
      <p:pic>
        <p:nvPicPr>
          <p:cNvPr id="15" name="Picture 14">
            <a:extLst>
              <a:ext uri="{FF2B5EF4-FFF2-40B4-BE49-F238E27FC236}">
                <a16:creationId xmlns:a16="http://schemas.microsoft.com/office/drawing/2014/main" id="{77A1FBCF-AD57-4471-AF3E-D78228BBA7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73" t="24714" r="3176" b="56818"/>
          <a:stretch/>
        </p:blipFill>
        <p:spPr>
          <a:xfrm>
            <a:off x="2073591" y="2536946"/>
            <a:ext cx="9247517" cy="1010908"/>
          </a:xfrm>
          <a:prstGeom prst="rect">
            <a:avLst/>
          </a:prstGeom>
        </p:spPr>
      </p:pic>
      <p:sp>
        <p:nvSpPr>
          <p:cNvPr id="12" name="Title 1">
            <a:extLst>
              <a:ext uri="{FF2B5EF4-FFF2-40B4-BE49-F238E27FC236}">
                <a16:creationId xmlns:a16="http://schemas.microsoft.com/office/drawing/2014/main" id="{B3545616-DB82-4D07-B253-ACE50CAFFE01}"/>
              </a:ext>
            </a:extLst>
          </p:cNvPr>
          <p:cNvSpPr txBox="1">
            <a:spLocks/>
          </p:cNvSpPr>
          <p:nvPr/>
        </p:nvSpPr>
        <p:spPr>
          <a:xfrm>
            <a:off x="838199" y="184805"/>
            <a:ext cx="10780059" cy="150588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a:solidFill>
                  <a:srgbClr val="0B507E"/>
                </a:solidFill>
                <a:latin typeface="Rockwell" panose="02060603020205020403" pitchFamily="18" charset="77"/>
                <a:ea typeface="+mj-ea"/>
                <a:cs typeface="+mj-cs"/>
              </a:defRPr>
            </a:lvl1pPr>
          </a:lstStyle>
          <a:p>
            <a:pPr>
              <a:lnSpc>
                <a:spcPct val="100000"/>
              </a:lnSpc>
            </a:pPr>
            <a:r>
              <a:rPr lang="en-US" dirty="0"/>
              <a:t>Quelle info pour faire de </a:t>
            </a:r>
            <a:r>
              <a:rPr lang="en-US" dirty="0" err="1"/>
              <a:t>l’achat</a:t>
            </a:r>
            <a:r>
              <a:rPr lang="en-US" dirty="0"/>
              <a:t> plus </a:t>
            </a:r>
            <a:r>
              <a:rPr lang="en-US" dirty="0" err="1"/>
              <a:t>stratégique</a:t>
            </a:r>
            <a:r>
              <a:rPr lang="en-US" dirty="0"/>
              <a:t> ? </a:t>
            </a:r>
            <a:r>
              <a:rPr lang="en-US" sz="2800" dirty="0"/>
              <a:t>Question </a:t>
            </a:r>
            <a:r>
              <a:rPr lang="en-US" sz="2800" dirty="0" err="1"/>
              <a:t>clé</a:t>
            </a:r>
            <a:r>
              <a:rPr lang="en-US" sz="2800" dirty="0"/>
              <a:t> No2 : QUOI ?</a:t>
            </a:r>
            <a:endParaRPr lang="en-US" dirty="0"/>
          </a:p>
        </p:txBody>
      </p:sp>
    </p:spTree>
    <p:extLst>
      <p:ext uri="{BB962C8B-B14F-4D97-AF65-F5344CB8AC3E}">
        <p14:creationId xmlns:p14="http://schemas.microsoft.com/office/powerpoint/2010/main" val="262613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4867CC-AB59-4A7D-BC85-A86E14C775C2}"/>
              </a:ext>
            </a:extLst>
          </p:cNvPr>
          <p:cNvSpPr txBox="1"/>
          <p:nvPr/>
        </p:nvSpPr>
        <p:spPr>
          <a:xfrm>
            <a:off x="2073591" y="4758359"/>
            <a:ext cx="8554151" cy="707886"/>
          </a:xfrm>
          <a:prstGeom prst="rect">
            <a:avLst/>
          </a:prstGeom>
          <a:noFill/>
        </p:spPr>
        <p:txBody>
          <a:bodyPr wrap="square">
            <a:spAutoFit/>
          </a:bodyPr>
          <a:lstStyle/>
          <a:p>
            <a:r>
              <a:rPr lang="en-US" sz="2000" dirty="0" err="1"/>
              <a:t>Données</a:t>
            </a:r>
            <a:r>
              <a:rPr lang="en-US" sz="2000" dirty="0"/>
              <a:t> sur le </a:t>
            </a:r>
            <a:r>
              <a:rPr lang="en-US" sz="2000" dirty="0" err="1"/>
              <a:t>profil</a:t>
            </a:r>
            <a:r>
              <a:rPr lang="en-US" sz="2000" dirty="0"/>
              <a:t> du </a:t>
            </a:r>
            <a:r>
              <a:rPr lang="en-US" sz="2000" dirty="0" err="1"/>
              <a:t>prestataire</a:t>
            </a:r>
            <a:r>
              <a:rPr lang="en-US" sz="2000" dirty="0"/>
              <a:t> de </a:t>
            </a:r>
            <a:r>
              <a:rPr lang="en-US" sz="2000" dirty="0" err="1"/>
              <a:t>soins</a:t>
            </a:r>
            <a:r>
              <a:rPr lang="en-US" sz="2000" dirty="0"/>
              <a:t> et sur la </a:t>
            </a:r>
            <a:r>
              <a:rPr lang="en-US" sz="2000" dirty="0" err="1"/>
              <a:t>disponibilité</a:t>
            </a:r>
            <a:r>
              <a:rPr lang="en-US" sz="2000" dirty="0"/>
              <a:t> de services</a:t>
            </a:r>
          </a:p>
        </p:txBody>
      </p:sp>
      <p:sp>
        <p:nvSpPr>
          <p:cNvPr id="8" name="Title 1">
            <a:extLst>
              <a:ext uri="{FF2B5EF4-FFF2-40B4-BE49-F238E27FC236}">
                <a16:creationId xmlns:a16="http://schemas.microsoft.com/office/drawing/2014/main" id="{7709E65F-EB31-46C0-A0E3-E9CB5755D3A9}"/>
              </a:ext>
            </a:extLst>
          </p:cNvPr>
          <p:cNvSpPr txBox="1">
            <a:spLocks/>
          </p:cNvSpPr>
          <p:nvPr/>
        </p:nvSpPr>
        <p:spPr>
          <a:xfrm>
            <a:off x="838199" y="184805"/>
            <a:ext cx="10780059" cy="150588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a:solidFill>
                  <a:srgbClr val="0B507E"/>
                </a:solidFill>
                <a:latin typeface="Rockwell" panose="02060603020205020403" pitchFamily="18" charset="77"/>
                <a:ea typeface="+mj-ea"/>
                <a:cs typeface="+mj-cs"/>
              </a:defRPr>
            </a:lvl1pPr>
          </a:lstStyle>
          <a:p>
            <a:pPr>
              <a:lnSpc>
                <a:spcPct val="100000"/>
              </a:lnSpc>
            </a:pPr>
            <a:r>
              <a:rPr lang="en-US" dirty="0"/>
              <a:t>Quelle info pour faire de </a:t>
            </a:r>
            <a:r>
              <a:rPr lang="en-US" dirty="0" err="1"/>
              <a:t>l’achat</a:t>
            </a:r>
            <a:r>
              <a:rPr lang="en-US" dirty="0"/>
              <a:t> plus </a:t>
            </a:r>
            <a:r>
              <a:rPr lang="en-US" dirty="0" err="1"/>
              <a:t>stratégique</a:t>
            </a:r>
            <a:r>
              <a:rPr lang="en-US" dirty="0"/>
              <a:t> ?</a:t>
            </a:r>
          </a:p>
          <a:p>
            <a:pPr>
              <a:lnSpc>
                <a:spcPct val="100000"/>
              </a:lnSpc>
            </a:pPr>
            <a:r>
              <a:rPr lang="en-US" sz="2800" dirty="0"/>
              <a:t>Question </a:t>
            </a:r>
            <a:r>
              <a:rPr lang="en-US" sz="2800" dirty="0" err="1"/>
              <a:t>clé</a:t>
            </a:r>
            <a:r>
              <a:rPr lang="en-US" sz="2800" dirty="0"/>
              <a:t> No3 : OÙ ?</a:t>
            </a:r>
          </a:p>
        </p:txBody>
      </p:sp>
      <p:sp>
        <p:nvSpPr>
          <p:cNvPr id="10" name="TextBox 9">
            <a:extLst>
              <a:ext uri="{FF2B5EF4-FFF2-40B4-BE49-F238E27FC236}">
                <a16:creationId xmlns:a16="http://schemas.microsoft.com/office/drawing/2014/main" id="{6CAF6635-D668-40EE-BBA2-B170A9D32200}"/>
              </a:ext>
            </a:extLst>
          </p:cNvPr>
          <p:cNvSpPr txBox="1"/>
          <p:nvPr/>
        </p:nvSpPr>
        <p:spPr>
          <a:xfrm flipH="1">
            <a:off x="270006" y="2035834"/>
            <a:ext cx="1208861" cy="369332"/>
          </a:xfrm>
          <a:prstGeom prst="rect">
            <a:avLst/>
          </a:prstGeom>
          <a:noFill/>
        </p:spPr>
        <p:txBody>
          <a:bodyPr wrap="square" rtlCol="0">
            <a:spAutoFit/>
          </a:bodyPr>
          <a:lstStyle/>
          <a:p>
            <a:r>
              <a:rPr lang="en-US" b="1" dirty="0"/>
              <a:t>QUI ? </a:t>
            </a:r>
          </a:p>
        </p:txBody>
      </p:sp>
      <p:sp>
        <p:nvSpPr>
          <p:cNvPr id="11" name="TextBox 10">
            <a:extLst>
              <a:ext uri="{FF2B5EF4-FFF2-40B4-BE49-F238E27FC236}">
                <a16:creationId xmlns:a16="http://schemas.microsoft.com/office/drawing/2014/main" id="{BEAA743D-1559-4C11-9C95-BFD92DE88BBF}"/>
              </a:ext>
            </a:extLst>
          </p:cNvPr>
          <p:cNvSpPr txBox="1"/>
          <p:nvPr/>
        </p:nvSpPr>
        <p:spPr>
          <a:xfrm flipH="1">
            <a:off x="270006" y="3050439"/>
            <a:ext cx="1208861" cy="369332"/>
          </a:xfrm>
          <a:prstGeom prst="rect">
            <a:avLst/>
          </a:prstGeom>
          <a:noFill/>
        </p:spPr>
        <p:txBody>
          <a:bodyPr wrap="square" rtlCol="0">
            <a:spAutoFit/>
          </a:bodyPr>
          <a:lstStyle/>
          <a:p>
            <a:r>
              <a:rPr lang="en-US" b="1" dirty="0"/>
              <a:t>QUOI ? </a:t>
            </a:r>
          </a:p>
        </p:txBody>
      </p:sp>
      <p:sp>
        <p:nvSpPr>
          <p:cNvPr id="13" name="TextBox 12">
            <a:extLst>
              <a:ext uri="{FF2B5EF4-FFF2-40B4-BE49-F238E27FC236}">
                <a16:creationId xmlns:a16="http://schemas.microsoft.com/office/drawing/2014/main" id="{85159E98-5F31-4514-9931-B25333BBDD15}"/>
              </a:ext>
            </a:extLst>
          </p:cNvPr>
          <p:cNvSpPr txBox="1"/>
          <p:nvPr/>
        </p:nvSpPr>
        <p:spPr>
          <a:xfrm flipH="1">
            <a:off x="270005" y="4113365"/>
            <a:ext cx="1803586" cy="369332"/>
          </a:xfrm>
          <a:prstGeom prst="rect">
            <a:avLst/>
          </a:prstGeom>
          <a:noFill/>
        </p:spPr>
        <p:txBody>
          <a:bodyPr wrap="square" rtlCol="0">
            <a:spAutoFit/>
          </a:bodyPr>
          <a:lstStyle/>
          <a:p>
            <a:r>
              <a:rPr lang="en-US" b="1" dirty="0"/>
              <a:t>OÙ ? DE QUI ? </a:t>
            </a:r>
          </a:p>
        </p:txBody>
      </p:sp>
      <p:pic>
        <p:nvPicPr>
          <p:cNvPr id="2" name="Picture 1">
            <a:extLst>
              <a:ext uri="{FF2B5EF4-FFF2-40B4-BE49-F238E27FC236}">
                <a16:creationId xmlns:a16="http://schemas.microsoft.com/office/drawing/2014/main" id="{9C173F44-E3E0-4F33-B459-EAA6582AD7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3591" y="3660256"/>
            <a:ext cx="8856752" cy="1098103"/>
          </a:xfrm>
          <a:prstGeom prst="rect">
            <a:avLst/>
          </a:prstGeom>
        </p:spPr>
      </p:pic>
    </p:spTree>
    <p:extLst>
      <p:ext uri="{BB962C8B-B14F-4D97-AF65-F5344CB8AC3E}">
        <p14:creationId xmlns:p14="http://schemas.microsoft.com/office/powerpoint/2010/main" val="2094716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F9FD66A-6D76-4D42-8C5E-E8E90C4B2F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73" t="61778" r="3176" b="15949"/>
          <a:stretch/>
        </p:blipFill>
        <p:spPr>
          <a:xfrm>
            <a:off x="2073591" y="4509128"/>
            <a:ext cx="9247517" cy="1219201"/>
          </a:xfrm>
          <a:prstGeom prst="rect">
            <a:avLst/>
          </a:prstGeom>
        </p:spPr>
      </p:pic>
      <p:sp>
        <p:nvSpPr>
          <p:cNvPr id="7" name="TextBox 6">
            <a:extLst>
              <a:ext uri="{FF2B5EF4-FFF2-40B4-BE49-F238E27FC236}">
                <a16:creationId xmlns:a16="http://schemas.microsoft.com/office/drawing/2014/main" id="{478329D7-F98F-4E7D-AC7A-20E31B04C1BE}"/>
              </a:ext>
            </a:extLst>
          </p:cNvPr>
          <p:cNvSpPr txBox="1"/>
          <p:nvPr/>
        </p:nvSpPr>
        <p:spPr>
          <a:xfrm>
            <a:off x="2073591" y="5523257"/>
            <a:ext cx="9637021" cy="707886"/>
          </a:xfrm>
          <a:prstGeom prst="rect">
            <a:avLst/>
          </a:prstGeom>
          <a:noFill/>
        </p:spPr>
        <p:txBody>
          <a:bodyPr wrap="square">
            <a:spAutoFit/>
          </a:bodyPr>
          <a:lstStyle/>
          <a:p>
            <a:r>
              <a:rPr lang="en-US" sz="2000" dirty="0" err="1"/>
              <a:t>Données</a:t>
            </a:r>
            <a:r>
              <a:rPr lang="en-US" sz="2000" dirty="0"/>
              <a:t> sur le </a:t>
            </a:r>
            <a:r>
              <a:rPr lang="en-US" sz="2000" dirty="0" err="1"/>
              <a:t>professionnel</a:t>
            </a:r>
            <a:r>
              <a:rPr lang="en-US" sz="2000" dirty="0"/>
              <a:t> de </a:t>
            </a:r>
            <a:r>
              <a:rPr lang="en-US" sz="2000" dirty="0" err="1"/>
              <a:t>santé</a:t>
            </a:r>
            <a:r>
              <a:rPr lang="en-US" sz="2000" dirty="0"/>
              <a:t> </a:t>
            </a:r>
            <a:r>
              <a:rPr lang="en-US" sz="2000" dirty="0" err="1"/>
              <a:t>rencontrés</a:t>
            </a:r>
            <a:r>
              <a:rPr lang="en-US" sz="2000" dirty="0"/>
              <a:t>, les intrants </a:t>
            </a:r>
            <a:r>
              <a:rPr lang="en-US" sz="2000" dirty="0" err="1"/>
              <a:t>utilisés</a:t>
            </a:r>
            <a:r>
              <a:rPr lang="en-US" sz="2000" dirty="0"/>
              <a:t> et sur le </a:t>
            </a:r>
            <a:r>
              <a:rPr lang="en-US" sz="2000" dirty="0" err="1"/>
              <a:t>processus</a:t>
            </a:r>
            <a:r>
              <a:rPr lang="en-US" sz="2000" dirty="0"/>
              <a:t> de </a:t>
            </a:r>
            <a:r>
              <a:rPr lang="en-US" sz="2000" dirty="0" err="1"/>
              <a:t>soin</a:t>
            </a:r>
            <a:r>
              <a:rPr lang="en-US" sz="2000" dirty="0"/>
              <a:t>, </a:t>
            </a:r>
            <a:r>
              <a:rPr lang="en-US" sz="2000" dirty="0" err="1"/>
              <a:t>mais</a:t>
            </a:r>
            <a:r>
              <a:rPr lang="en-US" sz="2000" dirty="0"/>
              <a:t> </a:t>
            </a:r>
            <a:r>
              <a:rPr lang="en-US" sz="2000" dirty="0" err="1"/>
              <a:t>aussi</a:t>
            </a:r>
            <a:r>
              <a:rPr lang="en-US" sz="2000" dirty="0"/>
              <a:t> sur la performance </a:t>
            </a:r>
            <a:r>
              <a:rPr lang="en-US" sz="2000" dirty="0" err="1"/>
              <a:t>clinique</a:t>
            </a:r>
            <a:endParaRPr lang="en-US" sz="2000" dirty="0"/>
          </a:p>
        </p:txBody>
      </p:sp>
      <p:sp>
        <p:nvSpPr>
          <p:cNvPr id="8" name="Title 1">
            <a:extLst>
              <a:ext uri="{FF2B5EF4-FFF2-40B4-BE49-F238E27FC236}">
                <a16:creationId xmlns:a16="http://schemas.microsoft.com/office/drawing/2014/main" id="{160A9A23-42A4-4702-B56E-E5C5D6AEC09E}"/>
              </a:ext>
            </a:extLst>
          </p:cNvPr>
          <p:cNvSpPr txBox="1">
            <a:spLocks/>
          </p:cNvSpPr>
          <p:nvPr/>
        </p:nvSpPr>
        <p:spPr>
          <a:xfrm>
            <a:off x="838199" y="184805"/>
            <a:ext cx="10780059" cy="150588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a:solidFill>
                  <a:srgbClr val="0B507E"/>
                </a:solidFill>
                <a:latin typeface="Rockwell" panose="02060603020205020403" pitchFamily="18" charset="77"/>
                <a:ea typeface="+mj-ea"/>
                <a:cs typeface="+mj-cs"/>
              </a:defRPr>
            </a:lvl1pPr>
          </a:lstStyle>
          <a:p>
            <a:pPr>
              <a:lnSpc>
                <a:spcPct val="100000"/>
              </a:lnSpc>
            </a:pPr>
            <a:r>
              <a:rPr lang="en-US" dirty="0"/>
              <a:t>Quelle info pour faire de </a:t>
            </a:r>
            <a:r>
              <a:rPr lang="en-US" dirty="0" err="1"/>
              <a:t>l’achat</a:t>
            </a:r>
            <a:r>
              <a:rPr lang="en-US" dirty="0"/>
              <a:t> plus </a:t>
            </a:r>
            <a:r>
              <a:rPr lang="en-US" dirty="0" err="1"/>
              <a:t>stratégique</a:t>
            </a:r>
            <a:r>
              <a:rPr lang="en-US" dirty="0"/>
              <a:t> ?</a:t>
            </a:r>
            <a:br>
              <a:rPr lang="en-US" dirty="0"/>
            </a:br>
            <a:r>
              <a:rPr lang="en-US" sz="2800" dirty="0"/>
              <a:t>Question </a:t>
            </a:r>
            <a:r>
              <a:rPr lang="en-US" sz="2800" dirty="0" err="1"/>
              <a:t>clé</a:t>
            </a:r>
            <a:r>
              <a:rPr lang="en-US" sz="2800" dirty="0"/>
              <a:t> No 4 : COMMENT ?</a:t>
            </a:r>
          </a:p>
        </p:txBody>
      </p:sp>
      <p:sp>
        <p:nvSpPr>
          <p:cNvPr id="10" name="TextBox 9">
            <a:extLst>
              <a:ext uri="{FF2B5EF4-FFF2-40B4-BE49-F238E27FC236}">
                <a16:creationId xmlns:a16="http://schemas.microsoft.com/office/drawing/2014/main" id="{307118E7-329A-4563-B75B-7F243EB11918}"/>
              </a:ext>
            </a:extLst>
          </p:cNvPr>
          <p:cNvSpPr txBox="1"/>
          <p:nvPr/>
        </p:nvSpPr>
        <p:spPr>
          <a:xfrm flipH="1">
            <a:off x="270006" y="2035834"/>
            <a:ext cx="1208861" cy="369332"/>
          </a:xfrm>
          <a:prstGeom prst="rect">
            <a:avLst/>
          </a:prstGeom>
          <a:noFill/>
        </p:spPr>
        <p:txBody>
          <a:bodyPr wrap="square" rtlCol="0">
            <a:spAutoFit/>
          </a:bodyPr>
          <a:lstStyle/>
          <a:p>
            <a:r>
              <a:rPr lang="en-US" b="1" dirty="0"/>
              <a:t>QUI ? </a:t>
            </a:r>
          </a:p>
        </p:txBody>
      </p:sp>
      <p:sp>
        <p:nvSpPr>
          <p:cNvPr id="11" name="TextBox 10">
            <a:extLst>
              <a:ext uri="{FF2B5EF4-FFF2-40B4-BE49-F238E27FC236}">
                <a16:creationId xmlns:a16="http://schemas.microsoft.com/office/drawing/2014/main" id="{A6EC5823-B32B-43A9-9977-91C31301A5D9}"/>
              </a:ext>
            </a:extLst>
          </p:cNvPr>
          <p:cNvSpPr txBox="1"/>
          <p:nvPr/>
        </p:nvSpPr>
        <p:spPr>
          <a:xfrm flipH="1">
            <a:off x="270006" y="3062014"/>
            <a:ext cx="1208861" cy="369332"/>
          </a:xfrm>
          <a:prstGeom prst="rect">
            <a:avLst/>
          </a:prstGeom>
          <a:noFill/>
        </p:spPr>
        <p:txBody>
          <a:bodyPr wrap="square" rtlCol="0">
            <a:spAutoFit/>
          </a:bodyPr>
          <a:lstStyle/>
          <a:p>
            <a:r>
              <a:rPr lang="en-US" b="1" dirty="0"/>
              <a:t>QUOI ? </a:t>
            </a:r>
          </a:p>
        </p:txBody>
      </p:sp>
      <p:sp>
        <p:nvSpPr>
          <p:cNvPr id="12" name="TextBox 11">
            <a:extLst>
              <a:ext uri="{FF2B5EF4-FFF2-40B4-BE49-F238E27FC236}">
                <a16:creationId xmlns:a16="http://schemas.microsoft.com/office/drawing/2014/main" id="{CB7BB111-45B8-4E9B-9CBB-9734E15E3134}"/>
              </a:ext>
            </a:extLst>
          </p:cNvPr>
          <p:cNvSpPr txBox="1"/>
          <p:nvPr/>
        </p:nvSpPr>
        <p:spPr>
          <a:xfrm flipH="1">
            <a:off x="270005" y="4113365"/>
            <a:ext cx="1803586" cy="369332"/>
          </a:xfrm>
          <a:prstGeom prst="rect">
            <a:avLst/>
          </a:prstGeom>
          <a:noFill/>
        </p:spPr>
        <p:txBody>
          <a:bodyPr wrap="square" rtlCol="0">
            <a:spAutoFit/>
          </a:bodyPr>
          <a:lstStyle/>
          <a:p>
            <a:r>
              <a:rPr lang="en-US" b="1" dirty="0"/>
              <a:t>OÙ ? DE QUI ? </a:t>
            </a:r>
          </a:p>
        </p:txBody>
      </p:sp>
      <p:sp>
        <p:nvSpPr>
          <p:cNvPr id="13" name="TextBox 12">
            <a:extLst>
              <a:ext uri="{FF2B5EF4-FFF2-40B4-BE49-F238E27FC236}">
                <a16:creationId xmlns:a16="http://schemas.microsoft.com/office/drawing/2014/main" id="{BFC74FAA-77FB-4B1F-AA9E-247EACB2951B}"/>
              </a:ext>
            </a:extLst>
          </p:cNvPr>
          <p:cNvSpPr txBox="1"/>
          <p:nvPr/>
        </p:nvSpPr>
        <p:spPr>
          <a:xfrm flipH="1">
            <a:off x="232624" y="5249175"/>
            <a:ext cx="1803586" cy="369332"/>
          </a:xfrm>
          <a:prstGeom prst="rect">
            <a:avLst/>
          </a:prstGeom>
          <a:noFill/>
        </p:spPr>
        <p:txBody>
          <a:bodyPr wrap="square" rtlCol="0">
            <a:spAutoFit/>
          </a:bodyPr>
          <a:lstStyle/>
          <a:p>
            <a:r>
              <a:rPr lang="en-US" b="1" dirty="0"/>
              <a:t>COMMENT ? </a:t>
            </a:r>
          </a:p>
        </p:txBody>
      </p:sp>
    </p:spTree>
    <p:extLst>
      <p:ext uri="{BB962C8B-B14F-4D97-AF65-F5344CB8AC3E}">
        <p14:creationId xmlns:p14="http://schemas.microsoft.com/office/powerpoint/2010/main" val="99657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12E1AAA-5874-461E-A6DF-2682443E303E}"/>
              </a:ext>
            </a:extLst>
          </p:cNvPr>
          <p:cNvSpPr txBox="1">
            <a:spLocks/>
          </p:cNvSpPr>
          <p:nvPr/>
        </p:nvSpPr>
        <p:spPr>
          <a:xfrm>
            <a:off x="838199" y="184805"/>
            <a:ext cx="10780059" cy="150588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a:solidFill>
                  <a:srgbClr val="0B507E"/>
                </a:solidFill>
                <a:latin typeface="Rockwell" panose="02060603020205020403" pitchFamily="18" charset="77"/>
                <a:ea typeface="+mj-ea"/>
                <a:cs typeface="+mj-cs"/>
              </a:defRPr>
            </a:lvl1pPr>
          </a:lstStyle>
          <a:p>
            <a:pPr>
              <a:lnSpc>
                <a:spcPct val="100000"/>
              </a:lnSpc>
            </a:pPr>
            <a:r>
              <a:rPr lang="en-US" dirty="0"/>
              <a:t>Quelle info pour faire de </a:t>
            </a:r>
            <a:r>
              <a:rPr lang="en-US" dirty="0" err="1"/>
              <a:t>l’achat</a:t>
            </a:r>
            <a:r>
              <a:rPr lang="en-US" dirty="0"/>
              <a:t> plus </a:t>
            </a:r>
            <a:r>
              <a:rPr lang="en-US" dirty="0" err="1"/>
              <a:t>stratégique</a:t>
            </a:r>
            <a:r>
              <a:rPr lang="en-US" dirty="0"/>
              <a:t> ?</a:t>
            </a:r>
            <a:br>
              <a:rPr lang="en-US" dirty="0"/>
            </a:br>
            <a:r>
              <a:rPr lang="en-US" sz="2800" dirty="0"/>
              <a:t>Question </a:t>
            </a:r>
            <a:r>
              <a:rPr lang="en-US" sz="2800" dirty="0" err="1"/>
              <a:t>clé</a:t>
            </a:r>
            <a:r>
              <a:rPr lang="en-US" sz="2800" dirty="0"/>
              <a:t> No 5 : COMBIEN ?</a:t>
            </a:r>
          </a:p>
        </p:txBody>
      </p:sp>
      <p:sp>
        <p:nvSpPr>
          <p:cNvPr id="8" name="TextBox 7">
            <a:extLst>
              <a:ext uri="{FF2B5EF4-FFF2-40B4-BE49-F238E27FC236}">
                <a16:creationId xmlns:a16="http://schemas.microsoft.com/office/drawing/2014/main" id="{E86EC7D7-7202-4CB5-A22C-01EBF7CD3204}"/>
              </a:ext>
            </a:extLst>
          </p:cNvPr>
          <p:cNvSpPr txBox="1"/>
          <p:nvPr/>
        </p:nvSpPr>
        <p:spPr>
          <a:xfrm flipH="1">
            <a:off x="270006" y="2035834"/>
            <a:ext cx="1208861" cy="369332"/>
          </a:xfrm>
          <a:prstGeom prst="rect">
            <a:avLst/>
          </a:prstGeom>
          <a:noFill/>
        </p:spPr>
        <p:txBody>
          <a:bodyPr wrap="square" rtlCol="0">
            <a:spAutoFit/>
          </a:bodyPr>
          <a:lstStyle/>
          <a:p>
            <a:r>
              <a:rPr lang="en-US" b="1" dirty="0"/>
              <a:t>QUOI ? </a:t>
            </a:r>
          </a:p>
        </p:txBody>
      </p:sp>
      <p:sp>
        <p:nvSpPr>
          <p:cNvPr id="9" name="TextBox 8">
            <a:extLst>
              <a:ext uri="{FF2B5EF4-FFF2-40B4-BE49-F238E27FC236}">
                <a16:creationId xmlns:a16="http://schemas.microsoft.com/office/drawing/2014/main" id="{C963E96D-865E-4A53-AAD0-2B771903172C}"/>
              </a:ext>
            </a:extLst>
          </p:cNvPr>
          <p:cNvSpPr txBox="1"/>
          <p:nvPr/>
        </p:nvSpPr>
        <p:spPr>
          <a:xfrm flipH="1">
            <a:off x="270006" y="3119889"/>
            <a:ext cx="1208861" cy="369332"/>
          </a:xfrm>
          <a:prstGeom prst="rect">
            <a:avLst/>
          </a:prstGeom>
          <a:noFill/>
        </p:spPr>
        <p:txBody>
          <a:bodyPr wrap="square" rtlCol="0">
            <a:spAutoFit/>
          </a:bodyPr>
          <a:lstStyle/>
          <a:p>
            <a:r>
              <a:rPr lang="en-US" b="1" dirty="0"/>
              <a:t>QUI ? </a:t>
            </a:r>
          </a:p>
        </p:txBody>
      </p:sp>
      <p:sp>
        <p:nvSpPr>
          <p:cNvPr id="10" name="TextBox 9">
            <a:extLst>
              <a:ext uri="{FF2B5EF4-FFF2-40B4-BE49-F238E27FC236}">
                <a16:creationId xmlns:a16="http://schemas.microsoft.com/office/drawing/2014/main" id="{986FB781-9B68-4C57-A426-833FD71658D7}"/>
              </a:ext>
            </a:extLst>
          </p:cNvPr>
          <p:cNvSpPr txBox="1"/>
          <p:nvPr/>
        </p:nvSpPr>
        <p:spPr>
          <a:xfrm flipH="1">
            <a:off x="270005" y="4113365"/>
            <a:ext cx="1803586" cy="369332"/>
          </a:xfrm>
          <a:prstGeom prst="rect">
            <a:avLst/>
          </a:prstGeom>
          <a:noFill/>
        </p:spPr>
        <p:txBody>
          <a:bodyPr wrap="square" rtlCol="0">
            <a:spAutoFit/>
          </a:bodyPr>
          <a:lstStyle/>
          <a:p>
            <a:r>
              <a:rPr lang="en-US" b="1" dirty="0"/>
              <a:t>OÙ ? DE QUI ? </a:t>
            </a:r>
          </a:p>
        </p:txBody>
      </p:sp>
      <p:sp>
        <p:nvSpPr>
          <p:cNvPr id="11" name="TextBox 10">
            <a:extLst>
              <a:ext uri="{FF2B5EF4-FFF2-40B4-BE49-F238E27FC236}">
                <a16:creationId xmlns:a16="http://schemas.microsoft.com/office/drawing/2014/main" id="{AFEC200B-16D8-45A7-A6E4-65BC148F827B}"/>
              </a:ext>
            </a:extLst>
          </p:cNvPr>
          <p:cNvSpPr txBox="1"/>
          <p:nvPr/>
        </p:nvSpPr>
        <p:spPr>
          <a:xfrm flipH="1">
            <a:off x="232624" y="5249175"/>
            <a:ext cx="1803586" cy="369332"/>
          </a:xfrm>
          <a:prstGeom prst="rect">
            <a:avLst/>
          </a:prstGeom>
          <a:noFill/>
        </p:spPr>
        <p:txBody>
          <a:bodyPr wrap="square" rtlCol="0">
            <a:spAutoFit/>
          </a:bodyPr>
          <a:lstStyle/>
          <a:p>
            <a:r>
              <a:rPr lang="en-US" b="1" dirty="0"/>
              <a:t>COMMENT ? </a:t>
            </a:r>
          </a:p>
        </p:txBody>
      </p:sp>
      <p:sp>
        <p:nvSpPr>
          <p:cNvPr id="16" name="TextBox 15">
            <a:extLst>
              <a:ext uri="{FF2B5EF4-FFF2-40B4-BE49-F238E27FC236}">
                <a16:creationId xmlns:a16="http://schemas.microsoft.com/office/drawing/2014/main" id="{B3D26F40-C77A-4499-BC9D-43B7D70AB072}"/>
              </a:ext>
            </a:extLst>
          </p:cNvPr>
          <p:cNvSpPr txBox="1"/>
          <p:nvPr/>
        </p:nvSpPr>
        <p:spPr>
          <a:xfrm flipH="1">
            <a:off x="247001" y="6212456"/>
            <a:ext cx="1803586" cy="369332"/>
          </a:xfrm>
          <a:prstGeom prst="rect">
            <a:avLst/>
          </a:prstGeom>
          <a:noFill/>
        </p:spPr>
        <p:txBody>
          <a:bodyPr wrap="square" rtlCol="0">
            <a:spAutoFit/>
          </a:bodyPr>
          <a:lstStyle/>
          <a:p>
            <a:r>
              <a:rPr lang="en-US" b="1" dirty="0"/>
              <a:t>COMBIEN ? </a:t>
            </a:r>
          </a:p>
        </p:txBody>
      </p:sp>
      <p:pic>
        <p:nvPicPr>
          <p:cNvPr id="19" name="Picture 18">
            <a:extLst>
              <a:ext uri="{FF2B5EF4-FFF2-40B4-BE49-F238E27FC236}">
                <a16:creationId xmlns:a16="http://schemas.microsoft.com/office/drawing/2014/main" id="{54FA8E4E-F932-4A0A-8C41-83969E22A0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73" t="83529" r="3176" b="-164"/>
          <a:stretch/>
        </p:blipFill>
        <p:spPr>
          <a:xfrm>
            <a:off x="2073591" y="5578322"/>
            <a:ext cx="9247517" cy="910570"/>
          </a:xfrm>
          <a:prstGeom prst="rect">
            <a:avLst/>
          </a:prstGeom>
        </p:spPr>
      </p:pic>
      <p:sp>
        <p:nvSpPr>
          <p:cNvPr id="18" name="TextBox 17">
            <a:extLst>
              <a:ext uri="{FF2B5EF4-FFF2-40B4-BE49-F238E27FC236}">
                <a16:creationId xmlns:a16="http://schemas.microsoft.com/office/drawing/2014/main" id="{6B4B1B7D-9BC0-4E88-B06F-AEA894AF2707}"/>
              </a:ext>
            </a:extLst>
          </p:cNvPr>
          <p:cNvSpPr txBox="1"/>
          <p:nvPr/>
        </p:nvSpPr>
        <p:spPr>
          <a:xfrm>
            <a:off x="2068619" y="6407577"/>
            <a:ext cx="9409520" cy="400110"/>
          </a:xfrm>
          <a:prstGeom prst="rect">
            <a:avLst/>
          </a:prstGeom>
          <a:noFill/>
        </p:spPr>
        <p:txBody>
          <a:bodyPr wrap="square">
            <a:spAutoFit/>
          </a:bodyPr>
          <a:lstStyle/>
          <a:p>
            <a:r>
              <a:rPr lang="en-US" sz="2000" dirty="0" err="1"/>
              <a:t>Données</a:t>
            </a:r>
            <a:r>
              <a:rPr lang="en-US" sz="2000" dirty="0"/>
              <a:t> sur la transaction financière, y </a:t>
            </a:r>
            <a:r>
              <a:rPr lang="en-US" sz="2000" dirty="0" err="1"/>
              <a:t>compris</a:t>
            </a:r>
            <a:r>
              <a:rPr lang="en-US" sz="2000" dirty="0"/>
              <a:t> sur le </a:t>
            </a:r>
            <a:r>
              <a:rPr lang="en-US" sz="2000" dirty="0" err="1"/>
              <a:t>processus</a:t>
            </a:r>
            <a:r>
              <a:rPr lang="en-US" sz="2000" dirty="0"/>
              <a:t> </a:t>
            </a:r>
            <a:r>
              <a:rPr lang="en-US" sz="2000" dirty="0" err="1"/>
              <a:t>d’allocation</a:t>
            </a:r>
            <a:endParaRPr lang="en-US" sz="2000" dirty="0"/>
          </a:p>
        </p:txBody>
      </p:sp>
    </p:spTree>
    <p:extLst>
      <p:ext uri="{BB962C8B-B14F-4D97-AF65-F5344CB8AC3E}">
        <p14:creationId xmlns:p14="http://schemas.microsoft.com/office/powerpoint/2010/main" val="38789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2" descr="Lets Look at the bigger picture Upgrade to Pro!Upgrade to Pro!Upgrade to  ProUpgrade to ProThank you! | Big picture, Let it be, Picture">
            <a:extLst>
              <a:ext uri="{FF2B5EF4-FFF2-40B4-BE49-F238E27FC236}">
                <a16:creationId xmlns:a16="http://schemas.microsoft.com/office/drawing/2014/main" id="{4D4E906C-4DE7-431E-B219-3CBB3BD4C56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9813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90540-7EAA-4535-ABC9-5EA8F7F12793}"/>
              </a:ext>
            </a:extLst>
          </p:cNvPr>
          <p:cNvSpPr>
            <a:spLocks noGrp="1"/>
          </p:cNvSpPr>
          <p:nvPr>
            <p:ph idx="1"/>
          </p:nvPr>
        </p:nvSpPr>
        <p:spPr/>
        <p:txBody>
          <a:bodyPr/>
          <a:lstStyle/>
          <a:p>
            <a:r>
              <a:rPr lang="en-US" dirty="0" err="1"/>
              <a:t>Besoin</a:t>
            </a:r>
            <a:r>
              <a:rPr lang="en-US" dirty="0"/>
              <a:t> de </a:t>
            </a:r>
            <a:r>
              <a:rPr lang="en-US" dirty="0" err="1"/>
              <a:t>construire</a:t>
            </a:r>
            <a:r>
              <a:rPr lang="en-US" dirty="0"/>
              <a:t> </a:t>
            </a:r>
            <a:r>
              <a:rPr lang="en-US" dirty="0" err="1"/>
              <a:t>une</a:t>
            </a:r>
            <a:r>
              <a:rPr lang="en-US" dirty="0"/>
              <a:t> image </a:t>
            </a:r>
            <a:r>
              <a:rPr lang="en-US" dirty="0" err="1"/>
              <a:t>d’ensemble</a:t>
            </a:r>
            <a:r>
              <a:rPr lang="en-US" dirty="0"/>
              <a:t>, au </a:t>
            </a:r>
            <a:r>
              <a:rPr lang="en-US" dirty="0" err="1"/>
              <a:t>delà</a:t>
            </a:r>
            <a:r>
              <a:rPr lang="en-US" dirty="0"/>
              <a:t> des </a:t>
            </a:r>
            <a:r>
              <a:rPr lang="en-US" dirty="0" err="1"/>
              <a:t>limites</a:t>
            </a:r>
            <a:r>
              <a:rPr lang="en-US" dirty="0"/>
              <a:t> des régimes </a:t>
            </a:r>
            <a:r>
              <a:rPr lang="en-US" dirty="0" err="1"/>
              <a:t>spécifiques</a:t>
            </a:r>
            <a:endParaRPr lang="en-US" dirty="0"/>
          </a:p>
          <a:p>
            <a:endParaRPr lang="en-US" dirty="0"/>
          </a:p>
          <a:p>
            <a:r>
              <a:rPr lang="en-US" dirty="0" err="1"/>
              <a:t>Construire</a:t>
            </a:r>
            <a:r>
              <a:rPr lang="en-US" dirty="0"/>
              <a:t> </a:t>
            </a:r>
            <a:r>
              <a:rPr lang="en-US" dirty="0" err="1"/>
              <a:t>différents</a:t>
            </a:r>
            <a:r>
              <a:rPr lang="en-US" dirty="0"/>
              <a:t> </a:t>
            </a:r>
            <a:r>
              <a:rPr lang="en-US" dirty="0" err="1"/>
              <a:t>dénominateurs</a:t>
            </a:r>
            <a:r>
              <a:rPr lang="en-US" dirty="0"/>
              <a:t> pour </a:t>
            </a:r>
            <a:r>
              <a:rPr lang="en-US" dirty="0" err="1"/>
              <a:t>pouvoir</a:t>
            </a:r>
            <a:r>
              <a:rPr lang="en-US" dirty="0"/>
              <a:t> faire le </a:t>
            </a:r>
            <a:r>
              <a:rPr lang="en-US" dirty="0" err="1"/>
              <a:t>suivi</a:t>
            </a:r>
            <a:r>
              <a:rPr lang="en-US" dirty="0"/>
              <a:t> et </a:t>
            </a:r>
            <a:r>
              <a:rPr lang="en-US" dirty="0" err="1"/>
              <a:t>évaluer</a:t>
            </a:r>
            <a:r>
              <a:rPr lang="en-US" dirty="0"/>
              <a:t>:</a:t>
            </a:r>
          </a:p>
          <a:p>
            <a:pPr lvl="1"/>
            <a:r>
              <a:rPr lang="en-US" dirty="0"/>
              <a:t>la performance de </a:t>
            </a:r>
            <a:r>
              <a:rPr lang="en-US" dirty="0" err="1"/>
              <a:t>chaque</a:t>
            </a:r>
            <a:r>
              <a:rPr lang="en-US" dirty="0"/>
              <a:t> </a:t>
            </a:r>
            <a:r>
              <a:rPr lang="en-US" dirty="0" err="1"/>
              <a:t>acheteur</a:t>
            </a:r>
            <a:r>
              <a:rPr lang="en-US" dirty="0"/>
              <a:t> (</a:t>
            </a:r>
            <a:r>
              <a:rPr lang="en-US" dirty="0" err="1"/>
              <a:t>dispositif</a:t>
            </a:r>
            <a:r>
              <a:rPr lang="en-US" dirty="0"/>
              <a:t> de </a:t>
            </a:r>
            <a:r>
              <a:rPr lang="en-US" dirty="0" err="1"/>
              <a:t>financement</a:t>
            </a:r>
            <a:r>
              <a:rPr lang="en-US" dirty="0"/>
              <a:t>) par rapport aux </a:t>
            </a:r>
            <a:r>
              <a:rPr lang="en-US" dirty="0" err="1"/>
              <a:t>objectifs</a:t>
            </a:r>
            <a:r>
              <a:rPr lang="en-US" dirty="0"/>
              <a:t>/</a:t>
            </a:r>
            <a:r>
              <a:rPr lang="en-US" dirty="0" err="1"/>
              <a:t>normes</a:t>
            </a:r>
            <a:r>
              <a:rPr lang="en-US" dirty="0"/>
              <a:t>, </a:t>
            </a:r>
            <a:r>
              <a:rPr lang="en-US" dirty="0" err="1"/>
              <a:t>mais</a:t>
            </a:r>
            <a:r>
              <a:rPr lang="en-US" dirty="0"/>
              <a:t> </a:t>
            </a:r>
            <a:r>
              <a:rPr lang="en-US" dirty="0" err="1"/>
              <a:t>aussi</a:t>
            </a:r>
            <a:r>
              <a:rPr lang="en-US" dirty="0"/>
              <a:t> par rapport aux </a:t>
            </a:r>
            <a:r>
              <a:rPr lang="en-US" dirty="0" err="1"/>
              <a:t>autres</a:t>
            </a:r>
            <a:r>
              <a:rPr lang="en-US" dirty="0"/>
              <a:t> </a:t>
            </a:r>
            <a:r>
              <a:rPr lang="en-US" dirty="0" err="1"/>
              <a:t>acheteurs</a:t>
            </a:r>
            <a:endParaRPr lang="en-US" dirty="0"/>
          </a:p>
          <a:p>
            <a:pPr lvl="1"/>
            <a:r>
              <a:rPr lang="en-US" dirty="0"/>
              <a:t>La performance de la </a:t>
            </a:r>
            <a:r>
              <a:rPr lang="en-US" dirty="0" err="1"/>
              <a:t>fonction</a:t>
            </a:r>
            <a:r>
              <a:rPr lang="en-US" dirty="0"/>
              <a:t> </a:t>
            </a:r>
            <a:r>
              <a:rPr lang="en-US" dirty="0" err="1"/>
              <a:t>d’achat</a:t>
            </a:r>
            <a:r>
              <a:rPr lang="en-US" dirty="0"/>
              <a:t> de services (ensemble des </a:t>
            </a:r>
            <a:r>
              <a:rPr lang="en-US" dirty="0" err="1"/>
              <a:t>dispositifs</a:t>
            </a:r>
            <a:r>
              <a:rPr lang="en-US" dirty="0"/>
              <a:t> de </a:t>
            </a:r>
            <a:r>
              <a:rPr lang="en-US" dirty="0" err="1"/>
              <a:t>financement</a:t>
            </a:r>
            <a:r>
              <a:rPr lang="en-US" dirty="0"/>
              <a:t>)</a:t>
            </a:r>
          </a:p>
          <a:p>
            <a:pPr lvl="1"/>
            <a:r>
              <a:rPr lang="en-US" dirty="0" err="1"/>
              <a:t>L’effet</a:t>
            </a:r>
            <a:r>
              <a:rPr lang="en-US" dirty="0"/>
              <a:t> sur </a:t>
            </a:r>
            <a:r>
              <a:rPr lang="en-US" dirty="0" err="1"/>
              <a:t>l’utilisation</a:t>
            </a:r>
            <a:r>
              <a:rPr lang="en-US" dirty="0"/>
              <a:t> des services par rapport aux </a:t>
            </a:r>
            <a:r>
              <a:rPr lang="en-US" dirty="0" err="1"/>
              <a:t>normes</a:t>
            </a:r>
            <a:r>
              <a:rPr lang="en-US" dirty="0"/>
              <a:t> et aux </a:t>
            </a:r>
            <a:r>
              <a:rPr lang="en-US" dirty="0" err="1"/>
              <a:t>besoins</a:t>
            </a:r>
            <a:r>
              <a:rPr lang="en-US" dirty="0"/>
              <a:t> (</a:t>
            </a:r>
            <a:r>
              <a:rPr lang="en-US" dirty="0" err="1"/>
              <a:t>régulateur</a:t>
            </a:r>
            <a:r>
              <a:rPr lang="en-US" dirty="0"/>
              <a:t>)</a:t>
            </a:r>
          </a:p>
          <a:p>
            <a:pPr marL="0" indent="0">
              <a:buNone/>
            </a:pPr>
            <a:endParaRPr lang="en-US" dirty="0"/>
          </a:p>
        </p:txBody>
      </p:sp>
      <p:sp>
        <p:nvSpPr>
          <p:cNvPr id="4" name="Title 1">
            <a:extLst>
              <a:ext uri="{FF2B5EF4-FFF2-40B4-BE49-F238E27FC236}">
                <a16:creationId xmlns:a16="http://schemas.microsoft.com/office/drawing/2014/main" id="{082F4B0F-6A3A-4C20-8C9D-385306A3D90A}"/>
              </a:ext>
            </a:extLst>
          </p:cNvPr>
          <p:cNvSpPr txBox="1">
            <a:spLocks noGrp="1"/>
          </p:cNvSpPr>
          <p:nvPr>
            <p:ph type="title"/>
          </p:nvPr>
        </p:nvSpPr>
        <p:spPr>
          <a:xfrm>
            <a:off x="444500" y="441325"/>
            <a:ext cx="10909300" cy="985838"/>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a:solidFill>
                  <a:srgbClr val="0B507E"/>
                </a:solidFill>
                <a:latin typeface="Rockwell" panose="02060603020205020403" pitchFamily="18" charset="77"/>
                <a:ea typeface="+mj-ea"/>
                <a:cs typeface="+mj-cs"/>
              </a:defRPr>
            </a:lvl1pPr>
          </a:lstStyle>
          <a:p>
            <a:r>
              <a:rPr lang="en-US"/>
              <a:t>Gestion de l’information pour l’AS</a:t>
            </a:r>
            <a:br>
              <a:rPr lang="en-US"/>
            </a:br>
            <a:r>
              <a:rPr lang="en-US" sz="2800"/>
              <a:t>Le besoin de différents dénominateurs ?</a:t>
            </a:r>
            <a:endParaRPr lang="en-US" dirty="0"/>
          </a:p>
        </p:txBody>
      </p:sp>
    </p:spTree>
    <p:extLst>
      <p:ext uri="{BB962C8B-B14F-4D97-AF65-F5344CB8AC3E}">
        <p14:creationId xmlns:p14="http://schemas.microsoft.com/office/powerpoint/2010/main" val="258180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EE2019-8813-4171-82B4-648025C46929}"/>
              </a:ext>
            </a:extLst>
          </p:cNvPr>
          <p:cNvSpPr>
            <a:spLocks noGrp="1"/>
          </p:cNvSpPr>
          <p:nvPr>
            <p:ph type="title"/>
          </p:nvPr>
        </p:nvSpPr>
        <p:spPr/>
        <p:txBody>
          <a:bodyPr>
            <a:normAutofit/>
          </a:bodyPr>
          <a:lstStyle/>
          <a:p>
            <a:r>
              <a:rPr lang="en-US" sz="3200" dirty="0"/>
              <a:t>Gestion de </a:t>
            </a:r>
            <a:r>
              <a:rPr lang="en-US" sz="3200" dirty="0" err="1"/>
              <a:t>l’information</a:t>
            </a:r>
            <a:r>
              <a:rPr lang="en-US" sz="3200" dirty="0"/>
              <a:t> pour </a:t>
            </a:r>
            <a:r>
              <a:rPr lang="en-US" sz="3200" dirty="0" err="1"/>
              <a:t>l’AS</a:t>
            </a:r>
            <a:br>
              <a:rPr lang="en-US" sz="3200" dirty="0"/>
            </a:br>
            <a:r>
              <a:rPr lang="en-US" sz="2800" dirty="0"/>
              <a:t>Le </a:t>
            </a:r>
            <a:r>
              <a:rPr lang="en-US" sz="2800" dirty="0" err="1"/>
              <a:t>besoin</a:t>
            </a:r>
            <a:r>
              <a:rPr lang="en-US" sz="2800" dirty="0"/>
              <a:t> de </a:t>
            </a:r>
            <a:r>
              <a:rPr lang="en-US" sz="2800" dirty="0" err="1"/>
              <a:t>différents</a:t>
            </a:r>
            <a:r>
              <a:rPr lang="en-US" sz="2800" dirty="0"/>
              <a:t> </a:t>
            </a:r>
            <a:r>
              <a:rPr lang="en-US" sz="2800" dirty="0" err="1"/>
              <a:t>dénominateurs</a:t>
            </a:r>
            <a:endParaRPr lang="en-US" sz="2800" dirty="0"/>
          </a:p>
        </p:txBody>
      </p:sp>
      <p:cxnSp>
        <p:nvCxnSpPr>
          <p:cNvPr id="6" name="Straight Connector 5">
            <a:extLst>
              <a:ext uri="{FF2B5EF4-FFF2-40B4-BE49-F238E27FC236}">
                <a16:creationId xmlns:a16="http://schemas.microsoft.com/office/drawing/2014/main" id="{D24BD5D2-A0EF-4E77-AF21-19022E19403F}"/>
              </a:ext>
            </a:extLst>
          </p:cNvPr>
          <p:cNvCxnSpPr/>
          <p:nvPr/>
        </p:nvCxnSpPr>
        <p:spPr>
          <a:xfrm>
            <a:off x="1334219" y="3670541"/>
            <a:ext cx="952356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Arrow: Right 8">
            <a:extLst>
              <a:ext uri="{FF2B5EF4-FFF2-40B4-BE49-F238E27FC236}">
                <a16:creationId xmlns:a16="http://schemas.microsoft.com/office/drawing/2014/main" id="{84832B19-0C9D-4B31-BF1C-19BD3256B814}"/>
              </a:ext>
            </a:extLst>
          </p:cNvPr>
          <p:cNvSpPr/>
          <p:nvPr/>
        </p:nvSpPr>
        <p:spPr>
          <a:xfrm>
            <a:off x="1334219" y="3809594"/>
            <a:ext cx="9523561" cy="46582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CDE1F17-F817-47D2-A28A-5767004A3D73}"/>
              </a:ext>
            </a:extLst>
          </p:cNvPr>
          <p:cNvSpPr txBox="1"/>
          <p:nvPr/>
        </p:nvSpPr>
        <p:spPr>
          <a:xfrm>
            <a:off x="155275" y="3274525"/>
            <a:ext cx="1286058" cy="830997"/>
          </a:xfrm>
          <a:prstGeom prst="rect">
            <a:avLst/>
          </a:prstGeom>
          <a:noFill/>
        </p:spPr>
        <p:txBody>
          <a:bodyPr wrap="none" rtlCol="0">
            <a:spAutoFit/>
          </a:bodyPr>
          <a:lstStyle/>
          <a:p>
            <a:r>
              <a:rPr lang="en-US" sz="4800" dirty="0"/>
              <a:t>Y = </a:t>
            </a:r>
          </a:p>
        </p:txBody>
      </p:sp>
      <p:sp>
        <p:nvSpPr>
          <p:cNvPr id="13" name="TextBox 12">
            <a:extLst>
              <a:ext uri="{FF2B5EF4-FFF2-40B4-BE49-F238E27FC236}">
                <a16:creationId xmlns:a16="http://schemas.microsoft.com/office/drawing/2014/main" id="{93E6FC90-C08A-409C-9FAF-43C18D7656A3}"/>
              </a:ext>
            </a:extLst>
          </p:cNvPr>
          <p:cNvSpPr txBox="1"/>
          <p:nvPr/>
        </p:nvSpPr>
        <p:spPr>
          <a:xfrm>
            <a:off x="625430" y="4388934"/>
            <a:ext cx="2063579" cy="923330"/>
          </a:xfrm>
          <a:prstGeom prst="rect">
            <a:avLst/>
          </a:prstGeom>
          <a:noFill/>
        </p:spPr>
        <p:txBody>
          <a:bodyPr wrap="square" rtlCol="0">
            <a:spAutoFit/>
          </a:bodyPr>
          <a:lstStyle/>
          <a:p>
            <a:r>
              <a:rPr lang="en-US" dirty="0" err="1"/>
              <a:t>Données</a:t>
            </a:r>
            <a:r>
              <a:rPr lang="en-US" dirty="0"/>
              <a:t> </a:t>
            </a:r>
            <a:r>
              <a:rPr lang="en-US" dirty="0" err="1"/>
              <a:t>portant</a:t>
            </a:r>
            <a:r>
              <a:rPr lang="en-US" dirty="0"/>
              <a:t> sur un </a:t>
            </a:r>
            <a:r>
              <a:rPr lang="en-US" dirty="0" err="1"/>
              <a:t>dispositif</a:t>
            </a:r>
            <a:r>
              <a:rPr lang="en-US" dirty="0"/>
              <a:t> de </a:t>
            </a:r>
            <a:r>
              <a:rPr lang="en-US" dirty="0" err="1"/>
              <a:t>financement</a:t>
            </a:r>
            <a:endParaRPr lang="en-US" dirty="0"/>
          </a:p>
        </p:txBody>
      </p:sp>
      <p:sp>
        <p:nvSpPr>
          <p:cNvPr id="14" name="TextBox 13">
            <a:extLst>
              <a:ext uri="{FF2B5EF4-FFF2-40B4-BE49-F238E27FC236}">
                <a16:creationId xmlns:a16="http://schemas.microsoft.com/office/drawing/2014/main" id="{AB7F52E8-469A-42DD-86B1-B23B233D9A62}"/>
              </a:ext>
            </a:extLst>
          </p:cNvPr>
          <p:cNvSpPr txBox="1"/>
          <p:nvPr/>
        </p:nvSpPr>
        <p:spPr>
          <a:xfrm>
            <a:off x="3534884" y="4388935"/>
            <a:ext cx="2063579" cy="1754326"/>
          </a:xfrm>
          <a:prstGeom prst="rect">
            <a:avLst/>
          </a:prstGeom>
          <a:noFill/>
        </p:spPr>
        <p:txBody>
          <a:bodyPr wrap="square" rtlCol="0">
            <a:spAutoFit/>
          </a:bodyPr>
          <a:lstStyle/>
          <a:p>
            <a:r>
              <a:rPr lang="en-US" dirty="0" err="1"/>
              <a:t>Données</a:t>
            </a:r>
            <a:r>
              <a:rPr lang="en-US" dirty="0"/>
              <a:t> </a:t>
            </a:r>
            <a:r>
              <a:rPr lang="en-US" dirty="0" err="1"/>
              <a:t>portant</a:t>
            </a:r>
            <a:r>
              <a:rPr lang="en-US" dirty="0"/>
              <a:t> sur </a:t>
            </a:r>
            <a:r>
              <a:rPr lang="en-US" dirty="0" err="1"/>
              <a:t>plusieurs</a:t>
            </a:r>
            <a:r>
              <a:rPr lang="en-US" dirty="0"/>
              <a:t> </a:t>
            </a:r>
            <a:r>
              <a:rPr lang="en-US" dirty="0" err="1"/>
              <a:t>dispositifs</a:t>
            </a:r>
            <a:r>
              <a:rPr lang="en-US" dirty="0"/>
              <a:t> de </a:t>
            </a:r>
            <a:r>
              <a:rPr lang="en-US" dirty="0" err="1"/>
              <a:t>financement</a:t>
            </a:r>
            <a:r>
              <a:rPr lang="en-US" dirty="0"/>
              <a:t>, y </a:t>
            </a:r>
            <a:r>
              <a:rPr lang="en-US" dirty="0" err="1"/>
              <a:t>compris</a:t>
            </a:r>
            <a:r>
              <a:rPr lang="en-US" dirty="0"/>
              <a:t> </a:t>
            </a:r>
            <a:r>
              <a:rPr lang="en-US" dirty="0" err="1"/>
              <a:t>plusieurs</a:t>
            </a:r>
            <a:r>
              <a:rPr lang="en-US" dirty="0"/>
              <a:t> régimes</a:t>
            </a:r>
          </a:p>
        </p:txBody>
      </p:sp>
      <p:sp>
        <p:nvSpPr>
          <p:cNvPr id="15" name="TextBox 14">
            <a:extLst>
              <a:ext uri="{FF2B5EF4-FFF2-40B4-BE49-F238E27FC236}">
                <a16:creationId xmlns:a16="http://schemas.microsoft.com/office/drawing/2014/main" id="{7CF7C4B3-6F7F-45F4-BA29-919943ABAB3D}"/>
              </a:ext>
            </a:extLst>
          </p:cNvPr>
          <p:cNvSpPr txBox="1"/>
          <p:nvPr/>
        </p:nvSpPr>
        <p:spPr>
          <a:xfrm>
            <a:off x="6360501" y="4388934"/>
            <a:ext cx="2527536" cy="1477328"/>
          </a:xfrm>
          <a:prstGeom prst="rect">
            <a:avLst/>
          </a:prstGeom>
          <a:noFill/>
        </p:spPr>
        <p:txBody>
          <a:bodyPr wrap="square" rtlCol="0">
            <a:spAutoFit/>
          </a:bodyPr>
          <a:lstStyle/>
          <a:p>
            <a:r>
              <a:rPr lang="en-US" dirty="0" err="1"/>
              <a:t>Données</a:t>
            </a:r>
            <a:r>
              <a:rPr lang="en-US" dirty="0"/>
              <a:t> </a:t>
            </a:r>
            <a:r>
              <a:rPr lang="en-US" dirty="0" err="1"/>
              <a:t>portant</a:t>
            </a:r>
            <a:r>
              <a:rPr lang="en-US" dirty="0"/>
              <a:t> sur </a:t>
            </a:r>
            <a:r>
              <a:rPr lang="en-US" dirty="0" err="1"/>
              <a:t>l’ensemble</a:t>
            </a:r>
            <a:r>
              <a:rPr lang="en-US" dirty="0"/>
              <a:t> de la prestation de services, y </a:t>
            </a:r>
            <a:r>
              <a:rPr lang="en-US" dirty="0" err="1"/>
              <a:t>compris</a:t>
            </a:r>
            <a:r>
              <a:rPr lang="en-US" dirty="0"/>
              <a:t> sur les services non-</a:t>
            </a:r>
            <a:r>
              <a:rPr lang="en-US" dirty="0" err="1"/>
              <a:t>achetés</a:t>
            </a:r>
            <a:endParaRPr lang="en-US" dirty="0"/>
          </a:p>
        </p:txBody>
      </p:sp>
      <p:sp>
        <p:nvSpPr>
          <p:cNvPr id="16" name="TextBox 15">
            <a:extLst>
              <a:ext uri="{FF2B5EF4-FFF2-40B4-BE49-F238E27FC236}">
                <a16:creationId xmlns:a16="http://schemas.microsoft.com/office/drawing/2014/main" id="{7341611E-EF94-47E7-9895-59A7E5C8CDCB}"/>
              </a:ext>
            </a:extLst>
          </p:cNvPr>
          <p:cNvSpPr txBox="1"/>
          <p:nvPr/>
        </p:nvSpPr>
        <p:spPr>
          <a:xfrm>
            <a:off x="9650074" y="4394103"/>
            <a:ext cx="2527535" cy="1477328"/>
          </a:xfrm>
          <a:prstGeom prst="rect">
            <a:avLst/>
          </a:prstGeom>
          <a:noFill/>
        </p:spPr>
        <p:txBody>
          <a:bodyPr wrap="square" rtlCol="0">
            <a:spAutoFit/>
          </a:bodyPr>
          <a:lstStyle/>
          <a:p>
            <a:r>
              <a:rPr lang="en-US" dirty="0" err="1"/>
              <a:t>Données</a:t>
            </a:r>
            <a:r>
              <a:rPr lang="en-US" dirty="0"/>
              <a:t> </a:t>
            </a:r>
            <a:r>
              <a:rPr lang="en-US" dirty="0" err="1"/>
              <a:t>portant</a:t>
            </a:r>
            <a:r>
              <a:rPr lang="en-US" dirty="0"/>
              <a:t> les </a:t>
            </a:r>
            <a:r>
              <a:rPr lang="en-US" dirty="0" err="1"/>
              <a:t>besoins</a:t>
            </a:r>
            <a:r>
              <a:rPr lang="en-US" dirty="0"/>
              <a:t> de la population, au-</a:t>
            </a:r>
            <a:r>
              <a:rPr lang="en-US" dirty="0" err="1"/>
              <a:t>delà</a:t>
            </a:r>
            <a:r>
              <a:rPr lang="en-US" dirty="0"/>
              <a:t> de la </a:t>
            </a:r>
            <a:r>
              <a:rPr lang="en-US" dirty="0" err="1"/>
              <a:t>consommation</a:t>
            </a:r>
            <a:r>
              <a:rPr lang="en-US" dirty="0"/>
              <a:t> des services</a:t>
            </a:r>
          </a:p>
        </p:txBody>
      </p:sp>
      <p:sp>
        <p:nvSpPr>
          <p:cNvPr id="3" name="TextBox 2">
            <a:extLst>
              <a:ext uri="{FF2B5EF4-FFF2-40B4-BE49-F238E27FC236}">
                <a16:creationId xmlns:a16="http://schemas.microsoft.com/office/drawing/2014/main" id="{B041EBAA-1729-47EA-8811-0B79C575C2F2}"/>
              </a:ext>
            </a:extLst>
          </p:cNvPr>
          <p:cNvSpPr txBox="1"/>
          <p:nvPr/>
        </p:nvSpPr>
        <p:spPr>
          <a:xfrm>
            <a:off x="1178965" y="2905193"/>
            <a:ext cx="3031599" cy="646331"/>
          </a:xfrm>
          <a:prstGeom prst="rect">
            <a:avLst/>
          </a:prstGeom>
          <a:noFill/>
        </p:spPr>
        <p:txBody>
          <a:bodyPr wrap="none" rtlCol="0">
            <a:spAutoFit/>
          </a:bodyPr>
          <a:lstStyle/>
          <a:p>
            <a:r>
              <a:rPr lang="en-US" b="1" dirty="0"/>
              <a:t>Performance du </a:t>
            </a:r>
            <a:r>
              <a:rPr lang="en-US" b="1" dirty="0" err="1"/>
              <a:t>dispostif</a:t>
            </a:r>
            <a:r>
              <a:rPr lang="en-US" b="1" dirty="0"/>
              <a:t> </a:t>
            </a:r>
          </a:p>
          <a:p>
            <a:r>
              <a:rPr lang="en-US" b="1" dirty="0"/>
              <a:t>de </a:t>
            </a:r>
            <a:r>
              <a:rPr lang="en-US" b="1" dirty="0" err="1"/>
              <a:t>financement</a:t>
            </a:r>
            <a:endParaRPr lang="en-US" b="1" dirty="0"/>
          </a:p>
        </p:txBody>
      </p:sp>
      <p:sp>
        <p:nvSpPr>
          <p:cNvPr id="17" name="TextBox 16">
            <a:extLst>
              <a:ext uri="{FF2B5EF4-FFF2-40B4-BE49-F238E27FC236}">
                <a16:creationId xmlns:a16="http://schemas.microsoft.com/office/drawing/2014/main" id="{2FC3A252-AEFD-4E75-B9B0-D25074600927}"/>
              </a:ext>
            </a:extLst>
          </p:cNvPr>
          <p:cNvSpPr txBox="1"/>
          <p:nvPr/>
        </p:nvSpPr>
        <p:spPr>
          <a:xfrm>
            <a:off x="7993210" y="2964752"/>
            <a:ext cx="4031873" cy="369332"/>
          </a:xfrm>
          <a:prstGeom prst="rect">
            <a:avLst/>
          </a:prstGeom>
          <a:noFill/>
        </p:spPr>
        <p:txBody>
          <a:bodyPr wrap="none" rtlCol="0">
            <a:spAutoFit/>
          </a:bodyPr>
          <a:lstStyle/>
          <a:p>
            <a:r>
              <a:rPr lang="en-US" b="1" dirty="0"/>
              <a:t>Performance de la </a:t>
            </a:r>
            <a:r>
              <a:rPr lang="en-US" b="1" dirty="0" err="1"/>
              <a:t>fonction</a:t>
            </a:r>
            <a:r>
              <a:rPr lang="en-US" b="1" dirty="0"/>
              <a:t> </a:t>
            </a:r>
            <a:r>
              <a:rPr lang="en-US" b="1" dirty="0" err="1"/>
              <a:t>d’achat</a:t>
            </a:r>
            <a:endParaRPr lang="en-US" b="1" dirty="0"/>
          </a:p>
        </p:txBody>
      </p:sp>
    </p:spTree>
    <p:extLst>
      <p:ext uri="{BB962C8B-B14F-4D97-AF65-F5344CB8AC3E}">
        <p14:creationId xmlns:p14="http://schemas.microsoft.com/office/powerpoint/2010/main" val="184189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120EBC-41C4-40A0-AC20-54C0307FB591}"/>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a:solidFill>
                  <a:schemeClr val="tx1"/>
                </a:solidFill>
                <a:latin typeface="+mj-lt"/>
                <a:ea typeface="+mj-ea"/>
                <a:cs typeface="+mj-cs"/>
              </a:rPr>
              <a:t>Contenu</a:t>
            </a:r>
          </a:p>
        </p:txBody>
      </p:sp>
      <p:sp>
        <p:nvSpPr>
          <p:cNvPr id="5" name="Content Placeholder 4">
            <a:extLst>
              <a:ext uri="{FF2B5EF4-FFF2-40B4-BE49-F238E27FC236}">
                <a16:creationId xmlns:a16="http://schemas.microsoft.com/office/drawing/2014/main" id="{08240429-A2BB-4B23-B789-E508D7ADAADD}"/>
              </a:ext>
            </a:extLst>
          </p:cNvPr>
          <p:cNvSpPr>
            <a:spLocks noGrp="1"/>
          </p:cNvSpPr>
          <p:nvPr>
            <p:ph sz="half" idx="1"/>
          </p:nvPr>
        </p:nvSpPr>
        <p:spPr>
          <a:xfrm>
            <a:off x="648931" y="2438400"/>
            <a:ext cx="3505494" cy="3785419"/>
          </a:xfrm>
        </p:spPr>
        <p:txBody>
          <a:bodyPr vert="horz" lIns="91440" tIns="45720" rIns="91440" bIns="45720" rtlCol="0">
            <a:normAutofit lnSpcReduction="10000"/>
          </a:bodyPr>
          <a:lstStyle/>
          <a:p>
            <a:r>
              <a:rPr lang="en-US" sz="2000" dirty="0"/>
              <a:t>Points de rappel</a:t>
            </a:r>
          </a:p>
          <a:p>
            <a:endParaRPr lang="en-US" sz="2000" dirty="0"/>
          </a:p>
          <a:p>
            <a:r>
              <a:rPr lang="en-US" sz="2000" dirty="0"/>
              <a:t>Quelle </a:t>
            </a:r>
            <a:r>
              <a:rPr lang="en-US" sz="2000" dirty="0" err="1"/>
              <a:t>est</a:t>
            </a:r>
            <a:r>
              <a:rPr lang="en-US" sz="2000" dirty="0"/>
              <a:t> la destination à </a:t>
            </a:r>
            <a:r>
              <a:rPr lang="en-US" sz="2000" dirty="0" err="1"/>
              <a:t>atteindre</a:t>
            </a:r>
            <a:r>
              <a:rPr lang="en-US" sz="2000" dirty="0"/>
              <a:t> ?</a:t>
            </a:r>
          </a:p>
          <a:p>
            <a:endParaRPr lang="en-US" sz="2000" dirty="0"/>
          </a:p>
          <a:p>
            <a:r>
              <a:rPr lang="en-US" sz="2000" dirty="0" err="1"/>
              <a:t>Quelles</a:t>
            </a:r>
            <a:r>
              <a:rPr lang="en-US" sz="2000" dirty="0"/>
              <a:t> </a:t>
            </a:r>
            <a:r>
              <a:rPr lang="en-US" sz="2000" dirty="0" err="1"/>
              <a:t>sont</a:t>
            </a:r>
            <a:r>
              <a:rPr lang="en-US" sz="2000" dirty="0"/>
              <a:t> les </a:t>
            </a:r>
            <a:r>
              <a:rPr lang="en-US" sz="2000" dirty="0" err="1"/>
              <a:t>balises</a:t>
            </a:r>
            <a:r>
              <a:rPr lang="en-US" sz="2000" dirty="0"/>
              <a:t> sur le </a:t>
            </a:r>
            <a:r>
              <a:rPr lang="en-US" sz="2000" dirty="0" err="1"/>
              <a:t>parcours</a:t>
            </a:r>
            <a:r>
              <a:rPr lang="en-US" sz="2000" dirty="0"/>
              <a:t> ?</a:t>
            </a:r>
          </a:p>
          <a:p>
            <a:endParaRPr lang="en-US" sz="2000" dirty="0"/>
          </a:p>
          <a:p>
            <a:r>
              <a:rPr lang="en-US" sz="2000" dirty="0" err="1"/>
              <a:t>Quel</a:t>
            </a:r>
            <a:r>
              <a:rPr lang="en-US" sz="2000" dirty="0"/>
              <a:t> </a:t>
            </a:r>
            <a:r>
              <a:rPr lang="en-US" sz="2000" dirty="0" err="1"/>
              <a:t>est</a:t>
            </a:r>
            <a:r>
              <a:rPr lang="en-US" sz="2000" dirty="0"/>
              <a:t> le point de </a:t>
            </a:r>
            <a:r>
              <a:rPr lang="en-US" sz="2000" dirty="0" err="1"/>
              <a:t>départ</a:t>
            </a:r>
            <a:r>
              <a:rPr lang="en-US" sz="2000" dirty="0"/>
              <a:t> et le chemin déjà </a:t>
            </a:r>
            <a:r>
              <a:rPr lang="en-US" sz="2000" dirty="0" err="1"/>
              <a:t>parcouru</a:t>
            </a:r>
            <a:r>
              <a:rPr lang="en-US" sz="2000" dirty="0"/>
              <a:t>?</a:t>
            </a:r>
          </a:p>
        </p:txBody>
      </p:sp>
      <p:sp>
        <p:nvSpPr>
          <p:cNvPr id="15"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BAB3996-105E-4589-AD21-40DAADD71022}"/>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405862" y="1734440"/>
            <a:ext cx="6019331" cy="3385874"/>
          </a:xfrm>
          <a:prstGeom prst="rect">
            <a:avLst/>
          </a:prstGeom>
          <a:effectLst/>
        </p:spPr>
      </p:pic>
    </p:spTree>
    <p:extLst>
      <p:ext uri="{BB962C8B-B14F-4D97-AF65-F5344CB8AC3E}">
        <p14:creationId xmlns:p14="http://schemas.microsoft.com/office/powerpoint/2010/main" val="3319530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50CE0BE4-0237-4338-B85D-15207AB8954B}"/>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1010683-E1DF-4396-9639-29B3CE01D978}"/>
              </a:ext>
            </a:extLst>
          </p:cNvPr>
          <p:cNvSpPr>
            <a:spLocks noGrp="1"/>
          </p:cNvSpPr>
          <p:nvPr>
            <p:ph type="title"/>
          </p:nvPr>
        </p:nvSpPr>
        <p:spPr>
          <a:xfrm>
            <a:off x="969264" y="5154168"/>
            <a:ext cx="6973204" cy="1261872"/>
          </a:xfrm>
        </p:spPr>
        <p:txBody>
          <a:bodyPr vert="horz" lIns="91440" tIns="45720" rIns="91440" bIns="45720" rtlCol="0" anchor="ctr">
            <a:normAutofit fontScale="90000"/>
          </a:bodyPr>
          <a:lstStyle/>
          <a:p>
            <a:r>
              <a:rPr lang="en-US" sz="4100" dirty="0" err="1">
                <a:solidFill>
                  <a:schemeClr val="tx1">
                    <a:lumMod val="85000"/>
                    <a:lumOff val="15000"/>
                  </a:schemeClr>
                </a:solidFill>
                <a:latin typeface="+mj-lt"/>
              </a:rPr>
              <a:t>Quelles</a:t>
            </a:r>
            <a:r>
              <a:rPr lang="en-US" sz="4100" dirty="0">
                <a:solidFill>
                  <a:schemeClr val="tx1">
                    <a:lumMod val="85000"/>
                    <a:lumOff val="15000"/>
                  </a:schemeClr>
                </a:solidFill>
                <a:latin typeface="+mj-lt"/>
              </a:rPr>
              <a:t> </a:t>
            </a:r>
            <a:r>
              <a:rPr lang="en-US" sz="4100" dirty="0" err="1">
                <a:solidFill>
                  <a:schemeClr val="tx1">
                    <a:lumMod val="85000"/>
                    <a:lumOff val="15000"/>
                  </a:schemeClr>
                </a:solidFill>
                <a:latin typeface="+mj-lt"/>
              </a:rPr>
              <a:t>sont</a:t>
            </a:r>
            <a:r>
              <a:rPr lang="en-US" sz="4100" dirty="0">
                <a:solidFill>
                  <a:schemeClr val="tx1">
                    <a:lumMod val="85000"/>
                    <a:lumOff val="15000"/>
                  </a:schemeClr>
                </a:solidFill>
                <a:latin typeface="+mj-lt"/>
              </a:rPr>
              <a:t> les </a:t>
            </a:r>
            <a:r>
              <a:rPr lang="en-US" sz="4100" dirty="0" err="1">
                <a:solidFill>
                  <a:schemeClr val="tx1">
                    <a:lumMod val="85000"/>
                    <a:lumOff val="15000"/>
                  </a:schemeClr>
                </a:solidFill>
                <a:latin typeface="+mj-lt"/>
              </a:rPr>
              <a:t>grandes</a:t>
            </a:r>
            <a:r>
              <a:rPr lang="en-US" sz="4100" dirty="0">
                <a:solidFill>
                  <a:schemeClr val="tx1">
                    <a:lumMod val="85000"/>
                    <a:lumOff val="15000"/>
                  </a:schemeClr>
                </a:solidFill>
                <a:latin typeface="+mj-lt"/>
              </a:rPr>
              <a:t> </a:t>
            </a:r>
            <a:r>
              <a:rPr lang="en-US" sz="4100" dirty="0" err="1">
                <a:solidFill>
                  <a:schemeClr val="tx1">
                    <a:lumMod val="85000"/>
                    <a:lumOff val="15000"/>
                  </a:schemeClr>
                </a:solidFill>
                <a:latin typeface="+mj-lt"/>
              </a:rPr>
              <a:t>balises</a:t>
            </a:r>
            <a:r>
              <a:rPr lang="en-US" sz="4100" dirty="0">
                <a:solidFill>
                  <a:schemeClr val="tx1">
                    <a:lumMod val="85000"/>
                    <a:lumOff val="15000"/>
                  </a:schemeClr>
                </a:solidFill>
                <a:latin typeface="+mj-lt"/>
              </a:rPr>
              <a:t> sur la </a:t>
            </a:r>
            <a:r>
              <a:rPr lang="en-US" sz="4100" dirty="0" err="1">
                <a:solidFill>
                  <a:schemeClr val="tx1">
                    <a:lumMod val="85000"/>
                    <a:lumOff val="15000"/>
                  </a:schemeClr>
                </a:solidFill>
                <a:latin typeface="+mj-lt"/>
              </a:rPr>
              <a:t>feuille</a:t>
            </a:r>
            <a:r>
              <a:rPr lang="en-US" sz="4100" dirty="0">
                <a:solidFill>
                  <a:schemeClr val="tx1">
                    <a:lumMod val="85000"/>
                    <a:lumOff val="15000"/>
                  </a:schemeClr>
                </a:solidFill>
                <a:latin typeface="+mj-lt"/>
              </a:rPr>
              <a:t> de route ? </a:t>
            </a:r>
          </a:p>
        </p:txBody>
      </p:sp>
      <p:sp>
        <p:nvSpPr>
          <p:cNvPr id="5" name="Text Placeholder 4">
            <a:extLst>
              <a:ext uri="{FF2B5EF4-FFF2-40B4-BE49-F238E27FC236}">
                <a16:creationId xmlns:a16="http://schemas.microsoft.com/office/drawing/2014/main" id="{72D66D3E-550D-4703-A102-DF2C84E13ED3}"/>
              </a:ext>
            </a:extLst>
          </p:cNvPr>
          <p:cNvSpPr>
            <a:spLocks noGrp="1"/>
          </p:cNvSpPr>
          <p:nvPr>
            <p:ph type="body" idx="1"/>
          </p:nvPr>
        </p:nvSpPr>
        <p:spPr>
          <a:xfrm>
            <a:off x="8458200" y="5154168"/>
            <a:ext cx="2892986" cy="1261872"/>
          </a:xfrm>
        </p:spPr>
        <p:txBody>
          <a:bodyPr vert="horz" lIns="91440" tIns="45720" rIns="91440" bIns="45720" rtlCol="0" anchor="ctr">
            <a:normAutofit/>
          </a:bodyPr>
          <a:lstStyle/>
          <a:p>
            <a:r>
              <a:rPr lang="en-US" sz="2000" dirty="0">
                <a:solidFill>
                  <a:schemeClr val="tx2"/>
                </a:solidFill>
              </a:rPr>
              <a:t>Les </a:t>
            </a:r>
            <a:r>
              <a:rPr lang="en-US" sz="2000" dirty="0" err="1">
                <a:solidFill>
                  <a:schemeClr val="tx2"/>
                </a:solidFill>
              </a:rPr>
              <a:t>grandes</a:t>
            </a:r>
            <a:r>
              <a:rPr lang="en-US" sz="2000" dirty="0">
                <a:solidFill>
                  <a:schemeClr val="tx2"/>
                </a:solidFill>
              </a:rPr>
              <a:t> options </a:t>
            </a:r>
            <a:r>
              <a:rPr lang="en-US" sz="2000" dirty="0" err="1">
                <a:solidFill>
                  <a:schemeClr val="tx2"/>
                </a:solidFill>
              </a:rPr>
              <a:t>opérationnelles</a:t>
            </a:r>
            <a:endParaRPr lang="en-US" sz="2000" dirty="0">
              <a:solidFill>
                <a:schemeClr val="tx2"/>
              </a:solidFill>
            </a:endParaRPr>
          </a:p>
        </p:txBody>
      </p:sp>
      <p:cxnSp>
        <p:nvCxnSpPr>
          <p:cNvPr id="9" name="Straight Connector 1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43962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DAE56-C1C2-4AEE-BC6C-1E9C5EDDC48D}"/>
              </a:ext>
            </a:extLst>
          </p:cNvPr>
          <p:cNvSpPr>
            <a:spLocks noGrp="1"/>
          </p:cNvSpPr>
          <p:nvPr>
            <p:ph idx="1"/>
          </p:nvPr>
        </p:nvSpPr>
        <p:spPr>
          <a:xfrm>
            <a:off x="2995105" y="1584961"/>
            <a:ext cx="5963700" cy="2940897"/>
          </a:xfrm>
        </p:spPr>
        <p:txBody>
          <a:bodyPr>
            <a:normAutofit fontScale="85000" lnSpcReduction="20000"/>
          </a:bodyPr>
          <a:lstStyle/>
          <a:p>
            <a:r>
              <a:rPr lang="en-US" dirty="0" err="1"/>
              <a:t>L’achat</a:t>
            </a:r>
            <a:r>
              <a:rPr lang="en-US" dirty="0"/>
              <a:t> </a:t>
            </a:r>
            <a:r>
              <a:rPr lang="en-US" dirty="0" err="1"/>
              <a:t>stratégique</a:t>
            </a:r>
            <a:r>
              <a:rPr lang="en-US" dirty="0"/>
              <a:t> </a:t>
            </a:r>
            <a:r>
              <a:rPr lang="en-US" dirty="0" err="1"/>
              <a:t>nécessite</a:t>
            </a:r>
            <a:r>
              <a:rPr lang="en-US" dirty="0"/>
              <a:t> de </a:t>
            </a:r>
            <a:r>
              <a:rPr lang="en-US" dirty="0" err="1"/>
              <a:t>croiser</a:t>
            </a:r>
            <a:r>
              <a:rPr lang="en-US" dirty="0"/>
              <a:t> </a:t>
            </a:r>
            <a:r>
              <a:rPr lang="en-US" dirty="0" err="1"/>
              <a:t>différentes</a:t>
            </a:r>
            <a:r>
              <a:rPr lang="en-US" dirty="0"/>
              <a:t> sources </a:t>
            </a:r>
            <a:r>
              <a:rPr lang="en-US" dirty="0" err="1"/>
              <a:t>d’information</a:t>
            </a:r>
            <a:endParaRPr lang="en-US" dirty="0"/>
          </a:p>
          <a:p>
            <a:endParaRPr lang="en-US" dirty="0"/>
          </a:p>
          <a:p>
            <a:r>
              <a:rPr lang="en-US" dirty="0"/>
              <a:t>Deux </a:t>
            </a:r>
            <a:r>
              <a:rPr lang="en-US" dirty="0" err="1"/>
              <a:t>grandes</a:t>
            </a:r>
            <a:r>
              <a:rPr lang="en-US" dirty="0"/>
              <a:t> sources </a:t>
            </a:r>
            <a:r>
              <a:rPr lang="en-US" dirty="0" err="1"/>
              <a:t>d’information</a:t>
            </a:r>
            <a:r>
              <a:rPr lang="en-US" dirty="0"/>
              <a:t> + </a:t>
            </a:r>
            <a:r>
              <a:rPr lang="en-US" dirty="0" err="1"/>
              <a:t>une</a:t>
            </a:r>
            <a:r>
              <a:rPr lang="en-US" dirty="0"/>
              <a:t> </a:t>
            </a:r>
            <a:r>
              <a:rPr lang="en-US" dirty="0" err="1"/>
              <a:t>émergente</a:t>
            </a:r>
            <a:r>
              <a:rPr lang="en-US" dirty="0"/>
              <a:t> </a:t>
            </a:r>
          </a:p>
          <a:p>
            <a:endParaRPr lang="en-US" dirty="0"/>
          </a:p>
          <a:p>
            <a:r>
              <a:rPr lang="en-US" dirty="0"/>
              <a:t>Une source </a:t>
            </a:r>
            <a:r>
              <a:rPr lang="en-US" dirty="0" err="1"/>
              <a:t>particulièrement</a:t>
            </a:r>
            <a:r>
              <a:rPr lang="en-US" dirty="0"/>
              <a:t> </a:t>
            </a:r>
            <a:r>
              <a:rPr lang="en-US" dirty="0" err="1"/>
              <a:t>intéressante</a:t>
            </a:r>
            <a:r>
              <a:rPr lang="en-US" dirty="0"/>
              <a:t>: </a:t>
            </a:r>
            <a:r>
              <a:rPr lang="en-US" dirty="0" err="1"/>
              <a:t>données</a:t>
            </a:r>
            <a:r>
              <a:rPr lang="en-US" dirty="0"/>
              <a:t> </a:t>
            </a:r>
            <a:r>
              <a:rPr lang="en-US" dirty="0" err="1"/>
              <a:t>administratives</a:t>
            </a:r>
            <a:r>
              <a:rPr lang="en-US" dirty="0"/>
              <a:t> (Promptitude et </a:t>
            </a:r>
            <a:r>
              <a:rPr lang="en-US" dirty="0" err="1"/>
              <a:t>régularité</a:t>
            </a:r>
            <a:r>
              <a:rPr lang="en-US" dirty="0"/>
              <a:t>) </a:t>
            </a:r>
          </a:p>
          <a:p>
            <a:endParaRPr lang="en-US" dirty="0"/>
          </a:p>
        </p:txBody>
      </p:sp>
      <p:sp>
        <p:nvSpPr>
          <p:cNvPr id="2" name="Title 1">
            <a:extLst>
              <a:ext uri="{FF2B5EF4-FFF2-40B4-BE49-F238E27FC236}">
                <a16:creationId xmlns:a16="http://schemas.microsoft.com/office/drawing/2014/main" id="{A2DBFE31-24E4-4F5D-AA15-A3D383EC291E}"/>
              </a:ext>
            </a:extLst>
          </p:cNvPr>
          <p:cNvSpPr>
            <a:spLocks noGrp="1"/>
          </p:cNvSpPr>
          <p:nvPr>
            <p:ph type="title"/>
          </p:nvPr>
        </p:nvSpPr>
        <p:spPr/>
        <p:txBody>
          <a:bodyPr>
            <a:normAutofit fontScale="90000"/>
          </a:bodyPr>
          <a:lstStyle/>
          <a:p>
            <a:r>
              <a:rPr lang="en-US" sz="3600" dirty="0"/>
              <a:t>Gestion de </a:t>
            </a:r>
            <a:r>
              <a:rPr lang="en-US" sz="3600" dirty="0" err="1"/>
              <a:t>l’information</a:t>
            </a:r>
            <a:r>
              <a:rPr lang="en-US" sz="3600" dirty="0"/>
              <a:t> pour </a:t>
            </a:r>
            <a:r>
              <a:rPr lang="en-US" sz="3600" dirty="0" err="1"/>
              <a:t>l’AS</a:t>
            </a:r>
            <a:r>
              <a:rPr lang="en-US" sz="3600" dirty="0"/>
              <a:t> </a:t>
            </a:r>
            <a:br>
              <a:rPr lang="en-US" sz="2800" dirty="0"/>
            </a:br>
            <a:r>
              <a:rPr lang="en-US" sz="3100" dirty="0"/>
              <a:t>Comment </a:t>
            </a:r>
            <a:r>
              <a:rPr lang="en-US" sz="3100" dirty="0" err="1"/>
              <a:t>remplir</a:t>
            </a:r>
            <a:r>
              <a:rPr lang="en-US" sz="3100" dirty="0"/>
              <a:t> </a:t>
            </a:r>
            <a:r>
              <a:rPr lang="en-US" sz="3100" dirty="0" err="1"/>
              <a:t>progressivement</a:t>
            </a:r>
            <a:r>
              <a:rPr lang="en-US" sz="3100" dirty="0"/>
              <a:t> </a:t>
            </a:r>
            <a:r>
              <a:rPr lang="en-US" sz="3100" dirty="0" err="1"/>
              <a:t>ces</a:t>
            </a:r>
            <a:r>
              <a:rPr lang="en-US" sz="3100" dirty="0"/>
              <a:t> </a:t>
            </a:r>
            <a:r>
              <a:rPr lang="en-US" sz="3100" dirty="0" err="1"/>
              <a:t>besoins</a:t>
            </a:r>
            <a:r>
              <a:rPr lang="en-US" sz="3100" dirty="0"/>
              <a:t> </a:t>
            </a:r>
            <a:r>
              <a:rPr lang="en-US" sz="3100" dirty="0" err="1"/>
              <a:t>en</a:t>
            </a:r>
            <a:r>
              <a:rPr lang="en-US" sz="3100" dirty="0"/>
              <a:t> information ?</a:t>
            </a:r>
          </a:p>
        </p:txBody>
      </p:sp>
      <p:pic>
        <p:nvPicPr>
          <p:cNvPr id="1026" name="Picture 2" descr="Collecting Migration Data: Administrative vs. Survey Data - YouTube">
            <a:extLst>
              <a:ext uri="{FF2B5EF4-FFF2-40B4-BE49-F238E27FC236}">
                <a16:creationId xmlns:a16="http://schemas.microsoft.com/office/drawing/2014/main" id="{A05CC6A8-755D-43BD-9207-CD398A993AD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8344" y="1541556"/>
            <a:ext cx="2786761" cy="4545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llecting Migration Data: Administrative vs. Survey Data - YouTube">
            <a:extLst>
              <a:ext uri="{FF2B5EF4-FFF2-40B4-BE49-F238E27FC236}">
                <a16:creationId xmlns:a16="http://schemas.microsoft.com/office/drawing/2014/main" id="{0D718F11-6644-49E7-A99F-409CD53B680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069572" y="1507489"/>
            <a:ext cx="2786761" cy="4545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1 Examples of Big Data In Healthcare With Powerful Analytics">
            <a:extLst>
              <a:ext uri="{FF2B5EF4-FFF2-40B4-BE49-F238E27FC236}">
                <a16:creationId xmlns:a16="http://schemas.microsoft.com/office/drawing/2014/main" id="{1249F01C-1C2F-4DCC-AC94-C452646FB1B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10986" y="4490494"/>
            <a:ext cx="5170025" cy="23675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8DA6777-9C85-4241-BB6F-C46B3153C8FF}"/>
              </a:ext>
            </a:extLst>
          </p:cNvPr>
          <p:cNvSpPr/>
          <p:nvPr/>
        </p:nvSpPr>
        <p:spPr>
          <a:xfrm rot="21007708">
            <a:off x="6331491" y="5796063"/>
            <a:ext cx="2253174" cy="868102"/>
          </a:xfrm>
          <a:prstGeom prst="rect">
            <a:avLst/>
          </a:prstGeom>
          <a:solidFill>
            <a:srgbClr val="3F0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DIGITAL</a:t>
            </a:r>
          </a:p>
        </p:txBody>
      </p:sp>
    </p:spTree>
    <p:extLst>
      <p:ext uri="{BB962C8B-B14F-4D97-AF65-F5344CB8AC3E}">
        <p14:creationId xmlns:p14="http://schemas.microsoft.com/office/powerpoint/2010/main" val="364234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78D1-E0A4-45B8-BF65-C12C693B030B}"/>
              </a:ext>
            </a:extLst>
          </p:cNvPr>
          <p:cNvSpPr>
            <a:spLocks noGrp="1"/>
          </p:cNvSpPr>
          <p:nvPr>
            <p:ph type="title"/>
          </p:nvPr>
        </p:nvSpPr>
        <p:spPr>
          <a:xfrm>
            <a:off x="489354" y="305271"/>
            <a:ext cx="10515600" cy="1325563"/>
          </a:xfrm>
        </p:spPr>
        <p:txBody>
          <a:bodyPr vert="horz" lIns="91440" tIns="45720" rIns="91440" bIns="45720" rtlCol="0" anchor="ctr">
            <a:normAutofit/>
          </a:bodyPr>
          <a:lstStyle/>
          <a:p>
            <a:r>
              <a:rPr lang="en-US" dirty="0"/>
              <a:t>Gestion de </a:t>
            </a:r>
            <a:r>
              <a:rPr lang="en-US" dirty="0" err="1"/>
              <a:t>l’information</a:t>
            </a:r>
            <a:r>
              <a:rPr lang="en-US" dirty="0"/>
              <a:t> pour </a:t>
            </a:r>
            <a:r>
              <a:rPr lang="en-US" dirty="0" err="1"/>
              <a:t>l’AS</a:t>
            </a:r>
            <a:r>
              <a:rPr lang="en-US" dirty="0"/>
              <a:t> </a:t>
            </a:r>
            <a:br>
              <a:rPr lang="en-US" sz="2400" dirty="0"/>
            </a:br>
            <a:r>
              <a:rPr lang="en-US" sz="2800" dirty="0"/>
              <a:t>Le </a:t>
            </a:r>
            <a:r>
              <a:rPr lang="en-US" sz="2800" dirty="0" err="1"/>
              <a:t>pouvoir</a:t>
            </a:r>
            <a:r>
              <a:rPr lang="en-US" sz="2800" dirty="0"/>
              <a:t> des </a:t>
            </a:r>
            <a:r>
              <a:rPr lang="en-US" sz="2800" dirty="0" err="1"/>
              <a:t>données</a:t>
            </a:r>
            <a:r>
              <a:rPr lang="en-US" sz="2800" dirty="0"/>
              <a:t> </a:t>
            </a:r>
            <a:r>
              <a:rPr lang="en-US" sz="2800" dirty="0" err="1"/>
              <a:t>administratives</a:t>
            </a:r>
            <a:r>
              <a:rPr lang="en-US" sz="2800" dirty="0"/>
              <a:t> des </a:t>
            </a:r>
            <a:r>
              <a:rPr lang="en-US" sz="2800" dirty="0" err="1"/>
              <a:t>acheteurs</a:t>
            </a:r>
            <a:endParaRPr lang="en-US" dirty="0"/>
          </a:p>
        </p:txBody>
      </p:sp>
      <p:pic>
        <p:nvPicPr>
          <p:cNvPr id="4" name="Content Placeholder 3">
            <a:extLst>
              <a:ext uri="{FF2B5EF4-FFF2-40B4-BE49-F238E27FC236}">
                <a16:creationId xmlns:a16="http://schemas.microsoft.com/office/drawing/2014/main" id="{2D677A3F-D6A3-42DE-BE9D-12426C37546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1072" y="2080785"/>
            <a:ext cx="7319595" cy="4412090"/>
          </a:xfrm>
        </p:spPr>
      </p:pic>
      <p:sp>
        <p:nvSpPr>
          <p:cNvPr id="6" name="TextBox 5">
            <a:extLst>
              <a:ext uri="{FF2B5EF4-FFF2-40B4-BE49-F238E27FC236}">
                <a16:creationId xmlns:a16="http://schemas.microsoft.com/office/drawing/2014/main" id="{ADE6272D-148A-442F-8D6D-B48BF7ED44BF}"/>
              </a:ext>
            </a:extLst>
          </p:cNvPr>
          <p:cNvSpPr txBox="1"/>
          <p:nvPr/>
        </p:nvSpPr>
        <p:spPr>
          <a:xfrm>
            <a:off x="131072" y="1547868"/>
            <a:ext cx="10457030" cy="369332"/>
          </a:xfrm>
          <a:prstGeom prst="rect">
            <a:avLst/>
          </a:prstGeom>
          <a:noFill/>
        </p:spPr>
        <p:txBody>
          <a:bodyPr wrap="none" rtlCol="0">
            <a:spAutoFit/>
          </a:bodyPr>
          <a:lstStyle/>
          <a:p>
            <a:r>
              <a:rPr lang="en-US" dirty="0" err="1"/>
              <a:t>Différence</a:t>
            </a:r>
            <a:r>
              <a:rPr lang="en-US" dirty="0"/>
              <a:t> dans le </a:t>
            </a:r>
            <a:r>
              <a:rPr lang="en-US" dirty="0" err="1"/>
              <a:t>taux</a:t>
            </a:r>
            <a:r>
              <a:rPr lang="en-US" dirty="0"/>
              <a:t> de </a:t>
            </a:r>
            <a:r>
              <a:rPr lang="en-US" dirty="0" err="1"/>
              <a:t>césarienne</a:t>
            </a:r>
            <a:r>
              <a:rPr lang="en-US" dirty="0"/>
              <a:t> entre les </a:t>
            </a:r>
            <a:r>
              <a:rPr lang="en-US" dirty="0" err="1"/>
              <a:t>différents</a:t>
            </a:r>
            <a:r>
              <a:rPr lang="en-US" dirty="0"/>
              <a:t> régimes de couverture </a:t>
            </a:r>
            <a:r>
              <a:rPr lang="en-US" dirty="0" err="1"/>
              <a:t>maladie</a:t>
            </a:r>
            <a:r>
              <a:rPr lang="en-US" dirty="0"/>
              <a:t> - </a:t>
            </a:r>
            <a:r>
              <a:rPr lang="en-US" dirty="0" err="1"/>
              <a:t>Thailande</a:t>
            </a:r>
            <a:endParaRPr lang="en-US" dirty="0"/>
          </a:p>
        </p:txBody>
      </p:sp>
      <p:sp>
        <p:nvSpPr>
          <p:cNvPr id="7" name="TextBox 6">
            <a:extLst>
              <a:ext uri="{FF2B5EF4-FFF2-40B4-BE49-F238E27FC236}">
                <a16:creationId xmlns:a16="http://schemas.microsoft.com/office/drawing/2014/main" id="{F6A3697D-C419-426B-A4C2-52D14AB2AEA5}"/>
              </a:ext>
            </a:extLst>
          </p:cNvPr>
          <p:cNvSpPr txBox="1"/>
          <p:nvPr/>
        </p:nvSpPr>
        <p:spPr>
          <a:xfrm>
            <a:off x="5534614" y="1942285"/>
            <a:ext cx="1835824" cy="276999"/>
          </a:xfrm>
          <a:prstGeom prst="rect">
            <a:avLst/>
          </a:prstGeom>
          <a:noFill/>
        </p:spPr>
        <p:txBody>
          <a:bodyPr wrap="none" rtlCol="0">
            <a:spAutoFit/>
          </a:bodyPr>
          <a:lstStyle/>
          <a:p>
            <a:r>
              <a:rPr lang="en-US" sz="1200" dirty="0"/>
              <a:t>Régime des fonctionnaires</a:t>
            </a:r>
          </a:p>
        </p:txBody>
      </p:sp>
      <p:pic>
        <p:nvPicPr>
          <p:cNvPr id="9" name="Picture 8">
            <a:extLst>
              <a:ext uri="{FF2B5EF4-FFF2-40B4-BE49-F238E27FC236}">
                <a16:creationId xmlns:a16="http://schemas.microsoft.com/office/drawing/2014/main" id="{5366890C-6467-4768-BF17-463BBD6967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715" t="4142" r="3661" b="35099"/>
          <a:stretch/>
        </p:blipFill>
        <p:spPr>
          <a:xfrm>
            <a:off x="7450667" y="3429000"/>
            <a:ext cx="4741333" cy="1594704"/>
          </a:xfrm>
          <a:prstGeom prst="rect">
            <a:avLst/>
          </a:prstGeom>
        </p:spPr>
      </p:pic>
      <p:sp>
        <p:nvSpPr>
          <p:cNvPr id="10" name="TextBox 9">
            <a:extLst>
              <a:ext uri="{FF2B5EF4-FFF2-40B4-BE49-F238E27FC236}">
                <a16:creationId xmlns:a16="http://schemas.microsoft.com/office/drawing/2014/main" id="{EF6AFCD0-5484-4EEB-A2BB-DD0078425519}"/>
              </a:ext>
            </a:extLst>
          </p:cNvPr>
          <p:cNvSpPr txBox="1"/>
          <p:nvPr/>
        </p:nvSpPr>
        <p:spPr>
          <a:xfrm>
            <a:off x="2771287" y="2367946"/>
            <a:ext cx="2548839" cy="276999"/>
          </a:xfrm>
          <a:prstGeom prst="rect">
            <a:avLst/>
          </a:prstGeom>
          <a:noFill/>
        </p:spPr>
        <p:txBody>
          <a:bodyPr wrap="none" rtlCol="0">
            <a:spAutoFit/>
          </a:bodyPr>
          <a:lstStyle/>
          <a:p>
            <a:r>
              <a:rPr lang="en-US" sz="1200" dirty="0"/>
              <a:t>Régime des </a:t>
            </a:r>
            <a:r>
              <a:rPr lang="en-US" sz="1200" dirty="0" err="1"/>
              <a:t>travailleurs</a:t>
            </a:r>
            <a:r>
              <a:rPr lang="en-US" sz="1200" dirty="0"/>
              <a:t> </a:t>
            </a:r>
            <a:r>
              <a:rPr lang="en-US" sz="1200" dirty="0" err="1"/>
              <a:t>privés</a:t>
            </a:r>
            <a:r>
              <a:rPr lang="en-US" sz="1200" dirty="0"/>
              <a:t> </a:t>
            </a:r>
            <a:r>
              <a:rPr lang="en-US" sz="1200" dirty="0" err="1"/>
              <a:t>formels</a:t>
            </a:r>
            <a:endParaRPr lang="en-US" sz="1200" dirty="0"/>
          </a:p>
        </p:txBody>
      </p:sp>
      <p:sp>
        <p:nvSpPr>
          <p:cNvPr id="11" name="TextBox 10">
            <a:extLst>
              <a:ext uri="{FF2B5EF4-FFF2-40B4-BE49-F238E27FC236}">
                <a16:creationId xmlns:a16="http://schemas.microsoft.com/office/drawing/2014/main" id="{465B4BE4-1EC1-40C3-B69A-4E4E1CA7E5D0}"/>
              </a:ext>
            </a:extLst>
          </p:cNvPr>
          <p:cNvSpPr txBox="1"/>
          <p:nvPr/>
        </p:nvSpPr>
        <p:spPr>
          <a:xfrm>
            <a:off x="236094" y="1942285"/>
            <a:ext cx="2957926" cy="276999"/>
          </a:xfrm>
          <a:prstGeom prst="rect">
            <a:avLst/>
          </a:prstGeom>
          <a:noFill/>
        </p:spPr>
        <p:txBody>
          <a:bodyPr wrap="none" rtlCol="0">
            <a:spAutoFit/>
          </a:bodyPr>
          <a:lstStyle/>
          <a:p>
            <a:r>
              <a:rPr lang="en-US" sz="1200" dirty="0"/>
              <a:t>Régime pour le </a:t>
            </a:r>
            <a:r>
              <a:rPr lang="en-US" sz="1200" dirty="0" err="1"/>
              <a:t>reste</a:t>
            </a:r>
            <a:r>
              <a:rPr lang="en-US" sz="1200" dirty="0"/>
              <a:t> de la population (75%) </a:t>
            </a:r>
          </a:p>
        </p:txBody>
      </p:sp>
      <p:sp>
        <p:nvSpPr>
          <p:cNvPr id="13" name="TextBox 12">
            <a:extLst>
              <a:ext uri="{FF2B5EF4-FFF2-40B4-BE49-F238E27FC236}">
                <a16:creationId xmlns:a16="http://schemas.microsoft.com/office/drawing/2014/main" id="{22BD5843-E572-4FBE-B7D4-1AA2699FAA74}"/>
              </a:ext>
            </a:extLst>
          </p:cNvPr>
          <p:cNvSpPr txBox="1"/>
          <p:nvPr/>
        </p:nvSpPr>
        <p:spPr>
          <a:xfrm>
            <a:off x="408331" y="6456871"/>
            <a:ext cx="6096000" cy="307777"/>
          </a:xfrm>
          <a:prstGeom prst="rect">
            <a:avLst/>
          </a:prstGeom>
          <a:noFill/>
        </p:spPr>
        <p:txBody>
          <a:bodyPr wrap="square">
            <a:spAutoFit/>
          </a:bodyPr>
          <a:lstStyle/>
          <a:p>
            <a:r>
              <a:rPr lang="en-US" sz="1400" dirty="0"/>
              <a:t>Source: </a:t>
            </a:r>
            <a:r>
              <a:rPr lang="en-US" sz="1400" dirty="0" err="1"/>
              <a:t>données</a:t>
            </a:r>
            <a:r>
              <a:rPr lang="en-US" sz="1400" dirty="0"/>
              <a:t> de routine (claim data)</a:t>
            </a:r>
          </a:p>
        </p:txBody>
      </p:sp>
      <p:sp>
        <p:nvSpPr>
          <p:cNvPr id="3" name="TextBox 2">
            <a:extLst>
              <a:ext uri="{FF2B5EF4-FFF2-40B4-BE49-F238E27FC236}">
                <a16:creationId xmlns:a16="http://schemas.microsoft.com/office/drawing/2014/main" id="{7167BB62-C544-4409-AAC8-4823E60C3FA9}"/>
              </a:ext>
            </a:extLst>
          </p:cNvPr>
          <p:cNvSpPr txBox="1"/>
          <p:nvPr/>
        </p:nvSpPr>
        <p:spPr>
          <a:xfrm>
            <a:off x="7845932" y="2049588"/>
            <a:ext cx="4214996" cy="1477328"/>
          </a:xfrm>
          <a:prstGeom prst="rect">
            <a:avLst/>
          </a:prstGeom>
          <a:noFill/>
        </p:spPr>
        <p:txBody>
          <a:bodyPr wrap="square" rtlCol="0">
            <a:spAutoFit/>
          </a:bodyPr>
          <a:lstStyle/>
          <a:p>
            <a:r>
              <a:rPr lang="en-US" dirty="0" err="1"/>
              <a:t>En</a:t>
            </a:r>
            <a:r>
              <a:rPr lang="en-US" dirty="0"/>
              <a:t> </a:t>
            </a:r>
            <a:r>
              <a:rPr lang="en-US" dirty="0" err="1"/>
              <a:t>croisant</a:t>
            </a:r>
            <a:r>
              <a:rPr lang="en-US" dirty="0"/>
              <a:t> des </a:t>
            </a:r>
            <a:r>
              <a:rPr lang="en-US" dirty="0" err="1"/>
              <a:t>données</a:t>
            </a:r>
            <a:r>
              <a:rPr lang="en-US" dirty="0"/>
              <a:t> de routine </a:t>
            </a:r>
            <a:r>
              <a:rPr lang="en-US" dirty="0" err="1"/>
              <a:t>comparables</a:t>
            </a:r>
            <a:r>
              <a:rPr lang="en-US" dirty="0"/>
              <a:t>, </a:t>
            </a:r>
            <a:r>
              <a:rPr lang="en-US" dirty="0" err="1"/>
              <a:t>collectées</a:t>
            </a:r>
            <a:r>
              <a:rPr lang="en-US" dirty="0"/>
              <a:t> de manière </a:t>
            </a:r>
            <a:r>
              <a:rPr lang="en-US" dirty="0" err="1"/>
              <a:t>régulière</a:t>
            </a:r>
            <a:r>
              <a:rPr lang="en-US" dirty="0"/>
              <a:t> sur </a:t>
            </a:r>
            <a:r>
              <a:rPr lang="en-US" dirty="0" err="1"/>
              <a:t>l’utilisation</a:t>
            </a:r>
            <a:r>
              <a:rPr lang="en-US" dirty="0"/>
              <a:t> d’un service </a:t>
            </a:r>
            <a:r>
              <a:rPr lang="en-US" dirty="0" err="1"/>
              <a:t>spécifique</a:t>
            </a:r>
            <a:r>
              <a:rPr lang="en-US" dirty="0"/>
              <a:t> par </a:t>
            </a:r>
            <a:r>
              <a:rPr lang="en-US" dirty="0" err="1"/>
              <a:t>chaque</a:t>
            </a:r>
            <a:r>
              <a:rPr lang="en-US" dirty="0"/>
              <a:t> </a:t>
            </a:r>
            <a:r>
              <a:rPr lang="en-US" dirty="0" err="1"/>
              <a:t>dispositif</a:t>
            </a:r>
            <a:r>
              <a:rPr lang="en-US" dirty="0"/>
              <a:t> de </a:t>
            </a:r>
            <a:r>
              <a:rPr lang="en-US" dirty="0" err="1"/>
              <a:t>financement</a:t>
            </a:r>
            <a:endParaRPr lang="en-US" dirty="0"/>
          </a:p>
        </p:txBody>
      </p:sp>
      <p:sp>
        <p:nvSpPr>
          <p:cNvPr id="14" name="TextBox 13">
            <a:extLst>
              <a:ext uri="{FF2B5EF4-FFF2-40B4-BE49-F238E27FC236}">
                <a16:creationId xmlns:a16="http://schemas.microsoft.com/office/drawing/2014/main" id="{C4E71CEC-338B-4D6F-BD0F-BF2990D9B080}"/>
              </a:ext>
            </a:extLst>
          </p:cNvPr>
          <p:cNvSpPr txBox="1"/>
          <p:nvPr/>
        </p:nvSpPr>
        <p:spPr>
          <a:xfrm>
            <a:off x="7876928" y="5060147"/>
            <a:ext cx="4184000" cy="1200329"/>
          </a:xfrm>
          <a:prstGeom prst="rect">
            <a:avLst/>
          </a:prstGeom>
          <a:noFill/>
        </p:spPr>
        <p:txBody>
          <a:bodyPr wrap="square" rtlCol="0">
            <a:spAutoFit/>
          </a:bodyPr>
          <a:lstStyle/>
          <a:p>
            <a:r>
              <a:rPr lang="en-US" dirty="0"/>
              <a:t>Avec de </a:t>
            </a:r>
            <a:r>
              <a:rPr lang="en-US" dirty="0" err="1"/>
              <a:t>l’information</a:t>
            </a:r>
            <a:r>
              <a:rPr lang="en-US" dirty="0"/>
              <a:t> sur les </a:t>
            </a:r>
            <a:r>
              <a:rPr lang="en-US" dirty="0" err="1"/>
              <a:t>méthodes</a:t>
            </a:r>
            <a:r>
              <a:rPr lang="en-US" dirty="0"/>
              <a:t> de </a:t>
            </a:r>
            <a:r>
              <a:rPr lang="en-US" dirty="0" err="1"/>
              <a:t>paiement</a:t>
            </a:r>
            <a:r>
              <a:rPr lang="en-US" dirty="0"/>
              <a:t>, on </a:t>
            </a:r>
            <a:r>
              <a:rPr lang="en-US" dirty="0" err="1"/>
              <a:t>obtient</a:t>
            </a:r>
            <a:r>
              <a:rPr lang="en-US" dirty="0"/>
              <a:t> des </a:t>
            </a:r>
            <a:r>
              <a:rPr lang="en-US" dirty="0" err="1"/>
              <a:t>informations</a:t>
            </a:r>
            <a:r>
              <a:rPr lang="en-US" dirty="0"/>
              <a:t> </a:t>
            </a:r>
            <a:r>
              <a:rPr lang="en-US" dirty="0" err="1"/>
              <a:t>pertinentes</a:t>
            </a:r>
            <a:r>
              <a:rPr lang="en-US" dirty="0"/>
              <a:t> pour </a:t>
            </a:r>
            <a:r>
              <a:rPr lang="en-US" dirty="0" err="1"/>
              <a:t>piloter</a:t>
            </a:r>
            <a:r>
              <a:rPr lang="en-US" dirty="0"/>
              <a:t> la </a:t>
            </a:r>
            <a:r>
              <a:rPr lang="en-US" dirty="0" err="1"/>
              <a:t>fonction</a:t>
            </a:r>
            <a:r>
              <a:rPr lang="en-US" dirty="0"/>
              <a:t> </a:t>
            </a:r>
            <a:r>
              <a:rPr lang="en-US" dirty="0" err="1"/>
              <a:t>d’achat</a:t>
            </a:r>
            <a:endParaRPr lang="en-US" dirty="0"/>
          </a:p>
        </p:txBody>
      </p:sp>
    </p:spTree>
    <p:extLst>
      <p:ext uri="{BB962C8B-B14F-4D97-AF65-F5344CB8AC3E}">
        <p14:creationId xmlns:p14="http://schemas.microsoft.com/office/powerpoint/2010/main" val="246372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7660FC-6F8F-480A-8BBB-DF53A41D4261}"/>
              </a:ext>
            </a:extLst>
          </p:cNvPr>
          <p:cNvSpPr>
            <a:spLocks noGrp="1"/>
          </p:cNvSpPr>
          <p:nvPr>
            <p:ph idx="1"/>
          </p:nvPr>
        </p:nvSpPr>
        <p:spPr>
          <a:xfrm>
            <a:off x="443947" y="1584961"/>
            <a:ext cx="10909852" cy="4630644"/>
          </a:xfrm>
        </p:spPr>
        <p:txBody>
          <a:bodyPr>
            <a:normAutofit fontScale="77500" lnSpcReduction="20000"/>
          </a:bodyPr>
          <a:lstStyle/>
          <a:p>
            <a:r>
              <a:rPr lang="en-US" sz="3200" dirty="0"/>
              <a:t>Deux options </a:t>
            </a:r>
            <a:r>
              <a:rPr lang="en-US" sz="3200" dirty="0" err="1"/>
              <a:t>opérationnelles</a:t>
            </a:r>
            <a:r>
              <a:rPr lang="en-US" sz="3200" dirty="0"/>
              <a:t> (non-exclusives </a:t>
            </a:r>
            <a:r>
              <a:rPr lang="en-US" sz="3200" dirty="0" err="1"/>
              <a:t>mutuellement</a:t>
            </a:r>
            <a:r>
              <a:rPr lang="en-US" sz="3200" dirty="0"/>
              <a:t>)</a:t>
            </a:r>
          </a:p>
          <a:p>
            <a:pPr lvl="1"/>
            <a:r>
              <a:rPr lang="en-US" sz="2800" dirty="0" err="1"/>
              <a:t>Mieux</a:t>
            </a:r>
            <a:r>
              <a:rPr lang="en-US" sz="2800" dirty="0"/>
              <a:t> </a:t>
            </a:r>
            <a:r>
              <a:rPr lang="en-US" sz="2800" dirty="0" err="1"/>
              <a:t>gérer</a:t>
            </a:r>
            <a:r>
              <a:rPr lang="en-US" sz="2800" dirty="0"/>
              <a:t> les flux de </a:t>
            </a:r>
            <a:r>
              <a:rPr lang="en-US" sz="2800" dirty="0" err="1"/>
              <a:t>données</a:t>
            </a:r>
            <a:r>
              <a:rPr lang="en-US" sz="2800" dirty="0"/>
              <a:t> </a:t>
            </a:r>
            <a:r>
              <a:rPr lang="en-US" sz="2800" dirty="0" err="1"/>
              <a:t>administratives</a:t>
            </a:r>
            <a:r>
              <a:rPr lang="en-US" sz="2800" dirty="0"/>
              <a:t> </a:t>
            </a:r>
            <a:r>
              <a:rPr lang="en-US" sz="2800" dirty="0" err="1"/>
              <a:t>existants</a:t>
            </a:r>
            <a:r>
              <a:rPr lang="en-US" sz="2800" dirty="0"/>
              <a:t>, </a:t>
            </a:r>
            <a:r>
              <a:rPr lang="en-US" sz="2800" dirty="0" err="1"/>
              <a:t>notamment</a:t>
            </a:r>
            <a:r>
              <a:rPr lang="en-US" sz="2800" dirty="0"/>
              <a:t> entre </a:t>
            </a:r>
            <a:r>
              <a:rPr lang="en-US" sz="2800" dirty="0" err="1"/>
              <a:t>acheteurs</a:t>
            </a:r>
            <a:endParaRPr lang="en-US" sz="2800" dirty="0"/>
          </a:p>
          <a:p>
            <a:pPr lvl="1"/>
            <a:r>
              <a:rPr lang="en-US" sz="2800" dirty="0" err="1"/>
              <a:t>Etendre</a:t>
            </a:r>
            <a:r>
              <a:rPr lang="en-US" sz="2800" dirty="0"/>
              <a:t> le champs des </a:t>
            </a:r>
            <a:r>
              <a:rPr lang="en-US" sz="2800" dirty="0" err="1"/>
              <a:t>données</a:t>
            </a:r>
            <a:r>
              <a:rPr lang="en-US" sz="2800" dirty="0"/>
              <a:t> </a:t>
            </a:r>
            <a:r>
              <a:rPr lang="en-US" sz="2800" dirty="0" err="1"/>
              <a:t>administratives</a:t>
            </a:r>
            <a:r>
              <a:rPr lang="en-US" sz="2800" dirty="0"/>
              <a:t> </a:t>
            </a:r>
            <a:r>
              <a:rPr lang="en-US" sz="2800" dirty="0" err="1"/>
              <a:t>collectées</a:t>
            </a:r>
            <a:endParaRPr lang="en-US" sz="2800" dirty="0"/>
          </a:p>
          <a:p>
            <a:pPr lvl="1"/>
            <a:endParaRPr lang="en-US" sz="2800" dirty="0"/>
          </a:p>
          <a:p>
            <a:r>
              <a:rPr lang="en-US" sz="2800" dirty="0" err="1"/>
              <a:t>Mieux</a:t>
            </a:r>
            <a:r>
              <a:rPr lang="en-US" sz="2800" dirty="0"/>
              <a:t> </a:t>
            </a:r>
            <a:r>
              <a:rPr lang="en-US" sz="2800" dirty="0" err="1"/>
              <a:t>gérer</a:t>
            </a:r>
            <a:r>
              <a:rPr lang="en-US" sz="2800" dirty="0"/>
              <a:t> les flux </a:t>
            </a:r>
            <a:r>
              <a:rPr lang="en-US" sz="2800" dirty="0" err="1"/>
              <a:t>existants</a:t>
            </a:r>
            <a:r>
              <a:rPr lang="en-US" sz="2800" dirty="0"/>
              <a:t> </a:t>
            </a:r>
            <a:r>
              <a:rPr lang="en-US" sz="2800" dirty="0" err="1"/>
              <a:t>est</a:t>
            </a:r>
            <a:r>
              <a:rPr lang="en-US" sz="2800" dirty="0"/>
              <a:t> la solution la </a:t>
            </a:r>
            <a:r>
              <a:rPr lang="en-US" sz="2800" dirty="0" err="1"/>
              <a:t>raisonnable</a:t>
            </a:r>
            <a:r>
              <a:rPr lang="en-US" sz="2800" dirty="0"/>
              <a:t> et la plus cost-effective à court </a:t>
            </a:r>
            <a:r>
              <a:rPr lang="en-US" sz="2800" dirty="0" err="1"/>
              <a:t>terme</a:t>
            </a:r>
            <a:r>
              <a:rPr lang="en-US" sz="2800" dirty="0"/>
              <a:t>, et doit </a:t>
            </a:r>
            <a:r>
              <a:rPr lang="en-US" sz="2800" dirty="0" err="1"/>
              <a:t>permettre</a:t>
            </a:r>
            <a:r>
              <a:rPr lang="en-US" sz="2800" dirty="0"/>
              <a:t> de </a:t>
            </a:r>
            <a:r>
              <a:rPr lang="en-US" sz="2800" dirty="0" err="1"/>
              <a:t>mieux</a:t>
            </a:r>
            <a:r>
              <a:rPr lang="en-US" sz="2800" dirty="0"/>
              <a:t> </a:t>
            </a:r>
            <a:r>
              <a:rPr lang="en-US" sz="2800" dirty="0" err="1"/>
              <a:t>définir</a:t>
            </a:r>
            <a:r>
              <a:rPr lang="en-US" sz="2800" dirty="0"/>
              <a:t> les </a:t>
            </a:r>
            <a:r>
              <a:rPr lang="en-US" sz="2800" dirty="0" err="1"/>
              <a:t>besoins</a:t>
            </a:r>
            <a:r>
              <a:rPr lang="en-US" sz="2800" dirty="0"/>
              <a:t> </a:t>
            </a:r>
            <a:r>
              <a:rPr lang="en-US" sz="2800" dirty="0" err="1"/>
              <a:t>en</a:t>
            </a:r>
            <a:r>
              <a:rPr lang="en-US" sz="2800" dirty="0"/>
              <a:t> </a:t>
            </a:r>
            <a:r>
              <a:rPr lang="en-US" sz="2800" dirty="0" err="1"/>
              <a:t>données</a:t>
            </a:r>
            <a:r>
              <a:rPr lang="en-US" sz="2800" dirty="0"/>
              <a:t> </a:t>
            </a:r>
            <a:r>
              <a:rPr lang="en-US" sz="2800" dirty="0" err="1"/>
              <a:t>supplémentaires</a:t>
            </a:r>
            <a:endParaRPr lang="en-US" sz="2800" dirty="0"/>
          </a:p>
          <a:p>
            <a:endParaRPr lang="en-US" sz="2800" dirty="0"/>
          </a:p>
          <a:p>
            <a:r>
              <a:rPr lang="en-US" sz="2800" dirty="0" err="1"/>
              <a:t>Cela</a:t>
            </a:r>
            <a:r>
              <a:rPr lang="en-US" sz="2800" dirty="0"/>
              <a:t> passe par </a:t>
            </a:r>
            <a:r>
              <a:rPr lang="en-US" sz="2800" dirty="0" err="1"/>
              <a:t>une</a:t>
            </a:r>
            <a:r>
              <a:rPr lang="en-US" sz="2800" dirty="0"/>
              <a:t> </a:t>
            </a:r>
            <a:r>
              <a:rPr lang="en-US" sz="2800" b="1" dirty="0" err="1"/>
              <a:t>meilleure</a:t>
            </a:r>
            <a:r>
              <a:rPr lang="en-US" sz="2800" b="1" dirty="0"/>
              <a:t> coordination </a:t>
            </a:r>
            <a:r>
              <a:rPr lang="en-US" sz="2800" dirty="0"/>
              <a:t>de la gestion de </a:t>
            </a:r>
            <a:r>
              <a:rPr lang="en-US" sz="2800" dirty="0" err="1"/>
              <a:t>l’information</a:t>
            </a:r>
            <a:r>
              <a:rPr lang="en-US" sz="2800" dirty="0"/>
              <a:t> inter-</a:t>
            </a:r>
            <a:r>
              <a:rPr lang="en-US" sz="2800" dirty="0" err="1"/>
              <a:t>acheteur</a:t>
            </a:r>
            <a:r>
              <a:rPr lang="en-US" sz="2800" dirty="0"/>
              <a:t>, dans un </a:t>
            </a:r>
            <a:r>
              <a:rPr lang="en-US" sz="2800" dirty="0" err="1"/>
              <a:t>système</a:t>
            </a:r>
            <a:r>
              <a:rPr lang="en-US" sz="2800" dirty="0"/>
              <a:t> </a:t>
            </a:r>
            <a:r>
              <a:rPr lang="en-US" sz="2800" dirty="0" err="1"/>
              <a:t>d’achat</a:t>
            </a:r>
            <a:r>
              <a:rPr lang="en-US" sz="2800" dirty="0"/>
              <a:t> </a:t>
            </a:r>
            <a:r>
              <a:rPr lang="en-US" sz="2800" dirty="0" err="1"/>
              <a:t>fragmenté</a:t>
            </a:r>
            <a:r>
              <a:rPr lang="en-US" sz="2800" dirty="0"/>
              <a:t> et </a:t>
            </a:r>
            <a:r>
              <a:rPr lang="en-US" sz="2800" dirty="0" err="1"/>
              <a:t>partiel</a:t>
            </a:r>
            <a:r>
              <a:rPr lang="en-US" sz="2800" dirty="0"/>
              <a:t> pour </a:t>
            </a:r>
            <a:r>
              <a:rPr lang="en-US" sz="2800" dirty="0" err="1"/>
              <a:t>une</a:t>
            </a:r>
            <a:r>
              <a:rPr lang="en-US" sz="2800" dirty="0"/>
              <a:t> </a:t>
            </a:r>
            <a:r>
              <a:rPr lang="en-US" sz="2800" b="1" dirty="0" err="1"/>
              <a:t>meilleure</a:t>
            </a:r>
            <a:r>
              <a:rPr lang="en-US" sz="2800" b="1" dirty="0"/>
              <a:t> </a:t>
            </a:r>
            <a:r>
              <a:rPr lang="en-US" sz="2800" b="1" dirty="0" err="1"/>
              <a:t>intégration</a:t>
            </a:r>
            <a:r>
              <a:rPr lang="en-US" sz="2800" b="1" dirty="0"/>
              <a:t> </a:t>
            </a:r>
            <a:r>
              <a:rPr lang="en-US" sz="2800" dirty="0"/>
              <a:t>des </a:t>
            </a:r>
            <a:r>
              <a:rPr lang="en-US" sz="2800" dirty="0" err="1"/>
              <a:t>différents</a:t>
            </a:r>
            <a:r>
              <a:rPr lang="en-US" sz="2800" dirty="0"/>
              <a:t> flux de </a:t>
            </a:r>
            <a:r>
              <a:rPr lang="en-US" sz="2800" dirty="0" err="1"/>
              <a:t>données</a:t>
            </a:r>
            <a:r>
              <a:rPr lang="en-US" sz="2800" dirty="0"/>
              <a:t> </a:t>
            </a:r>
            <a:r>
              <a:rPr lang="en-US" sz="2800" dirty="0" err="1"/>
              <a:t>administratifs</a:t>
            </a:r>
            <a:r>
              <a:rPr lang="en-US" sz="2800" dirty="0"/>
              <a:t> </a:t>
            </a:r>
            <a:r>
              <a:rPr lang="en-US" sz="2800" dirty="0" err="1"/>
              <a:t>existants</a:t>
            </a:r>
            <a:endParaRPr lang="en-US" sz="2800" dirty="0"/>
          </a:p>
          <a:p>
            <a:endParaRPr lang="en-US" sz="2800" dirty="0"/>
          </a:p>
          <a:p>
            <a:r>
              <a:rPr lang="en-US" dirty="0"/>
              <a:t>Une </a:t>
            </a:r>
            <a:r>
              <a:rPr lang="en-US" dirty="0" err="1"/>
              <a:t>fois</a:t>
            </a:r>
            <a:r>
              <a:rPr lang="en-US" dirty="0"/>
              <a:t> </a:t>
            </a:r>
            <a:r>
              <a:rPr lang="en-US" dirty="0" err="1"/>
              <a:t>cette</a:t>
            </a:r>
            <a:r>
              <a:rPr lang="en-US" dirty="0"/>
              <a:t> coordination </a:t>
            </a:r>
            <a:r>
              <a:rPr lang="en-US" dirty="0" err="1"/>
              <a:t>en</a:t>
            </a:r>
            <a:r>
              <a:rPr lang="en-US" dirty="0"/>
              <a:t> place, </a:t>
            </a:r>
            <a:r>
              <a:rPr lang="en-US" dirty="0" err="1"/>
              <a:t>cela</a:t>
            </a:r>
            <a:r>
              <a:rPr lang="en-US" dirty="0"/>
              <a:t> </a:t>
            </a:r>
            <a:r>
              <a:rPr lang="en-US" dirty="0" err="1"/>
              <a:t>permet</a:t>
            </a:r>
            <a:r>
              <a:rPr lang="en-US" dirty="0"/>
              <a:t> </a:t>
            </a:r>
            <a:r>
              <a:rPr lang="en-US" dirty="0" err="1"/>
              <a:t>aussi</a:t>
            </a:r>
            <a:r>
              <a:rPr lang="en-US" dirty="0"/>
              <a:t> de </a:t>
            </a:r>
            <a:r>
              <a:rPr lang="en-US" dirty="0" err="1"/>
              <a:t>mieux</a:t>
            </a:r>
            <a:r>
              <a:rPr lang="en-US" dirty="0"/>
              <a:t> </a:t>
            </a:r>
            <a:r>
              <a:rPr lang="en-US" dirty="0" err="1"/>
              <a:t>coordonner</a:t>
            </a:r>
            <a:r>
              <a:rPr lang="en-US" dirty="0"/>
              <a:t> </a:t>
            </a:r>
            <a:r>
              <a:rPr lang="en-US" dirty="0" err="1"/>
              <a:t>là</a:t>
            </a:r>
            <a:r>
              <a:rPr lang="en-US" dirty="0"/>
              <a:t> expansion du champ des </a:t>
            </a:r>
            <a:r>
              <a:rPr lang="en-US" dirty="0" err="1"/>
              <a:t>données</a:t>
            </a:r>
            <a:r>
              <a:rPr lang="en-US" dirty="0"/>
              <a:t> </a:t>
            </a:r>
            <a:r>
              <a:rPr lang="en-US" dirty="0" err="1"/>
              <a:t>collectées</a:t>
            </a:r>
            <a:r>
              <a:rPr lang="en-US" dirty="0"/>
              <a:t>, et </a:t>
            </a:r>
            <a:r>
              <a:rPr lang="en-US" dirty="0" err="1"/>
              <a:t>d’éviter</a:t>
            </a:r>
            <a:r>
              <a:rPr lang="en-US" dirty="0"/>
              <a:t> la duplication de </a:t>
            </a:r>
            <a:r>
              <a:rPr lang="en-US" dirty="0" err="1"/>
              <a:t>collecte</a:t>
            </a:r>
            <a:endParaRPr lang="en-US" sz="2800" dirty="0"/>
          </a:p>
          <a:p>
            <a:pPr marL="457200" lvl="1" indent="0">
              <a:buNone/>
            </a:pPr>
            <a:endParaRPr lang="en-US" sz="2800" dirty="0"/>
          </a:p>
        </p:txBody>
      </p:sp>
      <p:sp>
        <p:nvSpPr>
          <p:cNvPr id="3" name="Title 2">
            <a:extLst>
              <a:ext uri="{FF2B5EF4-FFF2-40B4-BE49-F238E27FC236}">
                <a16:creationId xmlns:a16="http://schemas.microsoft.com/office/drawing/2014/main" id="{FB8A0216-2EFB-43EE-B22A-8EC8FB94F6E4}"/>
              </a:ext>
            </a:extLst>
          </p:cNvPr>
          <p:cNvSpPr>
            <a:spLocks noGrp="1"/>
          </p:cNvSpPr>
          <p:nvPr>
            <p:ph type="title"/>
          </p:nvPr>
        </p:nvSpPr>
        <p:spPr/>
        <p:txBody>
          <a:bodyPr>
            <a:normAutofit fontScale="90000"/>
          </a:bodyPr>
          <a:lstStyle/>
          <a:p>
            <a:r>
              <a:rPr lang="en-US" sz="3600" dirty="0"/>
              <a:t>Capturer plus </a:t>
            </a:r>
            <a:r>
              <a:rPr lang="en-US" sz="3600" dirty="0" err="1"/>
              <a:t>d’information</a:t>
            </a:r>
            <a:br>
              <a:rPr lang="en-US" sz="3600" dirty="0"/>
            </a:br>
            <a:r>
              <a:rPr lang="en-US" sz="3100" dirty="0"/>
              <a:t>Comment capturer plus de </a:t>
            </a:r>
            <a:r>
              <a:rPr lang="en-US" sz="3100" dirty="0" err="1"/>
              <a:t>données</a:t>
            </a:r>
            <a:r>
              <a:rPr lang="en-US" sz="3100" dirty="0"/>
              <a:t> </a:t>
            </a:r>
            <a:r>
              <a:rPr lang="en-US" sz="3100" dirty="0" err="1"/>
              <a:t>administratives</a:t>
            </a:r>
            <a:r>
              <a:rPr lang="en-US" sz="3100" dirty="0"/>
              <a:t> ? </a:t>
            </a:r>
            <a:endParaRPr lang="en-US" dirty="0"/>
          </a:p>
        </p:txBody>
      </p:sp>
    </p:spTree>
    <p:extLst>
      <p:ext uri="{BB962C8B-B14F-4D97-AF65-F5344CB8AC3E}">
        <p14:creationId xmlns:p14="http://schemas.microsoft.com/office/powerpoint/2010/main" val="3865201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screenshot&#10;&#10;Description generated with high confidence">
            <a:extLst>
              <a:ext uri="{FF2B5EF4-FFF2-40B4-BE49-F238E27FC236}">
                <a16:creationId xmlns:a16="http://schemas.microsoft.com/office/drawing/2014/main" id="{7AF1A559-8B68-41D9-BFF7-AFC156D83B67}"/>
              </a:ext>
            </a:extLst>
          </p:cNvPr>
          <p:cNvPicPr>
            <a:picLocks noGrp="1" noChangeAspect="1"/>
          </p:cNvPicPr>
          <p:nvPr>
            <p:ph idx="1"/>
          </p:nvPr>
        </p:nvPicPr>
        <p:blipFill>
          <a:blip r:embed="rId3"/>
          <a:stretch>
            <a:fillRect/>
          </a:stretch>
        </p:blipFill>
        <p:spPr>
          <a:xfrm>
            <a:off x="274106" y="877824"/>
            <a:ext cx="11649669" cy="5934279"/>
          </a:xfrm>
          <a:prstGeom prst="rect">
            <a:avLst/>
          </a:prstGeom>
        </p:spPr>
      </p:pic>
      <p:sp>
        <p:nvSpPr>
          <p:cNvPr id="5" name="Title 4">
            <a:extLst>
              <a:ext uri="{FF2B5EF4-FFF2-40B4-BE49-F238E27FC236}">
                <a16:creationId xmlns:a16="http://schemas.microsoft.com/office/drawing/2014/main" id="{575A13D6-BBF9-4D46-B669-E817EA7F47D9}"/>
              </a:ext>
            </a:extLst>
          </p:cNvPr>
          <p:cNvSpPr>
            <a:spLocks noGrp="1"/>
          </p:cNvSpPr>
          <p:nvPr>
            <p:ph type="title"/>
          </p:nvPr>
        </p:nvSpPr>
        <p:spPr>
          <a:xfrm>
            <a:off x="838200" y="365126"/>
            <a:ext cx="10515600" cy="694748"/>
          </a:xfrm>
        </p:spPr>
        <p:txBody>
          <a:bodyPr>
            <a:normAutofit fontScale="90000"/>
          </a:bodyPr>
          <a:lstStyle/>
          <a:p>
            <a:r>
              <a:rPr lang="en-US" dirty="0" err="1"/>
              <a:t>En</a:t>
            </a:r>
            <a:r>
              <a:rPr lang="en-US" dirty="0"/>
              <a:t> </a:t>
            </a:r>
            <a:r>
              <a:rPr lang="en-US" dirty="0" err="1"/>
              <a:t>l’absence</a:t>
            </a:r>
            <a:r>
              <a:rPr lang="en-US" dirty="0"/>
              <a:t> de coordination, la fragmentation se </a:t>
            </a:r>
            <a:r>
              <a:rPr lang="en-US" dirty="0" err="1"/>
              <a:t>répercute</a:t>
            </a:r>
            <a:r>
              <a:rPr lang="en-US" dirty="0"/>
              <a:t> sur la gestion de </a:t>
            </a:r>
            <a:r>
              <a:rPr lang="en-US" dirty="0" err="1"/>
              <a:t>l’information</a:t>
            </a:r>
            <a:r>
              <a:rPr lang="en-US" dirty="0"/>
              <a:t> </a:t>
            </a:r>
          </a:p>
        </p:txBody>
      </p:sp>
      <p:sp>
        <p:nvSpPr>
          <p:cNvPr id="2" name="Oval 1">
            <a:extLst>
              <a:ext uri="{FF2B5EF4-FFF2-40B4-BE49-F238E27FC236}">
                <a16:creationId xmlns:a16="http://schemas.microsoft.com/office/drawing/2014/main" id="{6774A949-FD80-4DBC-BA65-C028026E575D}"/>
              </a:ext>
            </a:extLst>
          </p:cNvPr>
          <p:cNvSpPr/>
          <p:nvPr/>
        </p:nvSpPr>
        <p:spPr>
          <a:xfrm>
            <a:off x="8518968" y="1805651"/>
            <a:ext cx="3194612" cy="2720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23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673F685-588E-41AD-9366-B9FD8A70A31C}"/>
              </a:ext>
            </a:extLst>
          </p:cNvPr>
          <p:cNvPicPr>
            <a:picLocks noGrp="1" noChangeAspect="1"/>
          </p:cNvPicPr>
          <p:nvPr>
            <p:ph idx="1"/>
          </p:nvPr>
        </p:nvPicPr>
        <p:blipFill>
          <a:blip r:embed="rId2"/>
          <a:stretch>
            <a:fillRect/>
          </a:stretch>
        </p:blipFill>
        <p:spPr>
          <a:xfrm>
            <a:off x="1099595" y="942906"/>
            <a:ext cx="10455974" cy="5915094"/>
          </a:xfrm>
          <a:prstGeom prst="rect">
            <a:avLst/>
          </a:prstGeom>
        </p:spPr>
      </p:pic>
      <p:sp>
        <p:nvSpPr>
          <p:cNvPr id="10" name="TextBox 9">
            <a:extLst>
              <a:ext uri="{FF2B5EF4-FFF2-40B4-BE49-F238E27FC236}">
                <a16:creationId xmlns:a16="http://schemas.microsoft.com/office/drawing/2014/main" id="{C6138696-2F34-4896-8364-DDC2396E2A58}"/>
              </a:ext>
            </a:extLst>
          </p:cNvPr>
          <p:cNvSpPr txBox="1"/>
          <p:nvPr/>
        </p:nvSpPr>
        <p:spPr>
          <a:xfrm>
            <a:off x="9214339" y="6488668"/>
            <a:ext cx="1972399" cy="369332"/>
          </a:xfrm>
          <a:prstGeom prst="rect">
            <a:avLst/>
          </a:prstGeom>
          <a:noFill/>
        </p:spPr>
        <p:txBody>
          <a:bodyPr wrap="none" rtlCol="0">
            <a:spAutoFit/>
          </a:bodyPr>
          <a:lstStyle/>
          <a:p>
            <a:r>
              <a:rPr lang="en-US" dirty="0"/>
              <a:t>Credit: Blue square</a:t>
            </a:r>
          </a:p>
        </p:txBody>
      </p:sp>
      <p:sp>
        <p:nvSpPr>
          <p:cNvPr id="2" name="TextBox 1">
            <a:extLst>
              <a:ext uri="{FF2B5EF4-FFF2-40B4-BE49-F238E27FC236}">
                <a16:creationId xmlns:a16="http://schemas.microsoft.com/office/drawing/2014/main" id="{FC969162-09D1-4197-B16D-00807F4D0BAD}"/>
              </a:ext>
            </a:extLst>
          </p:cNvPr>
          <p:cNvSpPr txBox="1"/>
          <p:nvPr/>
        </p:nvSpPr>
        <p:spPr>
          <a:xfrm>
            <a:off x="84327" y="243069"/>
            <a:ext cx="12107673" cy="523220"/>
          </a:xfrm>
          <a:prstGeom prst="rect">
            <a:avLst/>
          </a:prstGeom>
          <a:noFill/>
        </p:spPr>
        <p:txBody>
          <a:bodyPr wrap="none" rtlCol="0">
            <a:spAutoFit/>
          </a:bodyPr>
          <a:lstStyle/>
          <a:p>
            <a:r>
              <a:rPr lang="en-US" sz="2800" dirty="0" err="1"/>
              <a:t>Différents</a:t>
            </a:r>
            <a:r>
              <a:rPr lang="en-US" sz="2800" dirty="0"/>
              <a:t> </a:t>
            </a:r>
            <a:r>
              <a:rPr lang="en-US" sz="2800" dirty="0" err="1"/>
              <a:t>acheteurs</a:t>
            </a:r>
            <a:r>
              <a:rPr lang="en-US" sz="2800" dirty="0"/>
              <a:t>, </a:t>
            </a:r>
            <a:r>
              <a:rPr lang="en-US" sz="2800" dirty="0" err="1"/>
              <a:t>différents</a:t>
            </a:r>
            <a:r>
              <a:rPr lang="en-US" sz="2800" dirty="0"/>
              <a:t> </a:t>
            </a:r>
            <a:r>
              <a:rPr lang="en-US" sz="2800" dirty="0" err="1"/>
              <a:t>systèmes</a:t>
            </a:r>
            <a:r>
              <a:rPr lang="en-US" sz="2800" dirty="0"/>
              <a:t> </a:t>
            </a:r>
            <a:r>
              <a:rPr lang="en-US" sz="2800" dirty="0" err="1"/>
              <a:t>d’information</a:t>
            </a:r>
            <a:r>
              <a:rPr lang="en-US" sz="2800" dirty="0"/>
              <a:t> </a:t>
            </a:r>
            <a:r>
              <a:rPr lang="en-US" sz="2800" dirty="0" err="1"/>
              <a:t>développés</a:t>
            </a:r>
            <a:r>
              <a:rPr lang="en-US" sz="2800" dirty="0"/>
              <a:t> </a:t>
            </a:r>
            <a:r>
              <a:rPr lang="en-US" sz="2800" dirty="0" err="1"/>
              <a:t>en</a:t>
            </a:r>
            <a:r>
              <a:rPr lang="en-US" sz="2800" dirty="0"/>
              <a:t> silos</a:t>
            </a:r>
          </a:p>
        </p:txBody>
      </p:sp>
    </p:spTree>
    <p:extLst>
      <p:ext uri="{BB962C8B-B14F-4D97-AF65-F5344CB8AC3E}">
        <p14:creationId xmlns:p14="http://schemas.microsoft.com/office/powerpoint/2010/main" val="1049189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oileux-sac de noeuds-open edition - Affiches, illustrations, dessins, BD  voilier, voileux, humour, bateau, mer, dessin Filmo">
            <a:extLst>
              <a:ext uri="{FF2B5EF4-FFF2-40B4-BE49-F238E27FC236}">
                <a16:creationId xmlns:a16="http://schemas.microsoft.com/office/drawing/2014/main" id="{61724E83-0E96-452E-B1AB-DDC9E6DF3A4E}"/>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C026C55-460E-4272-BB80-1D84D4A7FFFC}"/>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sz="3600" dirty="0" err="1"/>
              <a:t>Améliorer</a:t>
            </a:r>
            <a:r>
              <a:rPr lang="en-US" sz="3600" dirty="0"/>
              <a:t> la gestion des </a:t>
            </a:r>
            <a:r>
              <a:rPr lang="en-US" sz="3600" dirty="0" err="1"/>
              <a:t>données</a:t>
            </a:r>
            <a:r>
              <a:rPr lang="en-US" sz="3600" dirty="0"/>
              <a:t> admin pour </a:t>
            </a:r>
            <a:r>
              <a:rPr lang="en-US" sz="3600" dirty="0" err="1"/>
              <a:t>l’AS</a:t>
            </a:r>
            <a:r>
              <a:rPr lang="en-US" sz="3600" dirty="0"/>
              <a:t> </a:t>
            </a:r>
            <a:br>
              <a:rPr lang="en-US" sz="3200" dirty="0"/>
            </a:br>
            <a:r>
              <a:rPr lang="en-US" sz="3100" dirty="0"/>
              <a:t>Les </a:t>
            </a:r>
            <a:r>
              <a:rPr lang="en-US" sz="3100" dirty="0" err="1"/>
              <a:t>recommandations</a:t>
            </a:r>
            <a:r>
              <a:rPr lang="en-US" sz="3100" dirty="0"/>
              <a:t> qui </a:t>
            </a:r>
            <a:r>
              <a:rPr lang="en-US" sz="3100" dirty="0" err="1"/>
              <a:t>émergent</a:t>
            </a:r>
            <a:r>
              <a:rPr lang="en-US" sz="3100" dirty="0"/>
              <a:t> de la pratique</a:t>
            </a:r>
            <a:endParaRPr lang="en-US" sz="3200" dirty="0"/>
          </a:p>
        </p:txBody>
      </p:sp>
      <p:sp>
        <p:nvSpPr>
          <p:cNvPr id="6" name="Content Placeholder 4">
            <a:extLst>
              <a:ext uri="{FF2B5EF4-FFF2-40B4-BE49-F238E27FC236}">
                <a16:creationId xmlns:a16="http://schemas.microsoft.com/office/drawing/2014/main" id="{F435C649-43A7-4792-A448-BFBEAC9C4730}"/>
              </a:ext>
            </a:extLst>
          </p:cNvPr>
          <p:cNvSpPr>
            <a:spLocks noGrp="1"/>
          </p:cNvSpPr>
          <p:nvPr>
            <p:ph sz="half" idx="1"/>
          </p:nvPr>
        </p:nvSpPr>
        <p:spPr>
          <a:xfrm>
            <a:off x="20247" y="1825624"/>
            <a:ext cx="6336647" cy="4540451"/>
          </a:xfrm>
        </p:spPr>
        <p:txBody>
          <a:bodyPr>
            <a:normAutofit fontScale="62500" lnSpcReduction="20000"/>
          </a:bodyPr>
          <a:lstStyle/>
          <a:p>
            <a:r>
              <a:rPr lang="fr-FR" dirty="0"/>
              <a:t>POINT DE DEPART</a:t>
            </a:r>
          </a:p>
          <a:p>
            <a:pPr lvl="1"/>
            <a:r>
              <a:rPr lang="fr-FR" dirty="0"/>
              <a:t>Mettre en place une solide gouvernance de l'information pour l’achat stratégique</a:t>
            </a:r>
          </a:p>
          <a:p>
            <a:pPr lvl="1"/>
            <a:r>
              <a:rPr lang="fr-FR" dirty="0"/>
              <a:t>Commencer par une analyse transversale des données administratives existantes des différents acheteurs (analyse des données) et cartographie des systèmes (métadonnées)</a:t>
            </a:r>
          </a:p>
          <a:p>
            <a:endParaRPr lang="fr-FR" dirty="0"/>
          </a:p>
          <a:p>
            <a:r>
              <a:rPr lang="fr-FR" dirty="0"/>
              <a:t>DESTINATION</a:t>
            </a:r>
          </a:p>
          <a:p>
            <a:pPr lvl="1"/>
            <a:r>
              <a:rPr lang="fr-FR" dirty="0"/>
              <a:t>Développer une vision pour une gestion de l’information pour l’achat stratégique</a:t>
            </a:r>
          </a:p>
          <a:p>
            <a:endParaRPr lang="fr-FR" dirty="0"/>
          </a:p>
          <a:p>
            <a:r>
              <a:rPr lang="fr-FR" dirty="0"/>
              <a:t>GRANDES BALISES SUR LE PARCOURS</a:t>
            </a:r>
          </a:p>
          <a:p>
            <a:pPr lvl="1"/>
            <a:r>
              <a:rPr lang="fr-FR" dirty="0"/>
              <a:t>Décloisonner progressivement les systèmes de données des acheteurs</a:t>
            </a:r>
          </a:p>
          <a:p>
            <a:pPr lvl="1"/>
            <a:r>
              <a:rPr lang="fr-FR" dirty="0"/>
              <a:t>Articuler progressivement les systèmes d’information des acheteurs avec les autres systèmes existants</a:t>
            </a:r>
          </a:p>
          <a:p>
            <a:pPr lvl="1"/>
            <a:r>
              <a:rPr lang="fr-FR" dirty="0"/>
              <a:t>Exploiter le potentiel des nouvelles technologies pour faciliter la capture et l’analyse des données</a:t>
            </a:r>
          </a:p>
          <a:p>
            <a:pPr lvl="1"/>
            <a:r>
              <a:rPr lang="fr-FR" dirty="0"/>
              <a:t>Etendre le champ des données collectées (éloge de la lenteur)</a:t>
            </a:r>
          </a:p>
        </p:txBody>
      </p:sp>
      <p:sp>
        <p:nvSpPr>
          <p:cNvPr id="14" name="Arrow: Circular 13">
            <a:extLst>
              <a:ext uri="{FF2B5EF4-FFF2-40B4-BE49-F238E27FC236}">
                <a16:creationId xmlns:a16="http://schemas.microsoft.com/office/drawing/2014/main" id="{6060F20C-7C98-4ED2-B517-133C0FD79F0D}"/>
              </a:ext>
            </a:extLst>
          </p:cNvPr>
          <p:cNvSpPr/>
          <p:nvPr/>
        </p:nvSpPr>
        <p:spPr>
          <a:xfrm rot="14341658">
            <a:off x="6576638" y="1819878"/>
            <a:ext cx="4372722" cy="4372722"/>
          </a:xfrm>
          <a:prstGeom prst="circularArrow">
            <a:avLst>
              <a:gd name="adj1" fmla="val 5274"/>
              <a:gd name="adj2" fmla="val 312630"/>
              <a:gd name="adj3" fmla="val 14289926"/>
              <a:gd name="adj4" fmla="val 17090948"/>
              <a:gd name="adj5" fmla="val 5477"/>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C97DE5C8-C4E2-48C1-B4C7-FCE04EADCE3B}"/>
              </a:ext>
            </a:extLst>
          </p:cNvPr>
          <p:cNvSpPr/>
          <p:nvPr/>
        </p:nvSpPr>
        <p:spPr>
          <a:xfrm>
            <a:off x="6424701" y="4487238"/>
            <a:ext cx="1604069" cy="802034"/>
          </a:xfrm>
          <a:custGeom>
            <a:avLst/>
            <a:gdLst>
              <a:gd name="connsiteX0" fmla="*/ 0 w 1604069"/>
              <a:gd name="connsiteY0" fmla="*/ 133675 h 802034"/>
              <a:gd name="connsiteX1" fmla="*/ 133675 w 1604069"/>
              <a:gd name="connsiteY1" fmla="*/ 0 h 802034"/>
              <a:gd name="connsiteX2" fmla="*/ 1470394 w 1604069"/>
              <a:gd name="connsiteY2" fmla="*/ 0 h 802034"/>
              <a:gd name="connsiteX3" fmla="*/ 1604069 w 1604069"/>
              <a:gd name="connsiteY3" fmla="*/ 133675 h 802034"/>
              <a:gd name="connsiteX4" fmla="*/ 1604069 w 1604069"/>
              <a:gd name="connsiteY4" fmla="*/ 668359 h 802034"/>
              <a:gd name="connsiteX5" fmla="*/ 1470394 w 1604069"/>
              <a:gd name="connsiteY5" fmla="*/ 802034 h 802034"/>
              <a:gd name="connsiteX6" fmla="*/ 133675 w 1604069"/>
              <a:gd name="connsiteY6" fmla="*/ 802034 h 802034"/>
              <a:gd name="connsiteX7" fmla="*/ 0 w 1604069"/>
              <a:gd name="connsiteY7" fmla="*/ 668359 h 802034"/>
              <a:gd name="connsiteX8" fmla="*/ 0 w 1604069"/>
              <a:gd name="connsiteY8" fmla="*/ 133675 h 80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069" h="802034">
                <a:moveTo>
                  <a:pt x="0" y="133675"/>
                </a:moveTo>
                <a:cubicBezTo>
                  <a:pt x="0" y="59848"/>
                  <a:pt x="59848" y="0"/>
                  <a:pt x="133675" y="0"/>
                </a:cubicBezTo>
                <a:lnTo>
                  <a:pt x="1470394" y="0"/>
                </a:lnTo>
                <a:cubicBezTo>
                  <a:pt x="1544221" y="0"/>
                  <a:pt x="1604069" y="59848"/>
                  <a:pt x="1604069" y="133675"/>
                </a:cubicBezTo>
                <a:lnTo>
                  <a:pt x="1604069" y="668359"/>
                </a:lnTo>
                <a:cubicBezTo>
                  <a:pt x="1604069" y="742186"/>
                  <a:pt x="1544221" y="802034"/>
                  <a:pt x="1470394" y="802034"/>
                </a:cubicBezTo>
                <a:lnTo>
                  <a:pt x="133675" y="802034"/>
                </a:lnTo>
                <a:cubicBezTo>
                  <a:pt x="59848" y="802034"/>
                  <a:pt x="0" y="742186"/>
                  <a:pt x="0" y="668359"/>
                </a:cubicBezTo>
                <a:lnTo>
                  <a:pt x="0" y="13367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2492" tIns="92492" rIns="92492" bIns="92492"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chemeClr val="tx1"/>
                </a:solidFill>
              </a:rPr>
              <a:t>Traitement</a:t>
            </a:r>
            <a:r>
              <a:rPr lang="en-US" sz="1400" kern="1200" dirty="0">
                <a:solidFill>
                  <a:schemeClr val="tx1"/>
                </a:solidFill>
              </a:rPr>
              <a:t> des </a:t>
            </a:r>
            <a:r>
              <a:rPr lang="en-US" sz="1400" kern="1200" dirty="0" err="1">
                <a:solidFill>
                  <a:schemeClr val="tx1"/>
                </a:solidFill>
              </a:rPr>
              <a:t>données</a:t>
            </a:r>
            <a:r>
              <a:rPr lang="en-US" sz="1400" kern="1200" dirty="0">
                <a:solidFill>
                  <a:schemeClr val="tx1"/>
                </a:solidFill>
              </a:rPr>
              <a:t> &amp; </a:t>
            </a:r>
            <a:r>
              <a:rPr lang="en-US" sz="1400" kern="1200" dirty="0" err="1">
                <a:solidFill>
                  <a:schemeClr val="tx1"/>
                </a:solidFill>
              </a:rPr>
              <a:t>analyse</a:t>
            </a:r>
            <a:r>
              <a:rPr lang="en-US" sz="1400" kern="1200" dirty="0">
                <a:solidFill>
                  <a:schemeClr val="tx1"/>
                </a:solidFill>
              </a:rPr>
              <a:t> </a:t>
            </a:r>
          </a:p>
        </p:txBody>
      </p:sp>
      <p:sp>
        <p:nvSpPr>
          <p:cNvPr id="16" name="Freeform: Shape 15">
            <a:extLst>
              <a:ext uri="{FF2B5EF4-FFF2-40B4-BE49-F238E27FC236}">
                <a16:creationId xmlns:a16="http://schemas.microsoft.com/office/drawing/2014/main" id="{232DB71B-8F23-407E-9B66-26E375481B97}"/>
              </a:ext>
            </a:extLst>
          </p:cNvPr>
          <p:cNvSpPr/>
          <p:nvPr/>
        </p:nvSpPr>
        <p:spPr>
          <a:xfrm>
            <a:off x="6356895" y="2826518"/>
            <a:ext cx="1604069" cy="802034"/>
          </a:xfrm>
          <a:custGeom>
            <a:avLst/>
            <a:gdLst>
              <a:gd name="connsiteX0" fmla="*/ 0 w 1604069"/>
              <a:gd name="connsiteY0" fmla="*/ 133675 h 802034"/>
              <a:gd name="connsiteX1" fmla="*/ 133675 w 1604069"/>
              <a:gd name="connsiteY1" fmla="*/ 0 h 802034"/>
              <a:gd name="connsiteX2" fmla="*/ 1470394 w 1604069"/>
              <a:gd name="connsiteY2" fmla="*/ 0 h 802034"/>
              <a:gd name="connsiteX3" fmla="*/ 1604069 w 1604069"/>
              <a:gd name="connsiteY3" fmla="*/ 133675 h 802034"/>
              <a:gd name="connsiteX4" fmla="*/ 1604069 w 1604069"/>
              <a:gd name="connsiteY4" fmla="*/ 668359 h 802034"/>
              <a:gd name="connsiteX5" fmla="*/ 1470394 w 1604069"/>
              <a:gd name="connsiteY5" fmla="*/ 802034 h 802034"/>
              <a:gd name="connsiteX6" fmla="*/ 133675 w 1604069"/>
              <a:gd name="connsiteY6" fmla="*/ 802034 h 802034"/>
              <a:gd name="connsiteX7" fmla="*/ 0 w 1604069"/>
              <a:gd name="connsiteY7" fmla="*/ 668359 h 802034"/>
              <a:gd name="connsiteX8" fmla="*/ 0 w 1604069"/>
              <a:gd name="connsiteY8" fmla="*/ 133675 h 80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069" h="802034">
                <a:moveTo>
                  <a:pt x="0" y="133675"/>
                </a:moveTo>
                <a:cubicBezTo>
                  <a:pt x="0" y="59848"/>
                  <a:pt x="59848" y="0"/>
                  <a:pt x="133675" y="0"/>
                </a:cubicBezTo>
                <a:lnTo>
                  <a:pt x="1470394" y="0"/>
                </a:lnTo>
                <a:cubicBezTo>
                  <a:pt x="1544221" y="0"/>
                  <a:pt x="1604069" y="59848"/>
                  <a:pt x="1604069" y="133675"/>
                </a:cubicBezTo>
                <a:lnTo>
                  <a:pt x="1604069" y="668359"/>
                </a:lnTo>
                <a:cubicBezTo>
                  <a:pt x="1604069" y="742186"/>
                  <a:pt x="1544221" y="802034"/>
                  <a:pt x="1470394" y="802034"/>
                </a:cubicBezTo>
                <a:lnTo>
                  <a:pt x="133675" y="802034"/>
                </a:lnTo>
                <a:cubicBezTo>
                  <a:pt x="59848" y="802034"/>
                  <a:pt x="0" y="742186"/>
                  <a:pt x="0" y="668359"/>
                </a:cubicBezTo>
                <a:lnTo>
                  <a:pt x="0" y="13367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492" tIns="92492" rIns="92492" bIns="92492"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chemeClr val="tx1"/>
                </a:solidFill>
              </a:rPr>
              <a:t>Utilisation</a:t>
            </a:r>
            <a:r>
              <a:rPr lang="en-US" sz="1400" kern="1200" dirty="0">
                <a:solidFill>
                  <a:schemeClr val="tx1"/>
                </a:solidFill>
              </a:rPr>
              <a:t> de </a:t>
            </a:r>
            <a:r>
              <a:rPr lang="en-US" sz="1400" kern="1200" dirty="0" err="1">
                <a:solidFill>
                  <a:schemeClr val="tx1"/>
                </a:solidFill>
              </a:rPr>
              <a:t>l’information</a:t>
            </a:r>
            <a:endParaRPr lang="en-US" sz="1400" kern="1200" dirty="0">
              <a:solidFill>
                <a:schemeClr val="tx1"/>
              </a:solidFill>
            </a:endParaRPr>
          </a:p>
        </p:txBody>
      </p:sp>
      <p:sp>
        <p:nvSpPr>
          <p:cNvPr id="17" name="Freeform: Shape 16">
            <a:extLst>
              <a:ext uri="{FF2B5EF4-FFF2-40B4-BE49-F238E27FC236}">
                <a16:creationId xmlns:a16="http://schemas.microsoft.com/office/drawing/2014/main" id="{C72EF9A5-362E-4EA9-AD8D-589D5ACC0BD1}"/>
              </a:ext>
            </a:extLst>
          </p:cNvPr>
          <p:cNvSpPr/>
          <p:nvPr/>
        </p:nvSpPr>
        <p:spPr>
          <a:xfrm>
            <a:off x="7960964" y="1812116"/>
            <a:ext cx="1604069" cy="802034"/>
          </a:xfrm>
          <a:custGeom>
            <a:avLst/>
            <a:gdLst>
              <a:gd name="connsiteX0" fmla="*/ 0 w 1604069"/>
              <a:gd name="connsiteY0" fmla="*/ 133675 h 802034"/>
              <a:gd name="connsiteX1" fmla="*/ 133675 w 1604069"/>
              <a:gd name="connsiteY1" fmla="*/ 0 h 802034"/>
              <a:gd name="connsiteX2" fmla="*/ 1470394 w 1604069"/>
              <a:gd name="connsiteY2" fmla="*/ 0 h 802034"/>
              <a:gd name="connsiteX3" fmla="*/ 1604069 w 1604069"/>
              <a:gd name="connsiteY3" fmla="*/ 133675 h 802034"/>
              <a:gd name="connsiteX4" fmla="*/ 1604069 w 1604069"/>
              <a:gd name="connsiteY4" fmla="*/ 668359 h 802034"/>
              <a:gd name="connsiteX5" fmla="*/ 1470394 w 1604069"/>
              <a:gd name="connsiteY5" fmla="*/ 802034 h 802034"/>
              <a:gd name="connsiteX6" fmla="*/ 133675 w 1604069"/>
              <a:gd name="connsiteY6" fmla="*/ 802034 h 802034"/>
              <a:gd name="connsiteX7" fmla="*/ 0 w 1604069"/>
              <a:gd name="connsiteY7" fmla="*/ 668359 h 802034"/>
              <a:gd name="connsiteX8" fmla="*/ 0 w 1604069"/>
              <a:gd name="connsiteY8" fmla="*/ 133675 h 80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069" h="802034">
                <a:moveTo>
                  <a:pt x="0" y="133675"/>
                </a:moveTo>
                <a:cubicBezTo>
                  <a:pt x="0" y="59848"/>
                  <a:pt x="59848" y="0"/>
                  <a:pt x="133675" y="0"/>
                </a:cubicBezTo>
                <a:lnTo>
                  <a:pt x="1470394" y="0"/>
                </a:lnTo>
                <a:cubicBezTo>
                  <a:pt x="1544221" y="0"/>
                  <a:pt x="1604069" y="59848"/>
                  <a:pt x="1604069" y="133675"/>
                </a:cubicBezTo>
                <a:lnTo>
                  <a:pt x="1604069" y="668359"/>
                </a:lnTo>
                <a:cubicBezTo>
                  <a:pt x="1604069" y="742186"/>
                  <a:pt x="1544221" y="802034"/>
                  <a:pt x="1470394" y="802034"/>
                </a:cubicBezTo>
                <a:lnTo>
                  <a:pt x="133675" y="802034"/>
                </a:lnTo>
                <a:cubicBezTo>
                  <a:pt x="59848" y="802034"/>
                  <a:pt x="0" y="742186"/>
                  <a:pt x="0" y="668359"/>
                </a:cubicBezTo>
                <a:lnTo>
                  <a:pt x="0" y="13367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492" tIns="92492" rIns="92492" bIns="92492" numCol="1" spcCol="1270" anchor="ctr" anchorCtr="0">
            <a:noAutofit/>
          </a:bodyPr>
          <a:lstStyle/>
          <a:p>
            <a:pPr marL="0" lvl="0" indent="0" algn="ctr" defTabSz="622300">
              <a:lnSpc>
                <a:spcPct val="90000"/>
              </a:lnSpc>
              <a:spcBef>
                <a:spcPct val="0"/>
              </a:spcBef>
              <a:spcAft>
                <a:spcPct val="35000"/>
              </a:spcAft>
              <a:buNone/>
            </a:pPr>
            <a:r>
              <a:rPr lang="en-US" sz="1400" dirty="0">
                <a:solidFill>
                  <a:schemeClr val="tx1"/>
                </a:solidFill>
              </a:rPr>
              <a:t>Governance et partage des </a:t>
            </a:r>
            <a:r>
              <a:rPr lang="en-US" sz="1400" dirty="0" err="1">
                <a:solidFill>
                  <a:schemeClr val="tx1"/>
                </a:solidFill>
              </a:rPr>
              <a:t>données</a:t>
            </a:r>
            <a:endParaRPr lang="en-US" sz="1400" kern="1200" dirty="0">
              <a:solidFill>
                <a:schemeClr val="tx1"/>
              </a:solidFill>
            </a:endParaRPr>
          </a:p>
        </p:txBody>
      </p:sp>
      <p:sp>
        <p:nvSpPr>
          <p:cNvPr id="18" name="Freeform: Shape 17">
            <a:extLst>
              <a:ext uri="{FF2B5EF4-FFF2-40B4-BE49-F238E27FC236}">
                <a16:creationId xmlns:a16="http://schemas.microsoft.com/office/drawing/2014/main" id="{98EA88B6-13C5-42C5-B861-E484C6F62BF3}"/>
              </a:ext>
            </a:extLst>
          </p:cNvPr>
          <p:cNvSpPr/>
          <p:nvPr/>
        </p:nvSpPr>
        <p:spPr>
          <a:xfrm>
            <a:off x="9682818" y="2793039"/>
            <a:ext cx="1604069" cy="802034"/>
          </a:xfrm>
          <a:custGeom>
            <a:avLst/>
            <a:gdLst>
              <a:gd name="connsiteX0" fmla="*/ 0 w 1604069"/>
              <a:gd name="connsiteY0" fmla="*/ 133675 h 802034"/>
              <a:gd name="connsiteX1" fmla="*/ 133675 w 1604069"/>
              <a:gd name="connsiteY1" fmla="*/ 0 h 802034"/>
              <a:gd name="connsiteX2" fmla="*/ 1470394 w 1604069"/>
              <a:gd name="connsiteY2" fmla="*/ 0 h 802034"/>
              <a:gd name="connsiteX3" fmla="*/ 1604069 w 1604069"/>
              <a:gd name="connsiteY3" fmla="*/ 133675 h 802034"/>
              <a:gd name="connsiteX4" fmla="*/ 1604069 w 1604069"/>
              <a:gd name="connsiteY4" fmla="*/ 668359 h 802034"/>
              <a:gd name="connsiteX5" fmla="*/ 1470394 w 1604069"/>
              <a:gd name="connsiteY5" fmla="*/ 802034 h 802034"/>
              <a:gd name="connsiteX6" fmla="*/ 133675 w 1604069"/>
              <a:gd name="connsiteY6" fmla="*/ 802034 h 802034"/>
              <a:gd name="connsiteX7" fmla="*/ 0 w 1604069"/>
              <a:gd name="connsiteY7" fmla="*/ 668359 h 802034"/>
              <a:gd name="connsiteX8" fmla="*/ 0 w 1604069"/>
              <a:gd name="connsiteY8" fmla="*/ 133675 h 80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069" h="802034">
                <a:moveTo>
                  <a:pt x="0" y="133675"/>
                </a:moveTo>
                <a:cubicBezTo>
                  <a:pt x="0" y="59848"/>
                  <a:pt x="59848" y="0"/>
                  <a:pt x="133675" y="0"/>
                </a:cubicBezTo>
                <a:lnTo>
                  <a:pt x="1470394" y="0"/>
                </a:lnTo>
                <a:cubicBezTo>
                  <a:pt x="1544221" y="0"/>
                  <a:pt x="1604069" y="59848"/>
                  <a:pt x="1604069" y="133675"/>
                </a:cubicBezTo>
                <a:lnTo>
                  <a:pt x="1604069" y="668359"/>
                </a:lnTo>
                <a:cubicBezTo>
                  <a:pt x="1604069" y="742186"/>
                  <a:pt x="1544221" y="802034"/>
                  <a:pt x="1470394" y="802034"/>
                </a:cubicBezTo>
                <a:lnTo>
                  <a:pt x="133675" y="802034"/>
                </a:lnTo>
                <a:cubicBezTo>
                  <a:pt x="59848" y="802034"/>
                  <a:pt x="0" y="742186"/>
                  <a:pt x="0" y="668359"/>
                </a:cubicBezTo>
                <a:lnTo>
                  <a:pt x="0" y="13367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2492" tIns="92492" rIns="92492" bIns="92492"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Consolidation des </a:t>
            </a:r>
            <a:r>
              <a:rPr lang="en-US" sz="1400" kern="1200" dirty="0" err="1">
                <a:solidFill>
                  <a:schemeClr val="tx1"/>
                </a:solidFill>
              </a:rPr>
              <a:t>données</a:t>
            </a:r>
            <a:r>
              <a:rPr lang="en-US" sz="1400" kern="1200" dirty="0">
                <a:solidFill>
                  <a:schemeClr val="tx1"/>
                </a:solidFill>
              </a:rPr>
              <a:t> entre </a:t>
            </a:r>
            <a:r>
              <a:rPr lang="en-US" sz="1400" kern="1200" dirty="0" err="1">
                <a:solidFill>
                  <a:schemeClr val="tx1"/>
                </a:solidFill>
              </a:rPr>
              <a:t>acheteurs</a:t>
            </a:r>
            <a:endParaRPr lang="en-US" sz="1400" kern="1200" dirty="0">
              <a:solidFill>
                <a:schemeClr val="tx1"/>
              </a:solidFill>
            </a:endParaRPr>
          </a:p>
        </p:txBody>
      </p:sp>
      <p:sp>
        <p:nvSpPr>
          <p:cNvPr id="19" name="Freeform: Shape 18">
            <a:extLst>
              <a:ext uri="{FF2B5EF4-FFF2-40B4-BE49-F238E27FC236}">
                <a16:creationId xmlns:a16="http://schemas.microsoft.com/office/drawing/2014/main" id="{7F3F952E-CD55-41A8-AF57-22C20B10E43F}"/>
              </a:ext>
            </a:extLst>
          </p:cNvPr>
          <p:cNvSpPr/>
          <p:nvPr/>
        </p:nvSpPr>
        <p:spPr>
          <a:xfrm>
            <a:off x="8028770" y="5388438"/>
            <a:ext cx="1604069" cy="802034"/>
          </a:xfrm>
          <a:custGeom>
            <a:avLst/>
            <a:gdLst>
              <a:gd name="connsiteX0" fmla="*/ 0 w 1604069"/>
              <a:gd name="connsiteY0" fmla="*/ 133675 h 802034"/>
              <a:gd name="connsiteX1" fmla="*/ 133675 w 1604069"/>
              <a:gd name="connsiteY1" fmla="*/ 0 h 802034"/>
              <a:gd name="connsiteX2" fmla="*/ 1470394 w 1604069"/>
              <a:gd name="connsiteY2" fmla="*/ 0 h 802034"/>
              <a:gd name="connsiteX3" fmla="*/ 1604069 w 1604069"/>
              <a:gd name="connsiteY3" fmla="*/ 133675 h 802034"/>
              <a:gd name="connsiteX4" fmla="*/ 1604069 w 1604069"/>
              <a:gd name="connsiteY4" fmla="*/ 668359 h 802034"/>
              <a:gd name="connsiteX5" fmla="*/ 1470394 w 1604069"/>
              <a:gd name="connsiteY5" fmla="*/ 802034 h 802034"/>
              <a:gd name="connsiteX6" fmla="*/ 133675 w 1604069"/>
              <a:gd name="connsiteY6" fmla="*/ 802034 h 802034"/>
              <a:gd name="connsiteX7" fmla="*/ 0 w 1604069"/>
              <a:gd name="connsiteY7" fmla="*/ 668359 h 802034"/>
              <a:gd name="connsiteX8" fmla="*/ 0 w 1604069"/>
              <a:gd name="connsiteY8" fmla="*/ 133675 h 80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069" h="802034">
                <a:moveTo>
                  <a:pt x="0" y="133675"/>
                </a:moveTo>
                <a:cubicBezTo>
                  <a:pt x="0" y="59848"/>
                  <a:pt x="59848" y="0"/>
                  <a:pt x="133675" y="0"/>
                </a:cubicBezTo>
                <a:lnTo>
                  <a:pt x="1470394" y="0"/>
                </a:lnTo>
                <a:cubicBezTo>
                  <a:pt x="1544221" y="0"/>
                  <a:pt x="1604069" y="59848"/>
                  <a:pt x="1604069" y="133675"/>
                </a:cubicBezTo>
                <a:lnTo>
                  <a:pt x="1604069" y="668359"/>
                </a:lnTo>
                <a:cubicBezTo>
                  <a:pt x="1604069" y="742186"/>
                  <a:pt x="1544221" y="802034"/>
                  <a:pt x="1470394" y="802034"/>
                </a:cubicBezTo>
                <a:lnTo>
                  <a:pt x="133675" y="802034"/>
                </a:lnTo>
                <a:cubicBezTo>
                  <a:pt x="59848" y="802034"/>
                  <a:pt x="0" y="742186"/>
                  <a:pt x="0" y="668359"/>
                </a:cubicBezTo>
                <a:lnTo>
                  <a:pt x="0" y="13367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492" tIns="92492" rIns="92492" bIns="92492"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chemeClr val="tx1"/>
                </a:solidFill>
              </a:rPr>
              <a:t>Collecte</a:t>
            </a:r>
            <a:r>
              <a:rPr lang="en-US" sz="1400" kern="1200" dirty="0">
                <a:solidFill>
                  <a:schemeClr val="tx1"/>
                </a:solidFill>
              </a:rPr>
              <a:t> de </a:t>
            </a:r>
            <a:r>
              <a:rPr lang="en-US" sz="1400" kern="1200" dirty="0" err="1">
                <a:solidFill>
                  <a:schemeClr val="tx1"/>
                </a:solidFill>
              </a:rPr>
              <a:t>données</a:t>
            </a:r>
            <a:endParaRPr lang="en-US" sz="1400" kern="1200" dirty="0">
              <a:solidFill>
                <a:schemeClr val="tx1"/>
              </a:solidFill>
            </a:endParaRPr>
          </a:p>
        </p:txBody>
      </p:sp>
      <p:sp>
        <p:nvSpPr>
          <p:cNvPr id="20" name="Freeform: Shape 19">
            <a:extLst>
              <a:ext uri="{FF2B5EF4-FFF2-40B4-BE49-F238E27FC236}">
                <a16:creationId xmlns:a16="http://schemas.microsoft.com/office/drawing/2014/main" id="{644C5FC2-A623-4BA1-95DC-5788C71794F8}"/>
              </a:ext>
            </a:extLst>
          </p:cNvPr>
          <p:cNvSpPr/>
          <p:nvPr/>
        </p:nvSpPr>
        <p:spPr>
          <a:xfrm>
            <a:off x="9682818" y="4482285"/>
            <a:ext cx="1604069" cy="802034"/>
          </a:xfrm>
          <a:custGeom>
            <a:avLst/>
            <a:gdLst>
              <a:gd name="connsiteX0" fmla="*/ 0 w 1604069"/>
              <a:gd name="connsiteY0" fmla="*/ 133675 h 802034"/>
              <a:gd name="connsiteX1" fmla="*/ 133675 w 1604069"/>
              <a:gd name="connsiteY1" fmla="*/ 0 h 802034"/>
              <a:gd name="connsiteX2" fmla="*/ 1470394 w 1604069"/>
              <a:gd name="connsiteY2" fmla="*/ 0 h 802034"/>
              <a:gd name="connsiteX3" fmla="*/ 1604069 w 1604069"/>
              <a:gd name="connsiteY3" fmla="*/ 133675 h 802034"/>
              <a:gd name="connsiteX4" fmla="*/ 1604069 w 1604069"/>
              <a:gd name="connsiteY4" fmla="*/ 668359 h 802034"/>
              <a:gd name="connsiteX5" fmla="*/ 1470394 w 1604069"/>
              <a:gd name="connsiteY5" fmla="*/ 802034 h 802034"/>
              <a:gd name="connsiteX6" fmla="*/ 133675 w 1604069"/>
              <a:gd name="connsiteY6" fmla="*/ 802034 h 802034"/>
              <a:gd name="connsiteX7" fmla="*/ 0 w 1604069"/>
              <a:gd name="connsiteY7" fmla="*/ 668359 h 802034"/>
              <a:gd name="connsiteX8" fmla="*/ 0 w 1604069"/>
              <a:gd name="connsiteY8" fmla="*/ 133675 h 80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069" h="802034">
                <a:moveTo>
                  <a:pt x="0" y="133675"/>
                </a:moveTo>
                <a:cubicBezTo>
                  <a:pt x="0" y="59848"/>
                  <a:pt x="59848" y="0"/>
                  <a:pt x="133675" y="0"/>
                </a:cubicBezTo>
                <a:lnTo>
                  <a:pt x="1470394" y="0"/>
                </a:lnTo>
                <a:cubicBezTo>
                  <a:pt x="1544221" y="0"/>
                  <a:pt x="1604069" y="59848"/>
                  <a:pt x="1604069" y="133675"/>
                </a:cubicBezTo>
                <a:lnTo>
                  <a:pt x="1604069" y="668359"/>
                </a:lnTo>
                <a:cubicBezTo>
                  <a:pt x="1604069" y="742186"/>
                  <a:pt x="1544221" y="802034"/>
                  <a:pt x="1470394" y="802034"/>
                </a:cubicBezTo>
                <a:lnTo>
                  <a:pt x="133675" y="802034"/>
                </a:lnTo>
                <a:cubicBezTo>
                  <a:pt x="59848" y="802034"/>
                  <a:pt x="0" y="742186"/>
                  <a:pt x="0" y="668359"/>
                </a:cubicBezTo>
                <a:lnTo>
                  <a:pt x="0" y="13367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2492" tIns="92492" rIns="92492" bIns="92492"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chemeClr val="tx1"/>
                </a:solidFill>
              </a:rPr>
              <a:t>Harmonisation</a:t>
            </a:r>
            <a:r>
              <a:rPr lang="en-US" sz="1400" kern="1200" dirty="0">
                <a:solidFill>
                  <a:schemeClr val="tx1"/>
                </a:solidFill>
              </a:rPr>
              <a:t> des </a:t>
            </a:r>
            <a:r>
              <a:rPr lang="en-US" sz="1400" kern="1200" dirty="0" err="1">
                <a:solidFill>
                  <a:schemeClr val="tx1"/>
                </a:solidFill>
              </a:rPr>
              <a:t>données</a:t>
            </a:r>
            <a:endParaRPr lang="en-US" sz="1400" kern="1200" dirty="0">
              <a:solidFill>
                <a:schemeClr val="tx1"/>
              </a:solidFill>
            </a:endParaRPr>
          </a:p>
        </p:txBody>
      </p:sp>
    </p:spTree>
    <p:extLst>
      <p:ext uri="{BB962C8B-B14F-4D97-AF65-F5344CB8AC3E}">
        <p14:creationId xmlns:p14="http://schemas.microsoft.com/office/powerpoint/2010/main" val="83701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5" grpId="0" animBg="1"/>
      <p:bldP spid="16" grpId="0" animBg="1"/>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EB21BF-AFAF-4A63-AC49-139115208D3E}"/>
              </a:ext>
            </a:extLst>
          </p:cNvPr>
          <p:cNvSpPr>
            <a:spLocks noGrp="1"/>
          </p:cNvSpPr>
          <p:nvPr>
            <p:ph idx="1"/>
          </p:nvPr>
        </p:nvSpPr>
        <p:spPr>
          <a:xfrm>
            <a:off x="443946" y="1584961"/>
            <a:ext cx="11552111" cy="4486656"/>
          </a:xfrm>
        </p:spPr>
        <p:txBody>
          <a:bodyPr>
            <a:normAutofit fontScale="85000" lnSpcReduction="20000"/>
          </a:bodyPr>
          <a:lstStyle/>
          <a:p>
            <a:r>
              <a:rPr lang="en-US" dirty="0" err="1"/>
              <a:t>C’est</a:t>
            </a:r>
            <a:r>
              <a:rPr lang="en-US" dirty="0"/>
              <a:t> </a:t>
            </a:r>
            <a:r>
              <a:rPr lang="en-US" dirty="0" err="1"/>
              <a:t>ce</a:t>
            </a:r>
            <a:r>
              <a:rPr lang="en-US" dirty="0"/>
              <a:t> qui correspond à du data mining</a:t>
            </a:r>
          </a:p>
          <a:p>
            <a:endParaRPr lang="en-US" dirty="0"/>
          </a:p>
          <a:p>
            <a:r>
              <a:rPr lang="en-US" dirty="0" err="1"/>
              <a:t>Cela</a:t>
            </a:r>
            <a:r>
              <a:rPr lang="en-US" dirty="0"/>
              <a:t> </a:t>
            </a:r>
            <a:r>
              <a:rPr lang="en-US" dirty="0" err="1"/>
              <a:t>permet</a:t>
            </a:r>
            <a:r>
              <a:rPr lang="en-US" dirty="0"/>
              <a:t> de:</a:t>
            </a:r>
          </a:p>
          <a:p>
            <a:pPr lvl="1"/>
            <a:r>
              <a:rPr lang="en-US" dirty="0"/>
              <a:t>Faire </a:t>
            </a:r>
            <a:r>
              <a:rPr lang="en-US" dirty="0" err="1"/>
              <a:t>ressortir</a:t>
            </a:r>
            <a:r>
              <a:rPr lang="en-US" dirty="0"/>
              <a:t> de </a:t>
            </a:r>
            <a:r>
              <a:rPr lang="en-US" dirty="0" err="1"/>
              <a:t>l’information</a:t>
            </a:r>
            <a:r>
              <a:rPr lang="en-US" dirty="0"/>
              <a:t> </a:t>
            </a:r>
            <a:r>
              <a:rPr lang="en-US" dirty="0" err="1"/>
              <a:t>stratégique</a:t>
            </a:r>
            <a:r>
              <a:rPr lang="en-US" dirty="0"/>
              <a:t> sur </a:t>
            </a:r>
            <a:r>
              <a:rPr lang="en-US" dirty="0" err="1"/>
              <a:t>l’utilisation</a:t>
            </a:r>
            <a:r>
              <a:rPr lang="en-US" dirty="0"/>
              <a:t> des services </a:t>
            </a:r>
            <a:r>
              <a:rPr lang="en-US" dirty="0" err="1"/>
              <a:t>actuelles</a:t>
            </a:r>
            <a:r>
              <a:rPr lang="en-US" dirty="0"/>
              <a:t>, faire des “</a:t>
            </a:r>
            <a:r>
              <a:rPr lang="en-US" dirty="0" err="1"/>
              <a:t>découvertes</a:t>
            </a:r>
            <a:r>
              <a:rPr lang="en-US" dirty="0"/>
              <a:t>”</a:t>
            </a:r>
          </a:p>
          <a:p>
            <a:pPr lvl="1"/>
            <a:r>
              <a:rPr lang="en-US" dirty="0" err="1"/>
              <a:t>Conduire</a:t>
            </a:r>
            <a:r>
              <a:rPr lang="en-US" dirty="0"/>
              <a:t> </a:t>
            </a:r>
            <a:r>
              <a:rPr lang="en-US" dirty="0" err="1"/>
              <a:t>une</a:t>
            </a:r>
            <a:r>
              <a:rPr lang="en-US" dirty="0"/>
              <a:t> </a:t>
            </a:r>
            <a:r>
              <a:rPr lang="en-US" dirty="0" err="1"/>
              <a:t>analyse</a:t>
            </a:r>
            <a:r>
              <a:rPr lang="en-US" dirty="0"/>
              <a:t> de </a:t>
            </a:r>
            <a:r>
              <a:rPr lang="en-US" dirty="0" err="1"/>
              <a:t>chaque</a:t>
            </a:r>
            <a:r>
              <a:rPr lang="en-US" dirty="0"/>
              <a:t> </a:t>
            </a:r>
            <a:r>
              <a:rPr lang="en-US" dirty="0" err="1"/>
              <a:t>acheteur</a:t>
            </a:r>
            <a:endParaRPr lang="en-US" dirty="0"/>
          </a:p>
          <a:p>
            <a:pPr lvl="1"/>
            <a:r>
              <a:rPr lang="en-US" dirty="0"/>
              <a:t>Faire </a:t>
            </a:r>
            <a:r>
              <a:rPr lang="en-US" dirty="0" err="1"/>
              <a:t>ressortir</a:t>
            </a:r>
            <a:r>
              <a:rPr lang="en-US" dirty="0"/>
              <a:t> les </a:t>
            </a:r>
            <a:r>
              <a:rPr lang="en-US" dirty="0" err="1"/>
              <a:t>difficultés</a:t>
            </a:r>
            <a:r>
              <a:rPr lang="en-US" dirty="0"/>
              <a:t> </a:t>
            </a:r>
            <a:r>
              <a:rPr lang="en-US" dirty="0" err="1"/>
              <a:t>existantes</a:t>
            </a:r>
            <a:r>
              <a:rPr lang="en-US" dirty="0"/>
              <a:t> pour combiner/comparer les </a:t>
            </a:r>
            <a:r>
              <a:rPr lang="en-US" dirty="0" err="1"/>
              <a:t>données</a:t>
            </a:r>
            <a:r>
              <a:rPr lang="en-US" dirty="0"/>
              <a:t> des </a:t>
            </a:r>
            <a:r>
              <a:rPr lang="en-US" dirty="0" err="1"/>
              <a:t>acheteurs</a:t>
            </a:r>
            <a:endParaRPr lang="en-US" dirty="0"/>
          </a:p>
          <a:p>
            <a:endParaRPr lang="en-US" dirty="0"/>
          </a:p>
          <a:p>
            <a:r>
              <a:rPr lang="en-US" dirty="0"/>
              <a:t>Point de </a:t>
            </a:r>
            <a:r>
              <a:rPr lang="en-US" dirty="0" err="1"/>
              <a:t>départ</a:t>
            </a:r>
            <a:endParaRPr lang="en-US" dirty="0"/>
          </a:p>
          <a:p>
            <a:pPr lvl="1"/>
            <a:r>
              <a:rPr lang="en-US" dirty="0" err="1"/>
              <a:t>Analyse</a:t>
            </a:r>
            <a:r>
              <a:rPr lang="en-US" dirty="0"/>
              <a:t> des </a:t>
            </a:r>
            <a:r>
              <a:rPr lang="en-US" dirty="0" err="1"/>
              <a:t>données</a:t>
            </a:r>
            <a:r>
              <a:rPr lang="en-US" dirty="0"/>
              <a:t> FBR, des </a:t>
            </a:r>
            <a:r>
              <a:rPr lang="en-US" dirty="0" err="1"/>
              <a:t>données</a:t>
            </a:r>
            <a:r>
              <a:rPr lang="en-US" dirty="0"/>
              <a:t> SNHIS</a:t>
            </a:r>
          </a:p>
          <a:p>
            <a:pPr lvl="1"/>
            <a:r>
              <a:rPr lang="en-US" dirty="0" err="1"/>
              <a:t>Analyse</a:t>
            </a:r>
            <a:r>
              <a:rPr lang="en-US" dirty="0"/>
              <a:t> </a:t>
            </a:r>
            <a:r>
              <a:rPr lang="en-US" dirty="0" err="1"/>
              <a:t>actuarielle</a:t>
            </a:r>
            <a:r>
              <a:rPr lang="en-US" dirty="0"/>
              <a:t> des </a:t>
            </a:r>
            <a:r>
              <a:rPr lang="en-US" dirty="0" err="1"/>
              <a:t>données</a:t>
            </a:r>
            <a:r>
              <a:rPr lang="en-US" dirty="0"/>
              <a:t> de </a:t>
            </a:r>
            <a:r>
              <a:rPr lang="en-US" dirty="0" err="1"/>
              <a:t>l’assurance</a:t>
            </a:r>
            <a:r>
              <a:rPr lang="en-US" dirty="0"/>
              <a:t> </a:t>
            </a:r>
            <a:r>
              <a:rPr lang="en-US" dirty="0" err="1"/>
              <a:t>maladie</a:t>
            </a:r>
            <a:endParaRPr lang="en-US" dirty="0"/>
          </a:p>
          <a:p>
            <a:endParaRPr lang="en-US" dirty="0"/>
          </a:p>
          <a:p>
            <a:r>
              <a:rPr lang="en-US" dirty="0" err="1"/>
              <a:t>C’est</a:t>
            </a:r>
            <a:r>
              <a:rPr lang="en-US" dirty="0"/>
              <a:t> le point de depart de </a:t>
            </a:r>
            <a:r>
              <a:rPr lang="en-US" dirty="0" err="1"/>
              <a:t>l’exemple</a:t>
            </a:r>
            <a:r>
              <a:rPr lang="en-US" dirty="0"/>
              <a:t> Thai </a:t>
            </a:r>
            <a:r>
              <a:rPr lang="en-US" dirty="0" err="1"/>
              <a:t>mentionné</a:t>
            </a:r>
            <a:r>
              <a:rPr lang="en-US" dirty="0"/>
              <a:t> au-dessus</a:t>
            </a:r>
          </a:p>
        </p:txBody>
      </p:sp>
      <p:sp>
        <p:nvSpPr>
          <p:cNvPr id="4" name="Title 1">
            <a:extLst>
              <a:ext uri="{FF2B5EF4-FFF2-40B4-BE49-F238E27FC236}">
                <a16:creationId xmlns:a16="http://schemas.microsoft.com/office/drawing/2014/main" id="{EE6B544F-F3F3-403F-A4DC-5DBE308285D4}"/>
              </a:ext>
            </a:extLst>
          </p:cNvPr>
          <p:cNvSpPr>
            <a:spLocks noGrp="1"/>
          </p:cNvSpPr>
          <p:nvPr>
            <p:ph type="title"/>
          </p:nvPr>
        </p:nvSpPr>
        <p:spPr>
          <a:xfrm>
            <a:off x="444500" y="441325"/>
            <a:ext cx="11219962" cy="985838"/>
          </a:xfrm>
        </p:spPr>
        <p:txBody>
          <a:bodyPr>
            <a:noAutofit/>
          </a:bodyPr>
          <a:lstStyle/>
          <a:p>
            <a:r>
              <a:rPr lang="en-US" sz="2800" dirty="0"/>
              <a:t>Gestion de </a:t>
            </a:r>
            <a:r>
              <a:rPr lang="en-US" sz="2800" dirty="0" err="1"/>
              <a:t>l’information</a:t>
            </a:r>
            <a:r>
              <a:rPr lang="en-US" sz="2800" dirty="0"/>
              <a:t> pour </a:t>
            </a:r>
            <a:r>
              <a:rPr lang="en-US" sz="2800" dirty="0" err="1"/>
              <a:t>l’Achat</a:t>
            </a:r>
            <a:r>
              <a:rPr lang="en-US" sz="2800" dirty="0"/>
              <a:t> </a:t>
            </a:r>
            <a:r>
              <a:rPr lang="en-US" sz="2800" dirty="0" err="1"/>
              <a:t>Stratégique</a:t>
            </a:r>
            <a:br>
              <a:rPr lang="en-US" sz="2800" dirty="0"/>
            </a:br>
            <a:r>
              <a:rPr lang="en-US" sz="2400" dirty="0" err="1"/>
              <a:t>Pourquoi</a:t>
            </a:r>
            <a:r>
              <a:rPr lang="en-US" sz="2400" dirty="0"/>
              <a:t> </a:t>
            </a:r>
            <a:r>
              <a:rPr lang="en-US" sz="2400" dirty="0" err="1"/>
              <a:t>démarrer</a:t>
            </a:r>
            <a:r>
              <a:rPr lang="en-US" sz="2400" dirty="0"/>
              <a:t> par </a:t>
            </a:r>
            <a:r>
              <a:rPr lang="en-US" sz="2400" dirty="0" err="1"/>
              <a:t>une</a:t>
            </a:r>
            <a:r>
              <a:rPr lang="en-US" sz="2400" dirty="0"/>
              <a:t> </a:t>
            </a:r>
            <a:r>
              <a:rPr lang="en-US" sz="2400" dirty="0" err="1"/>
              <a:t>analyse</a:t>
            </a:r>
            <a:r>
              <a:rPr lang="en-US" sz="2400" dirty="0"/>
              <a:t> transversal des </a:t>
            </a:r>
            <a:r>
              <a:rPr lang="en-US" sz="2400" dirty="0" err="1"/>
              <a:t>données</a:t>
            </a:r>
            <a:r>
              <a:rPr lang="en-US" sz="2400" dirty="0"/>
              <a:t> des </a:t>
            </a:r>
            <a:r>
              <a:rPr lang="en-US" sz="2400" dirty="0" err="1"/>
              <a:t>acheteurs</a:t>
            </a:r>
            <a:r>
              <a:rPr lang="en-US" sz="2400" dirty="0"/>
              <a:t>?</a:t>
            </a:r>
          </a:p>
        </p:txBody>
      </p:sp>
    </p:spTree>
    <p:extLst>
      <p:ext uri="{BB962C8B-B14F-4D97-AF65-F5344CB8AC3E}">
        <p14:creationId xmlns:p14="http://schemas.microsoft.com/office/powerpoint/2010/main" val="3107846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B090A2-687C-48DE-BBE6-CC5ADA8A6C07}"/>
              </a:ext>
            </a:extLst>
          </p:cNvPr>
          <p:cNvSpPr>
            <a:spLocks noGrp="1"/>
          </p:cNvSpPr>
          <p:nvPr>
            <p:ph idx="1"/>
          </p:nvPr>
        </p:nvSpPr>
        <p:spPr/>
        <p:txBody>
          <a:bodyPr>
            <a:normAutofit fontScale="77500" lnSpcReduction="20000"/>
          </a:bodyPr>
          <a:lstStyle/>
          <a:p>
            <a:r>
              <a:rPr lang="en-US" dirty="0" err="1"/>
              <a:t>Cela</a:t>
            </a:r>
            <a:r>
              <a:rPr lang="en-US" dirty="0"/>
              <a:t> correspond à du data mapping</a:t>
            </a:r>
          </a:p>
          <a:p>
            <a:endParaRPr lang="en-US" dirty="0"/>
          </a:p>
          <a:p>
            <a:r>
              <a:rPr lang="en-US" dirty="0" err="1"/>
              <a:t>Cela</a:t>
            </a:r>
            <a:r>
              <a:rPr lang="en-US" dirty="0"/>
              <a:t> </a:t>
            </a:r>
            <a:r>
              <a:rPr lang="en-US" dirty="0" err="1"/>
              <a:t>permet</a:t>
            </a:r>
            <a:r>
              <a:rPr lang="en-US" dirty="0"/>
              <a:t> de :</a:t>
            </a:r>
          </a:p>
          <a:p>
            <a:pPr lvl="1"/>
            <a:r>
              <a:rPr lang="en-US" dirty="0"/>
              <a:t>Bien </a:t>
            </a:r>
            <a:r>
              <a:rPr lang="en-US" dirty="0" err="1"/>
              <a:t>décrire</a:t>
            </a:r>
            <a:r>
              <a:rPr lang="en-US" dirty="0"/>
              <a:t> les </a:t>
            </a:r>
            <a:r>
              <a:rPr lang="en-US" dirty="0" err="1"/>
              <a:t>différents</a:t>
            </a:r>
            <a:r>
              <a:rPr lang="en-US" dirty="0"/>
              <a:t> </a:t>
            </a:r>
            <a:r>
              <a:rPr lang="en-US" dirty="0" err="1"/>
              <a:t>systèmes</a:t>
            </a:r>
            <a:r>
              <a:rPr lang="en-US" dirty="0"/>
              <a:t> </a:t>
            </a:r>
            <a:r>
              <a:rPr lang="en-US" dirty="0" err="1"/>
              <a:t>d’information</a:t>
            </a:r>
            <a:r>
              <a:rPr lang="en-US" dirty="0"/>
              <a:t> des </a:t>
            </a:r>
            <a:r>
              <a:rPr lang="en-US" dirty="0" err="1"/>
              <a:t>différents</a:t>
            </a:r>
            <a:r>
              <a:rPr lang="en-US" dirty="0"/>
              <a:t> </a:t>
            </a:r>
            <a:r>
              <a:rPr lang="en-US" dirty="0" err="1"/>
              <a:t>acheteurs</a:t>
            </a:r>
            <a:endParaRPr lang="en-US" dirty="0"/>
          </a:p>
          <a:p>
            <a:pPr lvl="2"/>
            <a:r>
              <a:rPr lang="en-US" dirty="0" err="1"/>
              <a:t>Leur</a:t>
            </a:r>
            <a:r>
              <a:rPr lang="en-US" dirty="0"/>
              <a:t> </a:t>
            </a:r>
            <a:r>
              <a:rPr lang="en-US" dirty="0" err="1"/>
              <a:t>évolution</a:t>
            </a:r>
            <a:r>
              <a:rPr lang="en-US" dirty="0"/>
              <a:t> </a:t>
            </a:r>
            <a:r>
              <a:rPr lang="en-US" dirty="0" err="1"/>
              <a:t>passées</a:t>
            </a:r>
            <a:r>
              <a:rPr lang="en-US" dirty="0"/>
              <a:t>, et à </a:t>
            </a:r>
            <a:r>
              <a:rPr lang="en-US" dirty="0" err="1"/>
              <a:t>venir</a:t>
            </a:r>
            <a:r>
              <a:rPr lang="en-US" dirty="0"/>
              <a:t> </a:t>
            </a:r>
          </a:p>
          <a:p>
            <a:pPr lvl="2"/>
            <a:r>
              <a:rPr lang="en-US" dirty="0"/>
              <a:t>Les </a:t>
            </a:r>
            <a:r>
              <a:rPr lang="en-US" dirty="0" err="1"/>
              <a:t>données</a:t>
            </a:r>
            <a:r>
              <a:rPr lang="en-US" dirty="0"/>
              <a:t> </a:t>
            </a:r>
            <a:r>
              <a:rPr lang="en-US" dirty="0" err="1"/>
              <a:t>qu’ils</a:t>
            </a:r>
            <a:r>
              <a:rPr lang="en-US" dirty="0"/>
              <a:t> </a:t>
            </a:r>
            <a:r>
              <a:rPr lang="en-US" dirty="0" err="1"/>
              <a:t>captent</a:t>
            </a:r>
            <a:r>
              <a:rPr lang="en-US" dirty="0"/>
              <a:t> quant aux questions </a:t>
            </a:r>
            <a:r>
              <a:rPr lang="en-US" dirty="0" err="1"/>
              <a:t>clés</a:t>
            </a:r>
            <a:r>
              <a:rPr lang="en-US" dirty="0"/>
              <a:t> de </a:t>
            </a:r>
            <a:r>
              <a:rPr lang="en-US" dirty="0" err="1"/>
              <a:t>l’achat</a:t>
            </a:r>
            <a:r>
              <a:rPr lang="en-US" dirty="0"/>
              <a:t> de services</a:t>
            </a:r>
          </a:p>
          <a:p>
            <a:pPr lvl="2"/>
            <a:r>
              <a:rPr lang="en-US" dirty="0" err="1"/>
              <a:t>L’infrastructure</a:t>
            </a:r>
            <a:r>
              <a:rPr lang="en-US" dirty="0"/>
              <a:t> </a:t>
            </a:r>
            <a:r>
              <a:rPr lang="en-US" dirty="0" err="1"/>
              <a:t>en</a:t>
            </a:r>
            <a:r>
              <a:rPr lang="en-US" dirty="0"/>
              <a:t> place</a:t>
            </a:r>
          </a:p>
          <a:p>
            <a:pPr lvl="2"/>
            <a:r>
              <a:rPr lang="en-US" dirty="0"/>
              <a:t>Les duplications</a:t>
            </a:r>
          </a:p>
          <a:p>
            <a:pPr lvl="1"/>
            <a:r>
              <a:rPr lang="en-US" dirty="0"/>
              <a:t>Identifier </a:t>
            </a:r>
            <a:r>
              <a:rPr lang="en-US" dirty="0" err="1"/>
              <a:t>d’autres</a:t>
            </a:r>
            <a:r>
              <a:rPr lang="en-US" dirty="0"/>
              <a:t> sources </a:t>
            </a:r>
            <a:r>
              <a:rPr lang="en-US" dirty="0" err="1"/>
              <a:t>d’information</a:t>
            </a:r>
            <a:r>
              <a:rPr lang="en-US" dirty="0"/>
              <a:t> qui </a:t>
            </a:r>
            <a:r>
              <a:rPr lang="en-US" dirty="0" err="1"/>
              <a:t>contiennent</a:t>
            </a:r>
            <a:r>
              <a:rPr lang="en-US" dirty="0"/>
              <a:t> des </a:t>
            </a:r>
            <a:r>
              <a:rPr lang="en-US" dirty="0" err="1"/>
              <a:t>données</a:t>
            </a:r>
            <a:r>
              <a:rPr lang="en-US" dirty="0"/>
              <a:t> </a:t>
            </a:r>
            <a:r>
              <a:rPr lang="en-US" dirty="0" err="1"/>
              <a:t>potentiellement</a:t>
            </a:r>
            <a:r>
              <a:rPr lang="en-US" dirty="0"/>
              <a:t> </a:t>
            </a:r>
            <a:r>
              <a:rPr lang="en-US" dirty="0" err="1"/>
              <a:t>pertinentes</a:t>
            </a:r>
            <a:r>
              <a:rPr lang="en-US" dirty="0"/>
              <a:t> pour </a:t>
            </a:r>
            <a:r>
              <a:rPr lang="en-US" dirty="0" err="1"/>
              <a:t>l’achat</a:t>
            </a:r>
            <a:r>
              <a:rPr lang="en-US" dirty="0"/>
              <a:t> </a:t>
            </a:r>
            <a:r>
              <a:rPr lang="en-US" dirty="0" err="1"/>
              <a:t>stratégique</a:t>
            </a:r>
            <a:endParaRPr lang="en-US" dirty="0"/>
          </a:p>
          <a:p>
            <a:pPr lvl="1"/>
            <a:r>
              <a:rPr lang="en-US" dirty="0"/>
              <a:t>Identifier les “low hanging fruits” et les interventions à haut impact pour </a:t>
            </a:r>
            <a:r>
              <a:rPr lang="en-US" dirty="0" err="1"/>
              <a:t>décloisonner</a:t>
            </a:r>
            <a:r>
              <a:rPr lang="en-US" dirty="0"/>
              <a:t> les bases de </a:t>
            </a:r>
            <a:r>
              <a:rPr lang="en-US" dirty="0" err="1"/>
              <a:t>données</a:t>
            </a:r>
            <a:r>
              <a:rPr lang="en-US" dirty="0"/>
              <a:t> des </a:t>
            </a:r>
            <a:r>
              <a:rPr lang="en-US" dirty="0" err="1"/>
              <a:t>acheteurs</a:t>
            </a:r>
            <a:endParaRPr lang="en-US" dirty="0"/>
          </a:p>
          <a:p>
            <a:pPr lvl="1"/>
            <a:r>
              <a:rPr lang="en-US" dirty="0"/>
              <a:t>Identifier les </a:t>
            </a:r>
            <a:r>
              <a:rPr lang="en-US" dirty="0" err="1"/>
              <a:t>résistances</a:t>
            </a:r>
            <a:r>
              <a:rPr lang="en-US" dirty="0"/>
              <a:t> </a:t>
            </a:r>
            <a:r>
              <a:rPr lang="en-US" dirty="0" err="1"/>
              <a:t>potentielles</a:t>
            </a:r>
            <a:r>
              <a:rPr lang="en-US" dirty="0"/>
              <a:t> à plus de partage de </a:t>
            </a:r>
            <a:r>
              <a:rPr lang="en-US" dirty="0" err="1"/>
              <a:t>données</a:t>
            </a:r>
            <a:r>
              <a:rPr lang="en-US" dirty="0"/>
              <a:t> entre </a:t>
            </a:r>
            <a:r>
              <a:rPr lang="en-US" dirty="0" err="1"/>
              <a:t>acheteurs</a:t>
            </a:r>
            <a:endParaRPr lang="en-US" dirty="0"/>
          </a:p>
          <a:p>
            <a:endParaRPr lang="en-US" dirty="0"/>
          </a:p>
          <a:p>
            <a:r>
              <a:rPr lang="en-US" dirty="0" err="1"/>
              <a:t>C’est</a:t>
            </a:r>
            <a:r>
              <a:rPr lang="en-US" dirty="0"/>
              <a:t> </a:t>
            </a:r>
            <a:r>
              <a:rPr lang="en-US" dirty="0" err="1"/>
              <a:t>ce</a:t>
            </a:r>
            <a:r>
              <a:rPr lang="en-US" dirty="0"/>
              <a:t> travail qui a </a:t>
            </a:r>
            <a:r>
              <a:rPr lang="en-US" dirty="0" err="1"/>
              <a:t>initié</a:t>
            </a:r>
            <a:r>
              <a:rPr lang="en-US" dirty="0"/>
              <a:t> un </a:t>
            </a:r>
            <a:r>
              <a:rPr lang="en-US" dirty="0" err="1"/>
              <a:t>processus</a:t>
            </a:r>
            <a:r>
              <a:rPr lang="en-US" dirty="0"/>
              <a:t> de transformation important </a:t>
            </a:r>
            <a:r>
              <a:rPr lang="en-US" dirty="0" err="1"/>
              <a:t>en</a:t>
            </a:r>
            <a:r>
              <a:rPr lang="en-US" dirty="0"/>
              <a:t> </a:t>
            </a:r>
            <a:r>
              <a:rPr lang="en-US" dirty="0" err="1"/>
              <a:t>Tanzanie</a:t>
            </a:r>
            <a:r>
              <a:rPr lang="en-US" dirty="0"/>
              <a:t> </a:t>
            </a:r>
          </a:p>
        </p:txBody>
      </p:sp>
      <p:sp>
        <p:nvSpPr>
          <p:cNvPr id="4" name="Title 1">
            <a:extLst>
              <a:ext uri="{FF2B5EF4-FFF2-40B4-BE49-F238E27FC236}">
                <a16:creationId xmlns:a16="http://schemas.microsoft.com/office/drawing/2014/main" id="{741E66AC-9C3A-4645-81D3-912A37F0DCB8}"/>
              </a:ext>
            </a:extLst>
          </p:cNvPr>
          <p:cNvSpPr>
            <a:spLocks noGrp="1"/>
          </p:cNvSpPr>
          <p:nvPr>
            <p:ph type="title"/>
          </p:nvPr>
        </p:nvSpPr>
        <p:spPr>
          <a:xfrm>
            <a:off x="444500" y="441325"/>
            <a:ext cx="10909300" cy="985838"/>
          </a:xfrm>
        </p:spPr>
        <p:txBody>
          <a:bodyPr>
            <a:noAutofit/>
          </a:bodyPr>
          <a:lstStyle/>
          <a:p>
            <a:r>
              <a:rPr lang="en-US" sz="2800" dirty="0"/>
              <a:t>Gestion de </a:t>
            </a:r>
            <a:r>
              <a:rPr lang="en-US" sz="2800" dirty="0" err="1"/>
              <a:t>l’information</a:t>
            </a:r>
            <a:r>
              <a:rPr lang="en-US" sz="2800" dirty="0"/>
              <a:t> pour </a:t>
            </a:r>
            <a:r>
              <a:rPr lang="en-US" sz="2800" dirty="0" err="1"/>
              <a:t>l’Achat</a:t>
            </a:r>
            <a:r>
              <a:rPr lang="en-US" sz="2800" dirty="0"/>
              <a:t> </a:t>
            </a:r>
            <a:r>
              <a:rPr lang="en-US" sz="2800" dirty="0" err="1"/>
              <a:t>Stratégique</a:t>
            </a:r>
            <a:br>
              <a:rPr lang="en-US" sz="2800" dirty="0"/>
            </a:br>
            <a:r>
              <a:rPr lang="en-US" sz="2400" dirty="0" err="1"/>
              <a:t>Pourquoi</a:t>
            </a:r>
            <a:r>
              <a:rPr lang="en-US" sz="2400" dirty="0"/>
              <a:t> engager un travail de </a:t>
            </a:r>
            <a:r>
              <a:rPr lang="en-US" sz="2400" dirty="0" err="1"/>
              <a:t>cartographie</a:t>
            </a:r>
            <a:r>
              <a:rPr lang="en-US" sz="2400" dirty="0"/>
              <a:t> des </a:t>
            </a:r>
            <a:r>
              <a:rPr lang="en-US" sz="2400" dirty="0" err="1"/>
              <a:t>systèmes</a:t>
            </a:r>
            <a:r>
              <a:rPr lang="en-US" sz="2400" dirty="0"/>
              <a:t> </a:t>
            </a:r>
            <a:r>
              <a:rPr lang="en-US" sz="2400" dirty="0" err="1"/>
              <a:t>d’information</a:t>
            </a:r>
            <a:endParaRPr lang="en-US" sz="2400" dirty="0"/>
          </a:p>
        </p:txBody>
      </p:sp>
    </p:spTree>
    <p:extLst>
      <p:ext uri="{BB962C8B-B14F-4D97-AF65-F5344CB8AC3E}">
        <p14:creationId xmlns:p14="http://schemas.microsoft.com/office/powerpoint/2010/main" val="227273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47A36B-3878-467B-B29F-B8BCFA563639}"/>
              </a:ext>
            </a:extLst>
          </p:cNvPr>
          <p:cNvSpPr>
            <a:spLocks noGrp="1"/>
          </p:cNvSpPr>
          <p:nvPr>
            <p:ph idx="1"/>
          </p:nvPr>
        </p:nvSpPr>
        <p:spPr/>
        <p:txBody>
          <a:bodyPr>
            <a:normAutofit fontScale="92500"/>
          </a:bodyPr>
          <a:lstStyle/>
          <a:p>
            <a:r>
              <a:rPr lang="en-US" dirty="0"/>
              <a:t>Intervention dans le champ de la </a:t>
            </a:r>
            <a:r>
              <a:rPr lang="en-US" dirty="0" err="1"/>
              <a:t>gouvernance</a:t>
            </a:r>
            <a:r>
              <a:rPr lang="en-US" dirty="0"/>
              <a:t> des </a:t>
            </a:r>
            <a:r>
              <a:rPr lang="en-US" dirty="0" err="1"/>
              <a:t>données</a:t>
            </a:r>
            <a:r>
              <a:rPr lang="en-US" dirty="0"/>
              <a:t> pour </a:t>
            </a:r>
            <a:r>
              <a:rPr lang="en-US" dirty="0" err="1"/>
              <a:t>l’achat</a:t>
            </a:r>
            <a:r>
              <a:rPr lang="en-US" dirty="0"/>
              <a:t> </a:t>
            </a:r>
            <a:r>
              <a:rPr lang="en-US" dirty="0" err="1"/>
              <a:t>stratégique</a:t>
            </a:r>
            <a:endParaRPr lang="en-US" dirty="0"/>
          </a:p>
          <a:p>
            <a:endParaRPr lang="en-US" dirty="0"/>
          </a:p>
          <a:p>
            <a:r>
              <a:rPr lang="en-US" dirty="0"/>
              <a:t>Ce qui </a:t>
            </a:r>
            <a:r>
              <a:rPr lang="en-US" dirty="0" err="1"/>
              <a:t>est</a:t>
            </a:r>
            <a:r>
              <a:rPr lang="en-US" dirty="0"/>
              <a:t> fait</a:t>
            </a:r>
          </a:p>
          <a:p>
            <a:pPr lvl="1"/>
            <a:r>
              <a:rPr lang="en-US" dirty="0"/>
              <a:t>Mise </a:t>
            </a:r>
            <a:r>
              <a:rPr lang="en-US" dirty="0" err="1"/>
              <a:t>en</a:t>
            </a:r>
            <a:r>
              <a:rPr lang="en-US" dirty="0"/>
              <a:t> place </a:t>
            </a:r>
            <a:r>
              <a:rPr lang="en-US" dirty="0" err="1"/>
              <a:t>d’entrepôt</a:t>
            </a:r>
            <a:r>
              <a:rPr lang="en-US" dirty="0"/>
              <a:t> de </a:t>
            </a:r>
            <a:r>
              <a:rPr lang="en-US" dirty="0" err="1"/>
              <a:t>données</a:t>
            </a:r>
            <a:r>
              <a:rPr lang="en-US" dirty="0"/>
              <a:t> inter-régimes </a:t>
            </a:r>
            <a:r>
              <a:rPr lang="en-US" dirty="0" err="1"/>
              <a:t>ou</a:t>
            </a:r>
            <a:r>
              <a:rPr lang="en-US" dirty="0"/>
              <a:t> inter-</a:t>
            </a:r>
            <a:r>
              <a:rPr lang="en-US" dirty="0" err="1"/>
              <a:t>dispositifs</a:t>
            </a:r>
            <a:endParaRPr lang="en-US" dirty="0"/>
          </a:p>
          <a:p>
            <a:pPr lvl="2"/>
            <a:r>
              <a:rPr lang="en-US" dirty="0"/>
              <a:t>Ex: </a:t>
            </a:r>
            <a:r>
              <a:rPr lang="en-US" dirty="0" err="1"/>
              <a:t>Système</a:t>
            </a:r>
            <a:r>
              <a:rPr lang="en-US" dirty="0"/>
              <a:t> </a:t>
            </a:r>
            <a:r>
              <a:rPr lang="en-US" dirty="0" err="1"/>
              <a:t>Intégré</a:t>
            </a:r>
            <a:r>
              <a:rPr lang="en-US" dirty="0"/>
              <a:t> de Gestion de </a:t>
            </a:r>
            <a:r>
              <a:rPr lang="en-US" dirty="0" err="1"/>
              <a:t>l’Information</a:t>
            </a:r>
            <a:r>
              <a:rPr lang="en-US" dirty="0"/>
              <a:t> au </a:t>
            </a:r>
            <a:r>
              <a:rPr lang="en-US" dirty="0" err="1"/>
              <a:t>Sénégal</a:t>
            </a:r>
            <a:r>
              <a:rPr lang="en-US" dirty="0"/>
              <a:t> pour les </a:t>
            </a:r>
            <a:r>
              <a:rPr lang="en-US" dirty="0" err="1"/>
              <a:t>différents</a:t>
            </a:r>
            <a:r>
              <a:rPr lang="en-US" dirty="0"/>
              <a:t> régimes sous </a:t>
            </a:r>
            <a:r>
              <a:rPr lang="en-US" dirty="0" err="1"/>
              <a:t>l’Agence</a:t>
            </a:r>
            <a:r>
              <a:rPr lang="en-US" dirty="0"/>
              <a:t> </a:t>
            </a:r>
            <a:r>
              <a:rPr lang="en-US" dirty="0" err="1"/>
              <a:t>Nationale</a:t>
            </a:r>
            <a:r>
              <a:rPr lang="en-US" dirty="0"/>
              <a:t> de la CMU</a:t>
            </a:r>
          </a:p>
          <a:p>
            <a:pPr lvl="1"/>
            <a:endParaRPr lang="en-US" dirty="0"/>
          </a:p>
          <a:p>
            <a:pPr lvl="1"/>
            <a:r>
              <a:rPr lang="en-US" dirty="0" err="1"/>
              <a:t>Uniformisation</a:t>
            </a:r>
            <a:r>
              <a:rPr lang="en-US" dirty="0"/>
              <a:t> </a:t>
            </a:r>
            <a:r>
              <a:rPr lang="en-US" dirty="0" err="1"/>
              <a:t>certains</a:t>
            </a:r>
            <a:r>
              <a:rPr lang="en-US" dirty="0"/>
              <a:t> champs de </a:t>
            </a:r>
            <a:r>
              <a:rPr lang="en-US" dirty="0" err="1"/>
              <a:t>données</a:t>
            </a:r>
            <a:r>
              <a:rPr lang="en-US" dirty="0"/>
              <a:t> à travers la </a:t>
            </a:r>
            <a:r>
              <a:rPr lang="en-US" dirty="0" err="1"/>
              <a:t>définition</a:t>
            </a:r>
            <a:r>
              <a:rPr lang="en-US" dirty="0"/>
              <a:t> </a:t>
            </a:r>
            <a:r>
              <a:rPr lang="en-US" dirty="0" err="1"/>
              <a:t>d’identifiants</a:t>
            </a:r>
            <a:r>
              <a:rPr lang="en-US" dirty="0"/>
              <a:t>, de standards </a:t>
            </a:r>
            <a:r>
              <a:rPr lang="en-US" dirty="0" err="1"/>
              <a:t>ou</a:t>
            </a:r>
            <a:r>
              <a:rPr lang="en-US" dirty="0"/>
              <a:t> nomenclatures </a:t>
            </a:r>
            <a:r>
              <a:rPr lang="en-US" dirty="0" err="1"/>
              <a:t>communs</a:t>
            </a:r>
            <a:r>
              <a:rPr lang="en-US" dirty="0"/>
              <a:t> à </a:t>
            </a:r>
            <a:r>
              <a:rPr lang="en-US" dirty="0" err="1"/>
              <a:t>tous</a:t>
            </a:r>
            <a:r>
              <a:rPr lang="en-US" dirty="0"/>
              <a:t> les </a:t>
            </a:r>
            <a:r>
              <a:rPr lang="en-US" dirty="0" err="1"/>
              <a:t>acheteurs</a:t>
            </a:r>
            <a:endParaRPr lang="en-US" dirty="0"/>
          </a:p>
          <a:p>
            <a:pPr lvl="2"/>
            <a:r>
              <a:rPr lang="en-US" dirty="0"/>
              <a:t>E.g. Nomenclature des </a:t>
            </a:r>
            <a:r>
              <a:rPr lang="en-US" dirty="0" err="1"/>
              <a:t>soins</a:t>
            </a:r>
            <a:r>
              <a:rPr lang="en-US" dirty="0"/>
              <a:t> </a:t>
            </a:r>
            <a:r>
              <a:rPr lang="en-US" dirty="0" err="1"/>
              <a:t>en</a:t>
            </a:r>
            <a:r>
              <a:rPr lang="en-US" dirty="0"/>
              <a:t> CIV</a:t>
            </a:r>
          </a:p>
          <a:p>
            <a:pPr lvl="2"/>
            <a:r>
              <a:rPr lang="en-US" dirty="0"/>
              <a:t>E.g. NHIS Ghana et </a:t>
            </a:r>
            <a:r>
              <a:rPr lang="en-US" dirty="0" err="1"/>
              <a:t>l’identifiant</a:t>
            </a:r>
            <a:r>
              <a:rPr lang="en-US" dirty="0"/>
              <a:t> des </a:t>
            </a:r>
            <a:r>
              <a:rPr lang="en-US" dirty="0" err="1"/>
              <a:t>prestataires</a:t>
            </a:r>
            <a:r>
              <a:rPr lang="en-US" dirty="0"/>
              <a:t> de </a:t>
            </a:r>
            <a:r>
              <a:rPr lang="en-US" dirty="0" err="1"/>
              <a:t>soins</a:t>
            </a:r>
            <a:endParaRPr lang="en-US" dirty="0"/>
          </a:p>
          <a:p>
            <a:pPr lvl="1"/>
            <a:endParaRPr lang="en-US" dirty="0"/>
          </a:p>
        </p:txBody>
      </p:sp>
      <p:sp>
        <p:nvSpPr>
          <p:cNvPr id="4" name="Title 1">
            <a:extLst>
              <a:ext uri="{FF2B5EF4-FFF2-40B4-BE49-F238E27FC236}">
                <a16:creationId xmlns:a16="http://schemas.microsoft.com/office/drawing/2014/main" id="{60F1B5D4-A047-494B-B337-8D2F4CAAFC90}"/>
              </a:ext>
            </a:extLst>
          </p:cNvPr>
          <p:cNvSpPr>
            <a:spLocks noGrp="1"/>
          </p:cNvSpPr>
          <p:nvPr>
            <p:ph type="title"/>
          </p:nvPr>
        </p:nvSpPr>
        <p:spPr>
          <a:xfrm>
            <a:off x="444500" y="441325"/>
            <a:ext cx="10909300" cy="985838"/>
          </a:xfrm>
        </p:spPr>
        <p:txBody>
          <a:bodyPr>
            <a:noAutofit/>
          </a:bodyPr>
          <a:lstStyle/>
          <a:p>
            <a:r>
              <a:rPr lang="en-US" sz="2800" dirty="0"/>
              <a:t>Gestion de </a:t>
            </a:r>
            <a:r>
              <a:rPr lang="en-US" sz="2800" dirty="0" err="1"/>
              <a:t>l’information</a:t>
            </a:r>
            <a:r>
              <a:rPr lang="en-US" sz="2800" dirty="0"/>
              <a:t> pour </a:t>
            </a:r>
            <a:r>
              <a:rPr lang="en-US" sz="2800" dirty="0" err="1"/>
              <a:t>l’Achat</a:t>
            </a:r>
            <a:r>
              <a:rPr lang="en-US" sz="2800" dirty="0"/>
              <a:t> </a:t>
            </a:r>
            <a:r>
              <a:rPr lang="en-US" sz="2800" dirty="0" err="1"/>
              <a:t>Stratégique</a:t>
            </a:r>
            <a:br>
              <a:rPr lang="en-US" sz="2800" dirty="0"/>
            </a:br>
            <a:r>
              <a:rPr lang="en-US" sz="2400" dirty="0" err="1"/>
              <a:t>Décloisonnement</a:t>
            </a:r>
            <a:r>
              <a:rPr lang="en-US" sz="2400" dirty="0"/>
              <a:t> des </a:t>
            </a:r>
            <a:r>
              <a:rPr lang="en-US" sz="2400" dirty="0" err="1"/>
              <a:t>systèmes</a:t>
            </a:r>
            <a:r>
              <a:rPr lang="en-US" sz="2400" dirty="0"/>
              <a:t> </a:t>
            </a:r>
            <a:r>
              <a:rPr lang="en-US" sz="2400" dirty="0" err="1"/>
              <a:t>d’information</a:t>
            </a:r>
            <a:r>
              <a:rPr lang="en-US" sz="2400" dirty="0"/>
              <a:t> des </a:t>
            </a:r>
            <a:r>
              <a:rPr lang="en-US" sz="2400" dirty="0" err="1"/>
              <a:t>acheteurs</a:t>
            </a:r>
            <a:endParaRPr lang="en-US" sz="2400" dirty="0"/>
          </a:p>
        </p:txBody>
      </p:sp>
    </p:spTree>
    <p:extLst>
      <p:ext uri="{BB962C8B-B14F-4D97-AF65-F5344CB8AC3E}">
        <p14:creationId xmlns:p14="http://schemas.microsoft.com/office/powerpoint/2010/main" val="48431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191D-5AF5-4DBF-9E09-641FE722A404}"/>
              </a:ext>
            </a:extLst>
          </p:cNvPr>
          <p:cNvSpPr>
            <a:spLocks noGrp="1"/>
          </p:cNvSpPr>
          <p:nvPr>
            <p:ph type="title"/>
          </p:nvPr>
        </p:nvSpPr>
        <p:spPr/>
        <p:txBody>
          <a:bodyPr>
            <a:normAutofit/>
          </a:bodyPr>
          <a:lstStyle/>
          <a:p>
            <a:r>
              <a:rPr lang="en-US" sz="3600" dirty="0" err="1"/>
              <a:t>Définition</a:t>
            </a:r>
            <a:r>
              <a:rPr lang="en-US" sz="3600" dirty="0"/>
              <a:t> de </a:t>
            </a:r>
            <a:r>
              <a:rPr lang="en-US" sz="3600" dirty="0" err="1"/>
              <a:t>l’achat</a:t>
            </a:r>
            <a:r>
              <a:rPr lang="en-US" sz="3600" dirty="0"/>
              <a:t> </a:t>
            </a:r>
            <a:r>
              <a:rPr lang="en-US" sz="3600" dirty="0" err="1"/>
              <a:t>stratégique</a:t>
            </a:r>
            <a:br>
              <a:rPr lang="en-US" sz="3600" dirty="0"/>
            </a:br>
            <a:r>
              <a:rPr lang="en-US" sz="3200" dirty="0" err="1"/>
              <a:t>Centralité</a:t>
            </a:r>
            <a:r>
              <a:rPr lang="en-US" sz="3200" dirty="0"/>
              <a:t> de </a:t>
            </a:r>
            <a:r>
              <a:rPr lang="en-US" sz="3200" dirty="0" err="1"/>
              <a:t>l’information</a:t>
            </a:r>
            <a:endParaRPr lang="en-US" sz="3600" dirty="0"/>
          </a:p>
        </p:txBody>
      </p:sp>
      <p:sp>
        <p:nvSpPr>
          <p:cNvPr id="4" name="Content Placeholder 3">
            <a:extLst>
              <a:ext uri="{FF2B5EF4-FFF2-40B4-BE49-F238E27FC236}">
                <a16:creationId xmlns:a16="http://schemas.microsoft.com/office/drawing/2014/main" id="{B910C787-5327-4C94-A6C8-77D2F35A1A10}"/>
              </a:ext>
            </a:extLst>
          </p:cNvPr>
          <p:cNvSpPr>
            <a:spLocks noGrp="1"/>
          </p:cNvSpPr>
          <p:nvPr>
            <p:ph sz="half" idx="1"/>
          </p:nvPr>
        </p:nvSpPr>
        <p:spPr>
          <a:xfrm>
            <a:off x="838199" y="1673527"/>
            <a:ext cx="5579853" cy="4704124"/>
          </a:xfrm>
        </p:spPr>
        <p:txBody>
          <a:bodyPr>
            <a:normAutofit fontScale="77500" lnSpcReduction="20000"/>
          </a:bodyPr>
          <a:lstStyle/>
          <a:p>
            <a:pPr>
              <a:lnSpc>
                <a:spcPct val="100000"/>
              </a:lnSpc>
            </a:pPr>
            <a:r>
              <a:rPr lang="fr-FR" sz="2800" dirty="0"/>
              <a:t>Achat = allocation des fonds mutualisés aux prestataires de services</a:t>
            </a:r>
          </a:p>
          <a:p>
            <a:pPr>
              <a:lnSpc>
                <a:spcPct val="100000"/>
              </a:lnSpc>
            </a:pPr>
            <a:endParaRPr lang="fr-FR" dirty="0"/>
          </a:p>
          <a:p>
            <a:pPr>
              <a:lnSpc>
                <a:spcPct val="100000"/>
              </a:lnSpc>
            </a:pPr>
            <a:r>
              <a:rPr lang="fr-FR" dirty="0"/>
              <a:t>« L’achat est considéré comme stratégique lorsque les </a:t>
            </a:r>
            <a:r>
              <a:rPr lang="fr-FR" b="1" dirty="0"/>
              <a:t>allocations de fonds sont conditionnées</a:t>
            </a:r>
            <a:r>
              <a:rPr lang="fr-FR" dirty="0"/>
              <a:t>, du moins en partie, à </a:t>
            </a:r>
            <a:r>
              <a:rPr lang="fr-FR" b="1" dirty="0"/>
              <a:t>de l’information sur des aspects de performance des prestataires </a:t>
            </a:r>
            <a:r>
              <a:rPr lang="fr-FR" dirty="0"/>
              <a:t>et sur les </a:t>
            </a:r>
            <a:r>
              <a:rPr lang="fr-FR" b="1" dirty="0"/>
              <a:t>besoins en santé de la population desservie</a:t>
            </a:r>
            <a:r>
              <a:rPr lang="fr-FR" dirty="0"/>
              <a:t>, tout en intégrant des modalités de contrôle des dépenses. » (OMS, 2019)</a:t>
            </a:r>
          </a:p>
          <a:p>
            <a:pPr>
              <a:lnSpc>
                <a:spcPct val="100000"/>
              </a:lnSpc>
            </a:pPr>
            <a:endParaRPr lang="fr-FR" dirty="0"/>
          </a:p>
          <a:p>
            <a:pPr>
              <a:lnSpc>
                <a:spcPct val="100000"/>
              </a:lnSpc>
            </a:pPr>
            <a:r>
              <a:rPr lang="fr-FR" dirty="0"/>
              <a:t>Pas d’achat stratégique sans une gestion stratégique de l’information</a:t>
            </a:r>
          </a:p>
          <a:p>
            <a:pPr>
              <a:lnSpc>
                <a:spcPct val="100000"/>
              </a:lnSpc>
            </a:pPr>
            <a:endParaRPr lang="fr-FR" dirty="0"/>
          </a:p>
        </p:txBody>
      </p:sp>
      <p:pic>
        <p:nvPicPr>
          <p:cNvPr id="7" name="Content Placeholder 6">
            <a:extLst>
              <a:ext uri="{FF2B5EF4-FFF2-40B4-BE49-F238E27FC236}">
                <a16:creationId xmlns:a16="http://schemas.microsoft.com/office/drawing/2014/main" id="{AF23DDF8-4ADD-40BF-910F-1356009381DD}"/>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231539" y="1597248"/>
            <a:ext cx="3223675" cy="4579715"/>
          </a:xfrm>
        </p:spPr>
      </p:pic>
    </p:spTree>
    <p:extLst>
      <p:ext uri="{BB962C8B-B14F-4D97-AF65-F5344CB8AC3E}">
        <p14:creationId xmlns:p14="http://schemas.microsoft.com/office/powerpoint/2010/main" val="3658216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47A36B-3878-467B-B29F-B8BCFA563639}"/>
              </a:ext>
            </a:extLst>
          </p:cNvPr>
          <p:cNvSpPr>
            <a:spLocks noGrp="1"/>
          </p:cNvSpPr>
          <p:nvPr>
            <p:ph idx="1"/>
          </p:nvPr>
        </p:nvSpPr>
        <p:spPr/>
        <p:txBody>
          <a:bodyPr>
            <a:normAutofit/>
          </a:bodyPr>
          <a:lstStyle/>
          <a:p>
            <a:r>
              <a:rPr lang="en-US" dirty="0"/>
              <a:t>Intervention dans le champ de la </a:t>
            </a:r>
            <a:r>
              <a:rPr lang="en-US" dirty="0" err="1"/>
              <a:t>gouvernance</a:t>
            </a:r>
            <a:r>
              <a:rPr lang="en-US" dirty="0"/>
              <a:t> des </a:t>
            </a:r>
            <a:r>
              <a:rPr lang="en-US" dirty="0" err="1"/>
              <a:t>données</a:t>
            </a:r>
            <a:r>
              <a:rPr lang="en-US" dirty="0"/>
              <a:t> et du leadership pour </a:t>
            </a:r>
            <a:r>
              <a:rPr lang="en-US" dirty="0" err="1"/>
              <a:t>l’achat</a:t>
            </a:r>
            <a:r>
              <a:rPr lang="en-US" dirty="0"/>
              <a:t> </a:t>
            </a:r>
            <a:r>
              <a:rPr lang="en-US" dirty="0" err="1"/>
              <a:t>stratégique</a:t>
            </a:r>
            <a:endParaRPr lang="en-US" dirty="0"/>
          </a:p>
          <a:p>
            <a:endParaRPr lang="en-US" dirty="0"/>
          </a:p>
          <a:p>
            <a:r>
              <a:rPr lang="en-US" dirty="0"/>
              <a:t>Ce qui </a:t>
            </a:r>
            <a:r>
              <a:rPr lang="en-US" dirty="0" err="1"/>
              <a:t>est</a:t>
            </a:r>
            <a:r>
              <a:rPr lang="en-US" dirty="0"/>
              <a:t> fait</a:t>
            </a:r>
          </a:p>
          <a:p>
            <a:pPr lvl="1"/>
            <a:r>
              <a:rPr lang="en-US" dirty="0"/>
              <a:t>Articulation avec la </a:t>
            </a:r>
            <a:r>
              <a:rPr lang="en-US" dirty="0" err="1"/>
              <a:t>stratégie</a:t>
            </a:r>
            <a:r>
              <a:rPr lang="en-US" dirty="0"/>
              <a:t> </a:t>
            </a:r>
            <a:r>
              <a:rPr lang="en-US" dirty="0" err="1"/>
              <a:t>nationale</a:t>
            </a:r>
            <a:r>
              <a:rPr lang="en-US" dirty="0"/>
              <a:t> de </a:t>
            </a:r>
            <a:r>
              <a:rPr lang="en-US" dirty="0" err="1"/>
              <a:t>santé</a:t>
            </a:r>
            <a:r>
              <a:rPr lang="en-US" dirty="0"/>
              <a:t> </a:t>
            </a:r>
            <a:r>
              <a:rPr lang="en-US" dirty="0" err="1"/>
              <a:t>digitale</a:t>
            </a:r>
            <a:r>
              <a:rPr lang="en-US" dirty="0"/>
              <a:t> (qui ne </a:t>
            </a:r>
            <a:r>
              <a:rPr lang="en-US" dirty="0" err="1"/>
              <a:t>regarde</a:t>
            </a:r>
            <a:r>
              <a:rPr lang="en-US" dirty="0"/>
              <a:t> pas </a:t>
            </a:r>
            <a:r>
              <a:rPr lang="en-US" dirty="0" err="1"/>
              <a:t>toujours</a:t>
            </a:r>
            <a:r>
              <a:rPr lang="en-US" dirty="0"/>
              <a:t> la question des </a:t>
            </a:r>
            <a:r>
              <a:rPr lang="en-US" dirty="0" err="1"/>
              <a:t>données</a:t>
            </a:r>
            <a:r>
              <a:rPr lang="en-US" dirty="0"/>
              <a:t> pour </a:t>
            </a:r>
            <a:r>
              <a:rPr lang="en-US" dirty="0" err="1"/>
              <a:t>l’achat</a:t>
            </a:r>
            <a:r>
              <a:rPr lang="en-US" dirty="0"/>
              <a:t>)</a:t>
            </a:r>
          </a:p>
          <a:p>
            <a:pPr lvl="1"/>
            <a:endParaRPr lang="en-US" dirty="0"/>
          </a:p>
          <a:p>
            <a:pPr lvl="1"/>
            <a:r>
              <a:rPr lang="en-US" dirty="0"/>
              <a:t>Adoption d’un </a:t>
            </a:r>
            <a:r>
              <a:rPr lang="en-US" dirty="0" err="1"/>
              <a:t>identifiant</a:t>
            </a:r>
            <a:r>
              <a:rPr lang="en-US" dirty="0"/>
              <a:t> unique pour les </a:t>
            </a:r>
            <a:r>
              <a:rPr lang="en-US" dirty="0" err="1"/>
              <a:t>personnes</a:t>
            </a:r>
            <a:r>
              <a:rPr lang="en-US" dirty="0"/>
              <a:t> (e.g. </a:t>
            </a:r>
            <a:r>
              <a:rPr lang="en-US" dirty="0" err="1"/>
              <a:t>Numéro</a:t>
            </a:r>
            <a:r>
              <a:rPr lang="en-US" dirty="0"/>
              <a:t> </a:t>
            </a:r>
            <a:r>
              <a:rPr lang="en-US" dirty="0" err="1"/>
              <a:t>d’identité</a:t>
            </a:r>
            <a:r>
              <a:rPr lang="en-US" dirty="0"/>
              <a:t> </a:t>
            </a:r>
            <a:r>
              <a:rPr lang="en-US" dirty="0" err="1"/>
              <a:t>ou</a:t>
            </a:r>
            <a:r>
              <a:rPr lang="en-US" dirty="0"/>
              <a:t> de </a:t>
            </a:r>
            <a:r>
              <a:rPr lang="en-US" dirty="0" err="1"/>
              <a:t>registre</a:t>
            </a:r>
            <a:r>
              <a:rPr lang="en-US" dirty="0"/>
              <a:t> </a:t>
            </a:r>
            <a:r>
              <a:rPr lang="en-US" dirty="0" err="1"/>
              <a:t>sociale</a:t>
            </a:r>
            <a:r>
              <a:rPr lang="en-US" dirty="0"/>
              <a:t> unique), </a:t>
            </a:r>
            <a:r>
              <a:rPr lang="en-US" dirty="0" err="1"/>
              <a:t>mais</a:t>
            </a:r>
            <a:r>
              <a:rPr lang="en-US" dirty="0"/>
              <a:t> </a:t>
            </a:r>
            <a:r>
              <a:rPr lang="en-US" dirty="0" err="1"/>
              <a:t>aussi</a:t>
            </a:r>
            <a:r>
              <a:rPr lang="en-US" dirty="0"/>
              <a:t> pour les intrants</a:t>
            </a:r>
          </a:p>
          <a:p>
            <a:pPr lvl="1"/>
            <a:endParaRPr lang="en-US" dirty="0"/>
          </a:p>
          <a:p>
            <a:pPr lvl="1"/>
            <a:endParaRPr lang="en-US" dirty="0"/>
          </a:p>
          <a:p>
            <a:pPr lvl="1"/>
            <a:endParaRPr lang="en-US" dirty="0"/>
          </a:p>
        </p:txBody>
      </p:sp>
      <p:sp>
        <p:nvSpPr>
          <p:cNvPr id="4" name="Title 1">
            <a:extLst>
              <a:ext uri="{FF2B5EF4-FFF2-40B4-BE49-F238E27FC236}">
                <a16:creationId xmlns:a16="http://schemas.microsoft.com/office/drawing/2014/main" id="{60F1B5D4-A047-494B-B337-8D2F4CAAFC90}"/>
              </a:ext>
            </a:extLst>
          </p:cNvPr>
          <p:cNvSpPr>
            <a:spLocks noGrp="1"/>
          </p:cNvSpPr>
          <p:nvPr>
            <p:ph type="title"/>
          </p:nvPr>
        </p:nvSpPr>
        <p:spPr>
          <a:xfrm>
            <a:off x="444500" y="441325"/>
            <a:ext cx="10909300" cy="985838"/>
          </a:xfrm>
        </p:spPr>
        <p:txBody>
          <a:bodyPr>
            <a:noAutofit/>
          </a:bodyPr>
          <a:lstStyle/>
          <a:p>
            <a:r>
              <a:rPr lang="en-US" sz="2800" dirty="0"/>
              <a:t>Gestion de </a:t>
            </a:r>
            <a:r>
              <a:rPr lang="en-US" sz="2800" dirty="0" err="1"/>
              <a:t>l’information</a:t>
            </a:r>
            <a:r>
              <a:rPr lang="en-US" sz="2800" dirty="0"/>
              <a:t> pour </a:t>
            </a:r>
            <a:r>
              <a:rPr lang="en-US" sz="2800" dirty="0" err="1"/>
              <a:t>l’Achat</a:t>
            </a:r>
            <a:r>
              <a:rPr lang="en-US" sz="2800" dirty="0"/>
              <a:t> </a:t>
            </a:r>
            <a:r>
              <a:rPr lang="en-US" sz="2800" dirty="0" err="1"/>
              <a:t>Stratégique</a:t>
            </a:r>
            <a:br>
              <a:rPr lang="en-US" sz="2800" dirty="0"/>
            </a:br>
            <a:r>
              <a:rPr lang="en-US" sz="2400" dirty="0"/>
              <a:t>Articulation avec les </a:t>
            </a:r>
            <a:r>
              <a:rPr lang="en-US" sz="2400" dirty="0" err="1"/>
              <a:t>autres</a:t>
            </a:r>
            <a:r>
              <a:rPr lang="en-US" sz="2400" dirty="0"/>
              <a:t> </a:t>
            </a:r>
            <a:r>
              <a:rPr lang="en-US" sz="2400" dirty="0" err="1"/>
              <a:t>systèmes</a:t>
            </a:r>
            <a:r>
              <a:rPr lang="en-US" sz="2400" dirty="0"/>
              <a:t> </a:t>
            </a:r>
            <a:r>
              <a:rPr lang="en-US" sz="2400" dirty="0" err="1"/>
              <a:t>d’information</a:t>
            </a:r>
            <a:endParaRPr lang="en-US" sz="2400" dirty="0"/>
          </a:p>
        </p:txBody>
      </p:sp>
    </p:spTree>
    <p:extLst>
      <p:ext uri="{BB962C8B-B14F-4D97-AF65-F5344CB8AC3E}">
        <p14:creationId xmlns:p14="http://schemas.microsoft.com/office/powerpoint/2010/main" val="4107452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DA73FD-1D52-47CA-A4DC-0C1F2F8CC0BF}"/>
              </a:ext>
            </a:extLst>
          </p:cNvPr>
          <p:cNvSpPr>
            <a:spLocks noGrp="1"/>
          </p:cNvSpPr>
          <p:nvPr>
            <p:ph idx="1"/>
          </p:nvPr>
        </p:nvSpPr>
        <p:spPr>
          <a:xfrm>
            <a:off x="443947" y="1713053"/>
            <a:ext cx="10909852" cy="4358564"/>
          </a:xfrm>
        </p:spPr>
        <p:txBody>
          <a:bodyPr/>
          <a:lstStyle/>
          <a:p>
            <a:r>
              <a:rPr lang="en-US" dirty="0" err="1"/>
              <a:t>Rationnaliser</a:t>
            </a:r>
            <a:r>
              <a:rPr lang="en-US" dirty="0"/>
              <a:t> </a:t>
            </a:r>
            <a:r>
              <a:rPr lang="en-US" dirty="0" err="1"/>
              <a:t>l’investissement</a:t>
            </a:r>
            <a:r>
              <a:rPr lang="en-US" dirty="0"/>
              <a:t> dans le digital</a:t>
            </a:r>
          </a:p>
          <a:p>
            <a:endParaRPr lang="en-US" dirty="0"/>
          </a:p>
          <a:p>
            <a:r>
              <a:rPr lang="en-US" dirty="0"/>
              <a:t>Exploiter son </a:t>
            </a:r>
            <a:r>
              <a:rPr lang="en-US" dirty="0" err="1"/>
              <a:t>potentiel</a:t>
            </a:r>
            <a:r>
              <a:rPr lang="en-US" dirty="0"/>
              <a:t> pour </a:t>
            </a:r>
            <a:r>
              <a:rPr lang="en-US" dirty="0" err="1"/>
              <a:t>mieux</a:t>
            </a:r>
            <a:r>
              <a:rPr lang="en-US" dirty="0"/>
              <a:t> </a:t>
            </a:r>
            <a:r>
              <a:rPr lang="en-US" dirty="0" err="1"/>
              <a:t>capter</a:t>
            </a:r>
            <a:r>
              <a:rPr lang="en-US" dirty="0"/>
              <a:t> des </a:t>
            </a:r>
            <a:r>
              <a:rPr lang="en-US" dirty="0" err="1"/>
              <a:t>données</a:t>
            </a:r>
            <a:r>
              <a:rPr lang="en-US" dirty="0"/>
              <a:t> </a:t>
            </a:r>
            <a:r>
              <a:rPr lang="en-US" dirty="0" err="1"/>
              <a:t>pertinentes</a:t>
            </a:r>
            <a:endParaRPr lang="en-US" dirty="0"/>
          </a:p>
          <a:p>
            <a:pPr lvl="1"/>
            <a:r>
              <a:rPr lang="en-US" dirty="0"/>
              <a:t>E.g. big data des </a:t>
            </a:r>
            <a:r>
              <a:rPr lang="en-US" dirty="0" err="1"/>
              <a:t>données</a:t>
            </a:r>
            <a:r>
              <a:rPr lang="en-US" dirty="0"/>
              <a:t> non structures</a:t>
            </a:r>
          </a:p>
          <a:p>
            <a:pPr lvl="1"/>
            <a:endParaRPr lang="en-US" dirty="0"/>
          </a:p>
          <a:p>
            <a:r>
              <a:rPr lang="en-US" dirty="0"/>
              <a:t>Exploiter son potential pour </a:t>
            </a:r>
            <a:r>
              <a:rPr lang="en-US" dirty="0" err="1"/>
              <a:t>mieux</a:t>
            </a:r>
            <a:r>
              <a:rPr lang="en-US" dirty="0"/>
              <a:t> </a:t>
            </a:r>
            <a:r>
              <a:rPr lang="en-US" dirty="0" err="1"/>
              <a:t>analyser</a:t>
            </a:r>
            <a:r>
              <a:rPr lang="en-US" dirty="0"/>
              <a:t> les </a:t>
            </a:r>
            <a:r>
              <a:rPr lang="en-US" dirty="0" err="1"/>
              <a:t>données</a:t>
            </a:r>
            <a:endParaRPr lang="en-US" dirty="0"/>
          </a:p>
          <a:p>
            <a:pPr lvl="1"/>
            <a:r>
              <a:rPr lang="en-US" dirty="0"/>
              <a:t>E.g. </a:t>
            </a:r>
            <a:r>
              <a:rPr lang="en-US" dirty="0" err="1"/>
              <a:t>En</a:t>
            </a:r>
            <a:r>
              <a:rPr lang="en-US" dirty="0"/>
              <a:t> </a:t>
            </a:r>
            <a:r>
              <a:rPr lang="en-US" dirty="0" err="1"/>
              <a:t>Estonie</a:t>
            </a:r>
            <a:r>
              <a:rPr lang="en-US" dirty="0"/>
              <a:t>, grâce à </a:t>
            </a:r>
            <a:r>
              <a:rPr lang="en-US" dirty="0" err="1"/>
              <a:t>l’AI</a:t>
            </a:r>
            <a:r>
              <a:rPr lang="en-US" dirty="0"/>
              <a:t>, </a:t>
            </a:r>
            <a:r>
              <a:rPr lang="en-US" dirty="0" err="1"/>
              <a:t>l’assurance</a:t>
            </a:r>
            <a:r>
              <a:rPr lang="en-US" dirty="0"/>
              <a:t> </a:t>
            </a:r>
            <a:r>
              <a:rPr lang="en-US" dirty="0" err="1"/>
              <a:t>maladie</a:t>
            </a:r>
            <a:r>
              <a:rPr lang="en-US" dirty="0"/>
              <a:t> </a:t>
            </a:r>
            <a:r>
              <a:rPr lang="en-US" dirty="0" err="1"/>
              <a:t>nationale</a:t>
            </a:r>
            <a:r>
              <a:rPr lang="en-US" dirty="0"/>
              <a:t> </a:t>
            </a:r>
            <a:r>
              <a:rPr lang="en-US" dirty="0" err="1"/>
              <a:t>contrôle</a:t>
            </a:r>
            <a:r>
              <a:rPr lang="en-US" dirty="0"/>
              <a:t> 95% des factures de </a:t>
            </a:r>
            <a:r>
              <a:rPr lang="en-US" dirty="0" err="1"/>
              <a:t>prestations</a:t>
            </a:r>
            <a:r>
              <a:rPr lang="en-US" dirty="0"/>
              <a:t> pour </a:t>
            </a:r>
            <a:r>
              <a:rPr lang="en-US" dirty="0" err="1"/>
              <a:t>fraude</a:t>
            </a:r>
            <a:r>
              <a:rPr lang="en-US" dirty="0"/>
              <a:t> vs. 5% </a:t>
            </a:r>
            <a:r>
              <a:rPr lang="en-US" dirty="0" err="1"/>
              <a:t>auparavant</a:t>
            </a:r>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6DCBA642-553B-4371-A766-E4A818AD0FB5}"/>
              </a:ext>
            </a:extLst>
          </p:cNvPr>
          <p:cNvSpPr>
            <a:spLocks noGrp="1"/>
          </p:cNvSpPr>
          <p:nvPr>
            <p:ph type="title"/>
          </p:nvPr>
        </p:nvSpPr>
        <p:spPr/>
        <p:txBody>
          <a:bodyPr>
            <a:normAutofit fontScale="90000"/>
          </a:bodyPr>
          <a:lstStyle/>
          <a:p>
            <a:r>
              <a:rPr lang="en-US" sz="3600" dirty="0"/>
              <a:t>Gestion de </a:t>
            </a:r>
            <a:r>
              <a:rPr lang="en-US" sz="3600" dirty="0" err="1"/>
              <a:t>l’information</a:t>
            </a:r>
            <a:r>
              <a:rPr lang="en-US" sz="3600" dirty="0"/>
              <a:t> pour </a:t>
            </a:r>
            <a:r>
              <a:rPr lang="en-US" sz="3600" dirty="0" err="1"/>
              <a:t>l’Achat</a:t>
            </a:r>
            <a:r>
              <a:rPr lang="en-US" sz="3600" dirty="0"/>
              <a:t> </a:t>
            </a:r>
            <a:r>
              <a:rPr lang="en-US" sz="3600" dirty="0" err="1"/>
              <a:t>Stratégique</a:t>
            </a:r>
            <a:r>
              <a:rPr lang="en-US" sz="3600" dirty="0"/>
              <a:t> </a:t>
            </a:r>
            <a:br>
              <a:rPr lang="en-US" sz="3200" dirty="0"/>
            </a:br>
            <a:r>
              <a:rPr lang="fr-FR" sz="3100" dirty="0"/>
              <a:t>Explorer le potentiel des nouvelles technologies pour la gestion de l’information</a:t>
            </a:r>
            <a:endParaRPr lang="en-US" dirty="0"/>
          </a:p>
        </p:txBody>
      </p:sp>
    </p:spTree>
    <p:extLst>
      <p:ext uri="{BB962C8B-B14F-4D97-AF65-F5344CB8AC3E}">
        <p14:creationId xmlns:p14="http://schemas.microsoft.com/office/powerpoint/2010/main" val="2434424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497AD1-527C-43B3-88F3-E8A1BA231815}"/>
              </a:ext>
            </a:extLst>
          </p:cNvPr>
          <p:cNvSpPr>
            <a:spLocks noGrp="1"/>
          </p:cNvSpPr>
          <p:nvPr>
            <p:ph idx="1"/>
          </p:nvPr>
        </p:nvSpPr>
        <p:spPr/>
        <p:txBody>
          <a:bodyPr/>
          <a:lstStyle/>
          <a:p>
            <a:r>
              <a:rPr lang="fr-FR" dirty="0"/>
              <a:t>E</a:t>
            </a:r>
            <a:r>
              <a:rPr lang="fr-FR" sz="2800" dirty="0"/>
              <a:t>loge de la lenteur et surtout de coordination</a:t>
            </a:r>
          </a:p>
          <a:p>
            <a:endParaRPr lang="fr-FR" sz="2800" dirty="0"/>
          </a:p>
          <a:p>
            <a:r>
              <a:rPr lang="fr-FR" dirty="0"/>
              <a:t>Ne pas oublier l’image du prestataire de soins </a:t>
            </a:r>
            <a:r>
              <a:rPr lang="fr-FR" dirty="0" err="1"/>
              <a:t>croûlant</a:t>
            </a:r>
            <a:r>
              <a:rPr lang="fr-FR" dirty="0"/>
              <a:t> sous les registres</a:t>
            </a:r>
            <a:br>
              <a:rPr lang="fr-FR" sz="2800" dirty="0"/>
            </a:br>
            <a:endParaRPr lang="en-US" dirty="0"/>
          </a:p>
        </p:txBody>
      </p:sp>
      <p:sp>
        <p:nvSpPr>
          <p:cNvPr id="3" name="Title 2">
            <a:extLst>
              <a:ext uri="{FF2B5EF4-FFF2-40B4-BE49-F238E27FC236}">
                <a16:creationId xmlns:a16="http://schemas.microsoft.com/office/drawing/2014/main" id="{A7C6F4C3-351C-49AE-87DE-993F5D4B583B}"/>
              </a:ext>
            </a:extLst>
          </p:cNvPr>
          <p:cNvSpPr>
            <a:spLocks noGrp="1"/>
          </p:cNvSpPr>
          <p:nvPr>
            <p:ph type="title"/>
          </p:nvPr>
        </p:nvSpPr>
        <p:spPr/>
        <p:txBody>
          <a:bodyPr>
            <a:normAutofit fontScale="90000"/>
          </a:bodyPr>
          <a:lstStyle/>
          <a:p>
            <a:r>
              <a:rPr lang="en-US" sz="3600" dirty="0"/>
              <a:t>Gestion de </a:t>
            </a:r>
            <a:r>
              <a:rPr lang="en-US" sz="3600" dirty="0" err="1"/>
              <a:t>l’information</a:t>
            </a:r>
            <a:r>
              <a:rPr lang="en-US" sz="3600" dirty="0"/>
              <a:t> pour </a:t>
            </a:r>
            <a:r>
              <a:rPr lang="en-US" sz="3600" dirty="0" err="1"/>
              <a:t>l’Achat</a:t>
            </a:r>
            <a:r>
              <a:rPr lang="en-US" sz="3600" dirty="0"/>
              <a:t> </a:t>
            </a:r>
            <a:r>
              <a:rPr lang="en-US" sz="3600" dirty="0" err="1"/>
              <a:t>Stratégique</a:t>
            </a:r>
            <a:r>
              <a:rPr lang="en-US" sz="3600" dirty="0"/>
              <a:t> </a:t>
            </a:r>
            <a:br>
              <a:rPr lang="en-US" sz="3200" dirty="0"/>
            </a:br>
            <a:r>
              <a:rPr lang="fr-FR" sz="3100" dirty="0"/>
              <a:t>Etendre le champ des données collectées</a:t>
            </a:r>
            <a:endParaRPr lang="en-US" dirty="0"/>
          </a:p>
        </p:txBody>
      </p:sp>
    </p:spTree>
    <p:extLst>
      <p:ext uri="{BB962C8B-B14F-4D97-AF65-F5344CB8AC3E}">
        <p14:creationId xmlns:p14="http://schemas.microsoft.com/office/powerpoint/2010/main" val="2761496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BCAEC1-150C-4CC7-B79D-18E0C3D3D550}"/>
              </a:ext>
            </a:extLst>
          </p:cNvPr>
          <p:cNvSpPr>
            <a:spLocks noGrp="1"/>
          </p:cNvSpPr>
          <p:nvPr>
            <p:ph type="title"/>
          </p:nvPr>
        </p:nvSpPr>
        <p:spPr/>
        <p:txBody>
          <a:bodyPr/>
          <a:lstStyle/>
          <a:p>
            <a:endParaRPr lang="en-US"/>
          </a:p>
        </p:txBody>
      </p:sp>
      <p:pic>
        <p:nvPicPr>
          <p:cNvPr id="9" name="Picture 4">
            <a:extLst>
              <a:ext uri="{FF2B5EF4-FFF2-40B4-BE49-F238E27FC236}">
                <a16:creationId xmlns:a16="http://schemas.microsoft.com/office/drawing/2014/main" id="{BF9A93B6-54C6-45F1-B0FB-A484EE53AD1D}"/>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915642" y="1"/>
            <a:ext cx="72545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68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A8AB52-9534-4DD5-95DA-8E6EB7857260}"/>
              </a:ext>
            </a:extLst>
          </p:cNvPr>
          <p:cNvSpPr>
            <a:spLocks noGrp="1"/>
          </p:cNvSpPr>
          <p:nvPr>
            <p:ph idx="1"/>
          </p:nvPr>
        </p:nvSpPr>
        <p:spPr/>
        <p:txBody>
          <a:bodyPr/>
          <a:lstStyle/>
          <a:p>
            <a:r>
              <a:rPr lang="fr-FR" dirty="0"/>
              <a:t>Articuler progressivement les systèmes d’information des acheteurs avec les autres systèmes existants</a:t>
            </a:r>
          </a:p>
          <a:p>
            <a:endParaRPr lang="en-US" dirty="0"/>
          </a:p>
        </p:txBody>
      </p:sp>
      <p:sp>
        <p:nvSpPr>
          <p:cNvPr id="3" name="Title 2">
            <a:extLst>
              <a:ext uri="{FF2B5EF4-FFF2-40B4-BE49-F238E27FC236}">
                <a16:creationId xmlns:a16="http://schemas.microsoft.com/office/drawing/2014/main" id="{4B47EC08-A50A-4AFC-8E3C-1965C574789F}"/>
              </a:ext>
            </a:extLst>
          </p:cNvPr>
          <p:cNvSpPr>
            <a:spLocks noGrp="1"/>
          </p:cNvSpPr>
          <p:nvPr>
            <p:ph type="title"/>
          </p:nvPr>
        </p:nvSpPr>
        <p:spPr/>
        <p:txBody>
          <a:bodyPr>
            <a:normAutofit fontScale="90000"/>
          </a:bodyPr>
          <a:lstStyle/>
          <a:p>
            <a:r>
              <a:rPr lang="fr-FR" dirty="0"/>
              <a:t>Articuler progressivement les systèmes d’information des acheteurs avec les autres systèmes existants</a:t>
            </a:r>
            <a:br>
              <a:rPr lang="fr-FR" dirty="0"/>
            </a:br>
            <a:endParaRPr lang="en-US" dirty="0"/>
          </a:p>
        </p:txBody>
      </p:sp>
    </p:spTree>
    <p:extLst>
      <p:ext uri="{BB962C8B-B14F-4D97-AF65-F5344CB8AC3E}">
        <p14:creationId xmlns:p14="http://schemas.microsoft.com/office/powerpoint/2010/main" val="932213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50CE0BE4-0237-4338-B85D-15207AB8954B}"/>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1010683-E1DF-4396-9639-29B3CE01D978}"/>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100" dirty="0" err="1">
                <a:solidFill>
                  <a:schemeClr val="tx1">
                    <a:lumMod val="85000"/>
                    <a:lumOff val="15000"/>
                  </a:schemeClr>
                </a:solidFill>
                <a:latin typeface="+mj-lt"/>
              </a:rPr>
              <a:t>Quel</a:t>
            </a:r>
            <a:r>
              <a:rPr lang="en-US" sz="4100" dirty="0">
                <a:solidFill>
                  <a:schemeClr val="tx1">
                    <a:lumMod val="85000"/>
                    <a:lumOff val="15000"/>
                  </a:schemeClr>
                </a:solidFill>
                <a:latin typeface="+mj-lt"/>
              </a:rPr>
              <a:t> </a:t>
            </a:r>
            <a:r>
              <a:rPr lang="en-US" sz="4100" dirty="0" err="1">
                <a:solidFill>
                  <a:schemeClr val="tx1">
                    <a:lumMod val="85000"/>
                    <a:lumOff val="15000"/>
                  </a:schemeClr>
                </a:solidFill>
                <a:latin typeface="+mj-lt"/>
              </a:rPr>
              <a:t>est</a:t>
            </a:r>
            <a:r>
              <a:rPr lang="en-US" sz="4100" dirty="0">
                <a:solidFill>
                  <a:schemeClr val="tx1">
                    <a:lumMod val="85000"/>
                    <a:lumOff val="15000"/>
                  </a:schemeClr>
                </a:solidFill>
                <a:latin typeface="+mj-lt"/>
              </a:rPr>
              <a:t> le point de </a:t>
            </a:r>
            <a:r>
              <a:rPr lang="en-US" sz="4100" dirty="0" err="1">
                <a:solidFill>
                  <a:schemeClr val="tx1">
                    <a:lumMod val="85000"/>
                    <a:lumOff val="15000"/>
                  </a:schemeClr>
                </a:solidFill>
                <a:latin typeface="+mj-lt"/>
              </a:rPr>
              <a:t>départ</a:t>
            </a:r>
            <a:r>
              <a:rPr lang="en-US" sz="4100" dirty="0">
                <a:solidFill>
                  <a:schemeClr val="tx1">
                    <a:lumMod val="85000"/>
                    <a:lumOff val="15000"/>
                  </a:schemeClr>
                </a:solidFill>
                <a:latin typeface="+mj-lt"/>
              </a:rPr>
              <a:t>? </a:t>
            </a:r>
          </a:p>
        </p:txBody>
      </p:sp>
      <p:sp>
        <p:nvSpPr>
          <p:cNvPr id="5" name="Text Placeholder 4">
            <a:extLst>
              <a:ext uri="{FF2B5EF4-FFF2-40B4-BE49-F238E27FC236}">
                <a16:creationId xmlns:a16="http://schemas.microsoft.com/office/drawing/2014/main" id="{72D66D3E-550D-4703-A102-DF2C84E13ED3}"/>
              </a:ext>
            </a:extLst>
          </p:cNvPr>
          <p:cNvSpPr>
            <a:spLocks noGrp="1"/>
          </p:cNvSpPr>
          <p:nvPr>
            <p:ph type="body" idx="1"/>
          </p:nvPr>
        </p:nvSpPr>
        <p:spPr>
          <a:xfrm>
            <a:off x="8458200" y="5154168"/>
            <a:ext cx="2892986" cy="1261872"/>
          </a:xfrm>
        </p:spPr>
        <p:txBody>
          <a:bodyPr vert="horz" lIns="91440" tIns="45720" rIns="91440" bIns="45720" rtlCol="0" anchor="ctr">
            <a:normAutofit/>
          </a:bodyPr>
          <a:lstStyle/>
          <a:p>
            <a:endParaRPr lang="en-US" sz="2000">
              <a:solidFill>
                <a:schemeClr val="tx2"/>
              </a:solidFill>
            </a:endParaRPr>
          </a:p>
        </p:txBody>
      </p:sp>
      <p:cxnSp>
        <p:nvCxnSpPr>
          <p:cNvPr id="13" name="Straight Connector 1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61934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3506-C79B-4F97-8B79-DAD8556E20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B711F3-D720-43BB-B520-AF9E15C68BDE}"/>
              </a:ext>
            </a:extLst>
          </p:cNvPr>
          <p:cNvSpPr>
            <a:spLocks noGrp="1"/>
          </p:cNvSpPr>
          <p:nvPr>
            <p:ph sz="half" idx="1"/>
          </p:nvPr>
        </p:nvSpPr>
        <p:spPr/>
        <p:txBody>
          <a:bodyPr>
            <a:normAutofit/>
          </a:bodyPr>
          <a:lstStyle/>
          <a:p>
            <a:endParaRPr lang="en-US" dirty="0"/>
          </a:p>
        </p:txBody>
      </p:sp>
      <p:sp>
        <p:nvSpPr>
          <p:cNvPr id="4" name="Content Placeholder 3">
            <a:extLst>
              <a:ext uri="{FF2B5EF4-FFF2-40B4-BE49-F238E27FC236}">
                <a16:creationId xmlns:a16="http://schemas.microsoft.com/office/drawing/2014/main" id="{BA731780-F014-42F9-A9FD-F19653D0DCF9}"/>
              </a:ext>
            </a:extLst>
          </p:cNvPr>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1749200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442121-CB67-453D-A3C1-595AAF249653}"/>
              </a:ext>
            </a:extLst>
          </p:cNvPr>
          <p:cNvSpPr>
            <a:spLocks noGrp="1"/>
          </p:cNvSpPr>
          <p:nvPr>
            <p:ph idx="1"/>
          </p:nvPr>
        </p:nvSpPr>
        <p:spPr/>
        <p:txBody>
          <a:bodyPr>
            <a:normAutofit fontScale="92500" lnSpcReduction="20000"/>
          </a:bodyPr>
          <a:lstStyle/>
          <a:p>
            <a:r>
              <a:rPr lang="en-US" dirty="0"/>
              <a:t>Cinq </a:t>
            </a:r>
            <a:r>
              <a:rPr lang="en-US" dirty="0" err="1"/>
              <a:t>objectifs</a:t>
            </a:r>
            <a:r>
              <a:rPr lang="en-US" dirty="0"/>
              <a:t> </a:t>
            </a:r>
            <a:r>
              <a:rPr lang="en-US" dirty="0" err="1"/>
              <a:t>opérationnels</a:t>
            </a:r>
            <a:endParaRPr lang="en-US" dirty="0"/>
          </a:p>
          <a:p>
            <a:pPr lvl="1"/>
            <a:r>
              <a:rPr lang="en-US" dirty="0" err="1"/>
              <a:t>Mieux</a:t>
            </a:r>
            <a:r>
              <a:rPr lang="en-US" dirty="0"/>
              <a:t> connecter les </a:t>
            </a:r>
            <a:r>
              <a:rPr lang="en-US" dirty="0" err="1"/>
              <a:t>différents</a:t>
            </a:r>
            <a:r>
              <a:rPr lang="en-US" dirty="0"/>
              <a:t> flux de </a:t>
            </a:r>
            <a:r>
              <a:rPr lang="en-US" dirty="0" err="1"/>
              <a:t>données</a:t>
            </a:r>
            <a:r>
              <a:rPr lang="en-US" dirty="0"/>
              <a:t> d’un </a:t>
            </a:r>
            <a:r>
              <a:rPr lang="en-US" dirty="0" err="1"/>
              <a:t>acheteur</a:t>
            </a:r>
            <a:r>
              <a:rPr lang="en-US" dirty="0"/>
              <a:t> (e.g. </a:t>
            </a:r>
            <a:r>
              <a:rPr lang="en-US" dirty="0" err="1"/>
              <a:t>données</a:t>
            </a:r>
            <a:r>
              <a:rPr lang="en-US" dirty="0"/>
              <a:t> </a:t>
            </a:r>
            <a:r>
              <a:rPr lang="en-US" dirty="0" err="1"/>
              <a:t>activités</a:t>
            </a:r>
            <a:r>
              <a:rPr lang="en-US" dirty="0"/>
              <a:t> et </a:t>
            </a:r>
            <a:r>
              <a:rPr lang="en-US" dirty="0" err="1"/>
              <a:t>données</a:t>
            </a:r>
            <a:r>
              <a:rPr lang="en-US" dirty="0"/>
              <a:t> </a:t>
            </a:r>
            <a:r>
              <a:rPr lang="en-US" dirty="0" err="1"/>
              <a:t>financières</a:t>
            </a:r>
            <a:r>
              <a:rPr lang="en-US" dirty="0"/>
              <a:t>)</a:t>
            </a:r>
          </a:p>
          <a:p>
            <a:pPr lvl="1"/>
            <a:r>
              <a:rPr lang="en-US" dirty="0" err="1"/>
              <a:t>Consolider</a:t>
            </a:r>
            <a:r>
              <a:rPr lang="en-US" dirty="0"/>
              <a:t> des flux de </a:t>
            </a:r>
            <a:r>
              <a:rPr lang="en-US" dirty="0" err="1"/>
              <a:t>données</a:t>
            </a:r>
            <a:r>
              <a:rPr lang="en-US" dirty="0"/>
              <a:t> entre </a:t>
            </a:r>
            <a:r>
              <a:rPr lang="en-US" dirty="0" err="1"/>
              <a:t>différents</a:t>
            </a:r>
            <a:r>
              <a:rPr lang="en-US" dirty="0"/>
              <a:t> </a:t>
            </a:r>
            <a:r>
              <a:rPr lang="en-US" dirty="0" err="1"/>
              <a:t>acheteurs</a:t>
            </a:r>
            <a:endParaRPr lang="en-US" dirty="0"/>
          </a:p>
          <a:p>
            <a:pPr lvl="1"/>
            <a:r>
              <a:rPr lang="en-US" dirty="0" err="1"/>
              <a:t>Mieux</a:t>
            </a:r>
            <a:r>
              <a:rPr lang="en-US" dirty="0"/>
              <a:t> articulation les </a:t>
            </a:r>
            <a:r>
              <a:rPr lang="en-US" dirty="0" err="1"/>
              <a:t>données</a:t>
            </a:r>
            <a:r>
              <a:rPr lang="en-US" dirty="0"/>
              <a:t> admin des </a:t>
            </a:r>
            <a:r>
              <a:rPr lang="en-US" dirty="0" err="1"/>
              <a:t>acheteurs</a:t>
            </a:r>
            <a:r>
              <a:rPr lang="en-US" dirty="0"/>
              <a:t> avec </a:t>
            </a:r>
            <a:r>
              <a:rPr lang="en-US" dirty="0" err="1"/>
              <a:t>d’autres</a:t>
            </a:r>
            <a:r>
              <a:rPr lang="en-US" dirty="0"/>
              <a:t> sources de </a:t>
            </a:r>
            <a:r>
              <a:rPr lang="en-US" dirty="0" err="1"/>
              <a:t>données</a:t>
            </a:r>
            <a:r>
              <a:rPr lang="en-US" dirty="0"/>
              <a:t> </a:t>
            </a:r>
            <a:r>
              <a:rPr lang="en-US" dirty="0" err="1"/>
              <a:t>sectorielles</a:t>
            </a:r>
            <a:endParaRPr lang="en-US" dirty="0"/>
          </a:p>
          <a:p>
            <a:pPr lvl="1"/>
            <a:r>
              <a:rPr lang="en-US" dirty="0" err="1"/>
              <a:t>Mieux</a:t>
            </a:r>
            <a:r>
              <a:rPr lang="en-US" dirty="0"/>
              <a:t> </a:t>
            </a:r>
            <a:r>
              <a:rPr lang="en-US" dirty="0" err="1"/>
              <a:t>harmoniser</a:t>
            </a:r>
            <a:r>
              <a:rPr lang="en-US" dirty="0"/>
              <a:t> les </a:t>
            </a:r>
            <a:r>
              <a:rPr lang="en-US" dirty="0" err="1"/>
              <a:t>données</a:t>
            </a:r>
            <a:r>
              <a:rPr lang="en-US" dirty="0"/>
              <a:t> admin des </a:t>
            </a:r>
            <a:r>
              <a:rPr lang="en-US" dirty="0" err="1"/>
              <a:t>acheteurs</a:t>
            </a:r>
            <a:r>
              <a:rPr lang="en-US" dirty="0"/>
              <a:t> avec </a:t>
            </a:r>
            <a:r>
              <a:rPr lang="en-US" dirty="0" err="1"/>
              <a:t>d’autres</a:t>
            </a:r>
            <a:r>
              <a:rPr lang="en-US" dirty="0"/>
              <a:t> sources de </a:t>
            </a:r>
            <a:r>
              <a:rPr lang="en-US" dirty="0" err="1"/>
              <a:t>données</a:t>
            </a:r>
            <a:r>
              <a:rPr lang="en-US" dirty="0"/>
              <a:t> non-</a:t>
            </a:r>
            <a:r>
              <a:rPr lang="en-US" dirty="0" err="1"/>
              <a:t>sectorielles</a:t>
            </a:r>
            <a:endParaRPr lang="en-US" dirty="0"/>
          </a:p>
          <a:p>
            <a:endParaRPr lang="en-US" sz="3200" dirty="0"/>
          </a:p>
          <a:p>
            <a:r>
              <a:rPr lang="en-US" dirty="0"/>
              <a:t>Quatre grands </a:t>
            </a:r>
            <a:r>
              <a:rPr lang="en-US" dirty="0" err="1"/>
              <a:t>enjeux</a:t>
            </a:r>
            <a:r>
              <a:rPr lang="en-US" dirty="0"/>
              <a:t> de </a:t>
            </a:r>
            <a:r>
              <a:rPr lang="en-US" dirty="0" err="1"/>
              <a:t>gouvernance</a:t>
            </a:r>
            <a:r>
              <a:rPr lang="en-US" dirty="0"/>
              <a:t> des </a:t>
            </a:r>
            <a:r>
              <a:rPr lang="en-US" dirty="0" err="1"/>
              <a:t>données</a:t>
            </a:r>
            <a:r>
              <a:rPr lang="en-US" dirty="0"/>
              <a:t> </a:t>
            </a:r>
          </a:p>
          <a:p>
            <a:pPr lvl="1"/>
            <a:r>
              <a:rPr lang="en-US" dirty="0" err="1"/>
              <a:t>Améliorer</a:t>
            </a:r>
            <a:r>
              <a:rPr lang="en-US" dirty="0"/>
              <a:t> le partage des </a:t>
            </a:r>
            <a:r>
              <a:rPr lang="en-US" dirty="0" err="1"/>
              <a:t>données</a:t>
            </a:r>
            <a:endParaRPr lang="en-US" dirty="0"/>
          </a:p>
          <a:p>
            <a:pPr lvl="1"/>
            <a:r>
              <a:rPr lang="en-US" dirty="0" err="1"/>
              <a:t>Développer</a:t>
            </a:r>
            <a:r>
              <a:rPr lang="en-US" dirty="0"/>
              <a:t> les </a:t>
            </a:r>
            <a:r>
              <a:rPr lang="en-US" dirty="0" err="1"/>
              <a:t>normes</a:t>
            </a:r>
            <a:r>
              <a:rPr lang="en-US" dirty="0"/>
              <a:t> et standards </a:t>
            </a:r>
            <a:r>
              <a:rPr lang="en-US" dirty="0" err="1"/>
              <a:t>interopérabilité</a:t>
            </a:r>
            <a:r>
              <a:rPr lang="en-US" dirty="0"/>
              <a:t> des </a:t>
            </a:r>
            <a:r>
              <a:rPr lang="en-US" dirty="0" err="1"/>
              <a:t>données</a:t>
            </a:r>
            <a:endParaRPr lang="en-US" dirty="0"/>
          </a:p>
          <a:p>
            <a:pPr lvl="1"/>
            <a:r>
              <a:rPr lang="en-US" dirty="0" err="1"/>
              <a:t>Développer</a:t>
            </a:r>
            <a:r>
              <a:rPr lang="en-US" dirty="0"/>
              <a:t> l’ </a:t>
            </a:r>
            <a:r>
              <a:rPr lang="en-US" dirty="0" err="1"/>
              <a:t>interoperabilité</a:t>
            </a:r>
            <a:r>
              <a:rPr lang="en-US" dirty="0"/>
              <a:t> des </a:t>
            </a:r>
            <a:r>
              <a:rPr lang="en-US" dirty="0" err="1"/>
              <a:t>systèmes</a:t>
            </a:r>
            <a:r>
              <a:rPr lang="en-US" dirty="0"/>
              <a:t> </a:t>
            </a:r>
            <a:r>
              <a:rPr lang="en-US" dirty="0" err="1"/>
              <a:t>d’information</a:t>
            </a:r>
            <a:endParaRPr lang="en-US" dirty="0"/>
          </a:p>
          <a:p>
            <a:pPr lvl="1"/>
            <a:r>
              <a:rPr lang="en-US" dirty="0" err="1"/>
              <a:t>Garantir</a:t>
            </a:r>
            <a:r>
              <a:rPr lang="en-US" dirty="0"/>
              <a:t> </a:t>
            </a:r>
            <a:r>
              <a:rPr lang="en-US" dirty="0" err="1"/>
              <a:t>l’exploitation</a:t>
            </a:r>
            <a:r>
              <a:rPr lang="en-US" dirty="0"/>
              <a:t> des </a:t>
            </a:r>
            <a:r>
              <a:rPr lang="en-US" dirty="0" err="1"/>
              <a:t>données</a:t>
            </a:r>
            <a:endParaRPr lang="en-US" dirty="0"/>
          </a:p>
        </p:txBody>
      </p:sp>
      <p:sp>
        <p:nvSpPr>
          <p:cNvPr id="4" name="Title 2">
            <a:extLst>
              <a:ext uri="{FF2B5EF4-FFF2-40B4-BE49-F238E27FC236}">
                <a16:creationId xmlns:a16="http://schemas.microsoft.com/office/drawing/2014/main" id="{74F191E9-175D-4840-879D-2BBC327B49C0}"/>
              </a:ext>
            </a:extLst>
          </p:cNvPr>
          <p:cNvSpPr>
            <a:spLocks noGrp="1"/>
          </p:cNvSpPr>
          <p:nvPr>
            <p:ph type="title"/>
          </p:nvPr>
        </p:nvSpPr>
        <p:spPr>
          <a:xfrm>
            <a:off x="444500" y="441325"/>
            <a:ext cx="10909300" cy="985838"/>
          </a:xfrm>
        </p:spPr>
        <p:txBody>
          <a:bodyPr>
            <a:normAutofit fontScale="90000"/>
          </a:bodyPr>
          <a:lstStyle/>
          <a:p>
            <a:r>
              <a:rPr lang="en-US" sz="3600" dirty="0"/>
              <a:t>Capturer plus </a:t>
            </a:r>
            <a:r>
              <a:rPr lang="en-US" sz="3600" dirty="0" err="1"/>
              <a:t>d’information</a:t>
            </a:r>
            <a:br>
              <a:rPr lang="en-US" sz="3600" dirty="0"/>
            </a:br>
            <a:r>
              <a:rPr lang="en-US" sz="3100" dirty="0"/>
              <a:t>Comment </a:t>
            </a:r>
            <a:r>
              <a:rPr lang="en-US" sz="3100" dirty="0" err="1"/>
              <a:t>mieux</a:t>
            </a:r>
            <a:r>
              <a:rPr lang="en-US" sz="3100" dirty="0"/>
              <a:t> exploiter les </a:t>
            </a:r>
            <a:r>
              <a:rPr lang="en-US" sz="3100" dirty="0" err="1"/>
              <a:t>données</a:t>
            </a:r>
            <a:r>
              <a:rPr lang="en-US" sz="3100" dirty="0"/>
              <a:t> admin </a:t>
            </a:r>
            <a:r>
              <a:rPr lang="en-US" sz="3100" dirty="0" err="1"/>
              <a:t>existantes</a:t>
            </a:r>
            <a:r>
              <a:rPr lang="en-US" sz="3100" dirty="0"/>
              <a:t> ?</a:t>
            </a:r>
            <a:endParaRPr lang="en-US" dirty="0"/>
          </a:p>
        </p:txBody>
      </p:sp>
    </p:spTree>
    <p:extLst>
      <p:ext uri="{BB962C8B-B14F-4D97-AF65-F5344CB8AC3E}">
        <p14:creationId xmlns:p14="http://schemas.microsoft.com/office/powerpoint/2010/main" val="312484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B490395-E008-4F92-AA11-16809A5B7A23}"/>
              </a:ext>
            </a:extLst>
          </p:cNvPr>
          <p:cNvSpPr/>
          <p:nvPr/>
        </p:nvSpPr>
        <p:spPr>
          <a:xfrm>
            <a:off x="3100750" y="719669"/>
            <a:ext cx="5442569" cy="5418661"/>
          </a:xfrm>
          <a:custGeom>
            <a:avLst/>
            <a:gdLst>
              <a:gd name="connsiteX0" fmla="*/ 0 w 5442569"/>
              <a:gd name="connsiteY0" fmla="*/ 2709331 h 5418661"/>
              <a:gd name="connsiteX1" fmla="*/ 2721285 w 5442569"/>
              <a:gd name="connsiteY1" fmla="*/ 0 h 5418661"/>
              <a:gd name="connsiteX2" fmla="*/ 5442570 w 5442569"/>
              <a:gd name="connsiteY2" fmla="*/ 2709331 h 5418661"/>
              <a:gd name="connsiteX3" fmla="*/ 2721285 w 5442569"/>
              <a:gd name="connsiteY3" fmla="*/ 5418662 h 5418661"/>
              <a:gd name="connsiteX4" fmla="*/ 0 w 5442569"/>
              <a:gd name="connsiteY4" fmla="*/ 2709331 h 5418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569" h="5418661">
                <a:moveTo>
                  <a:pt x="0" y="2709331"/>
                </a:moveTo>
                <a:cubicBezTo>
                  <a:pt x="0" y="1213009"/>
                  <a:pt x="1218361" y="0"/>
                  <a:pt x="2721285" y="0"/>
                </a:cubicBezTo>
                <a:cubicBezTo>
                  <a:pt x="4224209" y="0"/>
                  <a:pt x="5442570" y="1213009"/>
                  <a:pt x="5442570" y="2709331"/>
                </a:cubicBezTo>
                <a:cubicBezTo>
                  <a:pt x="5442570" y="4205653"/>
                  <a:pt x="4224209" y="5418662"/>
                  <a:pt x="2721285" y="5418662"/>
                </a:cubicBezTo>
                <a:cubicBezTo>
                  <a:pt x="1218361" y="5418662"/>
                  <a:pt x="0" y="4205653"/>
                  <a:pt x="0" y="2709331"/>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1544513" tIns="638977" rIns="759998" bIns="638976" numCol="1" spcCol="1270" anchor="ctr" anchorCtr="0">
            <a:noAutofit/>
          </a:bodyPr>
          <a:lstStyle/>
          <a:p>
            <a:pPr marL="0" lvl="0" indent="0" algn="r" defTabSz="1689100">
              <a:lnSpc>
                <a:spcPct val="90000"/>
              </a:lnSpc>
              <a:spcBef>
                <a:spcPct val="0"/>
              </a:spcBef>
              <a:spcAft>
                <a:spcPct val="35000"/>
              </a:spcAft>
              <a:buNone/>
            </a:pPr>
            <a:r>
              <a:rPr lang="en-US" sz="3200" kern="1200" dirty="0" err="1"/>
              <a:t>Besoins</a:t>
            </a:r>
            <a:r>
              <a:rPr lang="en-US" sz="3200" kern="1200" dirty="0"/>
              <a:t> </a:t>
            </a:r>
            <a:r>
              <a:rPr lang="en-US" sz="3200" kern="1200" dirty="0" err="1"/>
              <a:t>en</a:t>
            </a:r>
            <a:r>
              <a:rPr lang="en-US" sz="3200" kern="1200" dirty="0"/>
              <a:t> service de </a:t>
            </a:r>
            <a:r>
              <a:rPr lang="en-US" sz="3200" kern="1200" dirty="0" err="1"/>
              <a:t>santé</a:t>
            </a:r>
            <a:endParaRPr lang="en-US" sz="3200" kern="1200" dirty="0"/>
          </a:p>
        </p:txBody>
      </p:sp>
      <p:sp>
        <p:nvSpPr>
          <p:cNvPr id="6" name="Freeform: Shape 5">
            <a:extLst>
              <a:ext uri="{FF2B5EF4-FFF2-40B4-BE49-F238E27FC236}">
                <a16:creationId xmlns:a16="http://schemas.microsoft.com/office/drawing/2014/main" id="{2FCDC1CA-F294-4223-B420-91ACAECC3169}"/>
              </a:ext>
            </a:extLst>
          </p:cNvPr>
          <p:cNvSpPr/>
          <p:nvPr/>
        </p:nvSpPr>
        <p:spPr>
          <a:xfrm>
            <a:off x="1415369" y="1870745"/>
            <a:ext cx="3538303" cy="3092189"/>
          </a:xfrm>
          <a:custGeom>
            <a:avLst/>
            <a:gdLst>
              <a:gd name="connsiteX0" fmla="*/ 0 w 3147668"/>
              <a:gd name="connsiteY0" fmla="*/ 1533934 h 3067868"/>
              <a:gd name="connsiteX1" fmla="*/ 1573834 w 3147668"/>
              <a:gd name="connsiteY1" fmla="*/ 0 h 3067868"/>
              <a:gd name="connsiteX2" fmla="*/ 3147668 w 3147668"/>
              <a:gd name="connsiteY2" fmla="*/ 1533934 h 3067868"/>
              <a:gd name="connsiteX3" fmla="*/ 1573834 w 3147668"/>
              <a:gd name="connsiteY3" fmla="*/ 3067868 h 3067868"/>
              <a:gd name="connsiteX4" fmla="*/ 0 w 3147668"/>
              <a:gd name="connsiteY4" fmla="*/ 1533934 h 306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7668" h="3067868">
                <a:moveTo>
                  <a:pt x="0" y="1533934"/>
                </a:moveTo>
                <a:cubicBezTo>
                  <a:pt x="0" y="686766"/>
                  <a:pt x="704629" y="0"/>
                  <a:pt x="1573834" y="0"/>
                </a:cubicBezTo>
                <a:cubicBezTo>
                  <a:pt x="2443039" y="0"/>
                  <a:pt x="3147668" y="686766"/>
                  <a:pt x="3147668" y="1533934"/>
                </a:cubicBezTo>
                <a:cubicBezTo>
                  <a:pt x="3147668" y="2381102"/>
                  <a:pt x="2443039" y="3067868"/>
                  <a:pt x="1573834" y="3067868"/>
                </a:cubicBezTo>
                <a:cubicBezTo>
                  <a:pt x="704629" y="3067868"/>
                  <a:pt x="0" y="2381102"/>
                  <a:pt x="0" y="153393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39539" tIns="361768" rIns="893258" bIns="361768" numCol="1" spcCol="1270" anchor="ctr" anchorCtr="0">
            <a:noAutofit/>
          </a:bodyPr>
          <a:lstStyle/>
          <a:p>
            <a:pPr marL="0" lvl="0" indent="0" algn="l" defTabSz="1689100">
              <a:lnSpc>
                <a:spcPct val="90000"/>
              </a:lnSpc>
              <a:spcBef>
                <a:spcPct val="0"/>
              </a:spcBef>
              <a:spcAft>
                <a:spcPct val="35000"/>
              </a:spcAft>
              <a:buNone/>
            </a:pPr>
            <a:r>
              <a:rPr lang="en-US" sz="2800" kern="1200" dirty="0" err="1"/>
              <a:t>Utilisation</a:t>
            </a:r>
            <a:r>
              <a:rPr lang="en-US" sz="2800" kern="1200" dirty="0"/>
              <a:t> des services de </a:t>
            </a:r>
            <a:r>
              <a:rPr lang="en-US" sz="2800" dirty="0" err="1"/>
              <a:t>s</a:t>
            </a:r>
            <a:r>
              <a:rPr lang="en-US" sz="2800" kern="1200" dirty="0" err="1"/>
              <a:t>anté</a:t>
            </a:r>
            <a:endParaRPr lang="en-US" sz="2800" kern="1200" dirty="0"/>
          </a:p>
        </p:txBody>
      </p:sp>
      <p:sp>
        <p:nvSpPr>
          <p:cNvPr id="8" name="Arrow: Right 7">
            <a:extLst>
              <a:ext uri="{FF2B5EF4-FFF2-40B4-BE49-F238E27FC236}">
                <a16:creationId xmlns:a16="http://schemas.microsoft.com/office/drawing/2014/main" id="{B9FD084E-9C7A-4077-AE43-EA3D6B08662C}"/>
              </a:ext>
            </a:extLst>
          </p:cNvPr>
          <p:cNvSpPr/>
          <p:nvPr/>
        </p:nvSpPr>
        <p:spPr>
          <a:xfrm>
            <a:off x="4098787" y="3485327"/>
            <a:ext cx="764340"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2A56BF1-A243-4E69-ADF8-28195AC5917D}"/>
              </a:ext>
            </a:extLst>
          </p:cNvPr>
          <p:cNvSpPr/>
          <p:nvPr/>
        </p:nvSpPr>
        <p:spPr>
          <a:xfrm>
            <a:off x="2383415" y="3969959"/>
            <a:ext cx="2006997" cy="929212"/>
          </a:xfrm>
          <a:prstGeom prst="ellipse">
            <a:avLst/>
          </a:prstGeom>
          <a:solidFill>
            <a:schemeClr val="accent2">
              <a:lumMod val="75000"/>
              <a:alpha val="50000"/>
            </a:scheme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0" tIns="182880" rIns="0" bIns="182880" numCol="1" spcCol="1270" anchor="ctr" anchorCtr="0">
            <a:noAutofit/>
          </a:bodyPr>
          <a:lstStyle/>
          <a:p>
            <a:pPr defTabSz="1689100">
              <a:lnSpc>
                <a:spcPct val="90000"/>
              </a:lnSpc>
              <a:spcBef>
                <a:spcPct val="0"/>
              </a:spcBef>
              <a:spcAft>
                <a:spcPct val="35000"/>
              </a:spcAft>
            </a:pPr>
            <a:r>
              <a:rPr lang="en-US" sz="1600" dirty="0">
                <a:solidFill>
                  <a:schemeClr val="tx1"/>
                </a:solidFill>
              </a:rPr>
              <a:t>Services de </a:t>
            </a:r>
            <a:r>
              <a:rPr lang="en-US" sz="1600" dirty="0" err="1">
                <a:solidFill>
                  <a:schemeClr val="tx1"/>
                </a:solidFill>
              </a:rPr>
              <a:t>sant</a:t>
            </a:r>
            <a:r>
              <a:rPr lang="en-US" sz="1600" dirty="0" err="1"/>
              <a:t>é</a:t>
            </a:r>
            <a:r>
              <a:rPr lang="en-US" sz="1600" dirty="0"/>
              <a:t> </a:t>
            </a:r>
            <a:r>
              <a:rPr lang="en-US" sz="1600" dirty="0" err="1"/>
              <a:t>achetés</a:t>
            </a:r>
            <a:endParaRPr lang="en-US" sz="1600" dirty="0">
              <a:solidFill>
                <a:schemeClr val="tx1"/>
              </a:solidFill>
            </a:endParaRPr>
          </a:p>
        </p:txBody>
      </p:sp>
      <p:sp>
        <p:nvSpPr>
          <p:cNvPr id="14" name="Arrow: Right 13">
            <a:extLst>
              <a:ext uri="{FF2B5EF4-FFF2-40B4-BE49-F238E27FC236}">
                <a16:creationId xmlns:a16="http://schemas.microsoft.com/office/drawing/2014/main" id="{66DFF346-1615-4BBB-A64D-2F3E90E24B00}"/>
              </a:ext>
            </a:extLst>
          </p:cNvPr>
          <p:cNvSpPr/>
          <p:nvPr/>
        </p:nvSpPr>
        <p:spPr>
          <a:xfrm>
            <a:off x="9260654" y="645145"/>
            <a:ext cx="764340"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25AB95A-461F-45F1-A466-C0B44696F266}"/>
              </a:ext>
            </a:extLst>
          </p:cNvPr>
          <p:cNvSpPr txBox="1"/>
          <p:nvPr/>
        </p:nvSpPr>
        <p:spPr>
          <a:xfrm>
            <a:off x="10252364" y="564295"/>
            <a:ext cx="1826141" cy="646331"/>
          </a:xfrm>
          <a:prstGeom prst="rect">
            <a:avLst/>
          </a:prstGeom>
          <a:noFill/>
        </p:spPr>
        <p:txBody>
          <a:bodyPr wrap="none" rtlCol="0">
            <a:spAutoFit/>
          </a:bodyPr>
          <a:lstStyle/>
          <a:p>
            <a:r>
              <a:rPr lang="en-US" dirty="0"/>
              <a:t>Alignment avec </a:t>
            </a:r>
          </a:p>
          <a:p>
            <a:r>
              <a:rPr lang="en-US" dirty="0"/>
              <a:t>les </a:t>
            </a:r>
            <a:r>
              <a:rPr lang="en-US" dirty="0" err="1"/>
              <a:t>besoins</a:t>
            </a:r>
            <a:endParaRPr lang="en-US" dirty="0"/>
          </a:p>
        </p:txBody>
      </p:sp>
      <p:sp>
        <p:nvSpPr>
          <p:cNvPr id="18" name="TextBox 17">
            <a:extLst>
              <a:ext uri="{FF2B5EF4-FFF2-40B4-BE49-F238E27FC236}">
                <a16:creationId xmlns:a16="http://schemas.microsoft.com/office/drawing/2014/main" id="{B8BA7708-FB15-4D7B-BB47-36E47ED2A499}"/>
              </a:ext>
            </a:extLst>
          </p:cNvPr>
          <p:cNvSpPr txBox="1"/>
          <p:nvPr/>
        </p:nvSpPr>
        <p:spPr>
          <a:xfrm>
            <a:off x="8483212" y="3977122"/>
            <a:ext cx="3538304" cy="2031325"/>
          </a:xfrm>
          <a:prstGeom prst="rect">
            <a:avLst/>
          </a:prstGeom>
          <a:noFill/>
        </p:spPr>
        <p:txBody>
          <a:bodyPr wrap="square" rtlCol="0">
            <a:spAutoFit/>
          </a:bodyPr>
          <a:lstStyle/>
          <a:p>
            <a:r>
              <a:rPr lang="en-US" dirty="0"/>
              <a:t>Elements de performance de </a:t>
            </a:r>
            <a:r>
              <a:rPr lang="en-US" dirty="0" err="1"/>
              <a:t>l’offre</a:t>
            </a:r>
            <a:r>
              <a:rPr lang="en-US" dirty="0"/>
              <a:t> de </a:t>
            </a:r>
            <a:r>
              <a:rPr lang="en-US" dirty="0" err="1"/>
              <a:t>soins</a:t>
            </a:r>
            <a:r>
              <a:rPr lang="en-US" dirty="0"/>
              <a:t> : </a:t>
            </a:r>
          </a:p>
          <a:p>
            <a:pPr marL="285750" indent="-285750">
              <a:buFont typeface="Arial" panose="020B0604020202020204" pitchFamily="34" charset="0"/>
              <a:buChar char="•"/>
            </a:pPr>
            <a:r>
              <a:rPr lang="en-US" dirty="0" err="1"/>
              <a:t>Qualité</a:t>
            </a:r>
            <a:r>
              <a:rPr lang="en-US" dirty="0"/>
              <a:t> des </a:t>
            </a:r>
            <a:r>
              <a:rPr lang="en-US" dirty="0" err="1"/>
              <a:t>soins</a:t>
            </a:r>
            <a:endParaRPr lang="en-US" dirty="0"/>
          </a:p>
          <a:p>
            <a:pPr marL="285750" indent="-285750">
              <a:buFont typeface="Arial" panose="020B0604020202020204" pitchFamily="34" charset="0"/>
              <a:buChar char="•"/>
            </a:pPr>
            <a:r>
              <a:rPr lang="en-US" dirty="0" err="1"/>
              <a:t>Efficience</a:t>
            </a:r>
            <a:r>
              <a:rPr lang="en-US" dirty="0"/>
              <a:t> dans le production de services</a:t>
            </a:r>
          </a:p>
          <a:p>
            <a:pPr marL="285750" indent="-285750">
              <a:buFont typeface="Arial" panose="020B0604020202020204" pitchFamily="34" charset="0"/>
              <a:buChar char="•"/>
            </a:pPr>
            <a:r>
              <a:rPr lang="en-US" dirty="0" err="1"/>
              <a:t>Equité</a:t>
            </a:r>
            <a:r>
              <a:rPr lang="en-US" dirty="0"/>
              <a:t> dans la distribution des services de </a:t>
            </a:r>
            <a:r>
              <a:rPr lang="en-US" dirty="0" err="1"/>
              <a:t>santé</a:t>
            </a:r>
            <a:endParaRPr lang="en-US" dirty="0"/>
          </a:p>
        </p:txBody>
      </p:sp>
      <p:sp>
        <p:nvSpPr>
          <p:cNvPr id="19" name="Title 18">
            <a:extLst>
              <a:ext uri="{FF2B5EF4-FFF2-40B4-BE49-F238E27FC236}">
                <a16:creationId xmlns:a16="http://schemas.microsoft.com/office/drawing/2014/main" id="{11658B20-A4B5-4257-AA17-F74F18791295}"/>
              </a:ext>
            </a:extLst>
          </p:cNvPr>
          <p:cNvSpPr>
            <a:spLocks noGrp="1"/>
          </p:cNvSpPr>
          <p:nvPr>
            <p:ph type="title"/>
          </p:nvPr>
        </p:nvSpPr>
        <p:spPr>
          <a:xfrm>
            <a:off x="403584" y="204666"/>
            <a:ext cx="8079628" cy="826809"/>
          </a:xfrm>
        </p:spPr>
        <p:txBody>
          <a:bodyPr>
            <a:noAutofit/>
          </a:bodyPr>
          <a:lstStyle/>
          <a:p>
            <a:r>
              <a:rPr lang="en-US" sz="2800" dirty="0" err="1"/>
              <a:t>Quand</a:t>
            </a:r>
            <a:r>
              <a:rPr lang="en-US" sz="2800" dirty="0"/>
              <a:t> </a:t>
            </a:r>
            <a:r>
              <a:rPr lang="en-US" sz="2800" dirty="0" err="1"/>
              <a:t>est-ce</a:t>
            </a:r>
            <a:r>
              <a:rPr lang="en-US" sz="2800" dirty="0"/>
              <a:t> </a:t>
            </a:r>
            <a:r>
              <a:rPr lang="en-US" sz="2800" dirty="0" err="1"/>
              <a:t>qu’un</a:t>
            </a:r>
            <a:r>
              <a:rPr lang="en-US" sz="2800" dirty="0"/>
              <a:t> pays </a:t>
            </a:r>
            <a:r>
              <a:rPr lang="en-US" sz="2800" dirty="0" err="1"/>
              <a:t>progresse</a:t>
            </a:r>
            <a:r>
              <a:rPr lang="en-US" sz="2800" dirty="0"/>
              <a:t> </a:t>
            </a:r>
            <a:r>
              <a:rPr lang="en-US" sz="2800" dirty="0" err="1"/>
              <a:t>vers</a:t>
            </a:r>
            <a:r>
              <a:rPr lang="en-US" sz="2800" dirty="0"/>
              <a:t> </a:t>
            </a:r>
            <a:r>
              <a:rPr lang="en-US" sz="2800" dirty="0" err="1"/>
              <a:t>l’Achat</a:t>
            </a:r>
            <a:r>
              <a:rPr lang="en-US" sz="2800" dirty="0"/>
              <a:t> </a:t>
            </a:r>
            <a:r>
              <a:rPr lang="en-US" sz="2800" dirty="0" err="1"/>
              <a:t>Stratégique</a:t>
            </a:r>
            <a:r>
              <a:rPr lang="en-US" sz="2800" dirty="0"/>
              <a:t> ?</a:t>
            </a:r>
          </a:p>
        </p:txBody>
      </p:sp>
      <p:sp>
        <p:nvSpPr>
          <p:cNvPr id="20" name="Arrow: Right 19">
            <a:extLst>
              <a:ext uri="{FF2B5EF4-FFF2-40B4-BE49-F238E27FC236}">
                <a16:creationId xmlns:a16="http://schemas.microsoft.com/office/drawing/2014/main" id="{792F8BFB-955E-4FCB-B6A1-458C0716CD80}"/>
              </a:ext>
            </a:extLst>
          </p:cNvPr>
          <p:cNvSpPr/>
          <p:nvPr/>
        </p:nvSpPr>
        <p:spPr>
          <a:xfrm rot="16200000">
            <a:off x="3900880" y="4246858"/>
            <a:ext cx="444336" cy="40738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568902-4283-4A6D-8A11-CE23CA1BFF32}"/>
              </a:ext>
            </a:extLst>
          </p:cNvPr>
          <p:cNvSpPr txBox="1"/>
          <p:nvPr/>
        </p:nvSpPr>
        <p:spPr>
          <a:xfrm>
            <a:off x="139679" y="1607661"/>
            <a:ext cx="1380058" cy="369332"/>
          </a:xfrm>
          <a:prstGeom prst="rect">
            <a:avLst/>
          </a:prstGeom>
          <a:noFill/>
        </p:spPr>
        <p:txBody>
          <a:bodyPr wrap="square" rtlCol="0">
            <a:spAutoFit/>
          </a:bodyPr>
          <a:lstStyle/>
          <a:p>
            <a:r>
              <a:rPr lang="en-US" dirty="0"/>
              <a:t>OOPs</a:t>
            </a:r>
          </a:p>
        </p:txBody>
      </p:sp>
      <p:cxnSp>
        <p:nvCxnSpPr>
          <p:cNvPr id="22" name="Straight Arrow Connector 21">
            <a:extLst>
              <a:ext uri="{FF2B5EF4-FFF2-40B4-BE49-F238E27FC236}">
                <a16:creationId xmlns:a16="http://schemas.microsoft.com/office/drawing/2014/main" id="{DC24E383-C185-4E6A-AC4B-680E515732A7}"/>
              </a:ext>
            </a:extLst>
          </p:cNvPr>
          <p:cNvCxnSpPr>
            <a:cxnSpLocks/>
            <a:stCxn id="21" idx="3"/>
          </p:cNvCxnSpPr>
          <p:nvPr/>
        </p:nvCxnSpPr>
        <p:spPr>
          <a:xfrm>
            <a:off x="1519737" y="1792327"/>
            <a:ext cx="1098745" cy="650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B5848F6-E10C-416C-953C-3B1EEBFA6FD1}"/>
              </a:ext>
            </a:extLst>
          </p:cNvPr>
          <p:cNvCxnSpPr>
            <a:cxnSpLocks/>
            <a:stCxn id="24" idx="0"/>
            <a:endCxn id="6" idx="0"/>
          </p:cNvCxnSpPr>
          <p:nvPr/>
        </p:nvCxnSpPr>
        <p:spPr>
          <a:xfrm flipV="1">
            <a:off x="1277003" y="3416840"/>
            <a:ext cx="138366" cy="1437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19F13D-0EA3-471A-9570-DE3E362A9232}"/>
              </a:ext>
            </a:extLst>
          </p:cNvPr>
          <p:cNvSpPr txBox="1"/>
          <p:nvPr/>
        </p:nvSpPr>
        <p:spPr>
          <a:xfrm>
            <a:off x="-64476" y="4854637"/>
            <a:ext cx="2682958" cy="1477328"/>
          </a:xfrm>
          <a:prstGeom prst="rect">
            <a:avLst/>
          </a:prstGeom>
          <a:noFill/>
        </p:spPr>
        <p:txBody>
          <a:bodyPr wrap="square" rtlCol="0">
            <a:spAutoFit/>
          </a:bodyPr>
          <a:lstStyle/>
          <a:p>
            <a:r>
              <a:rPr lang="en-US" dirty="0" err="1"/>
              <a:t>Utilisation</a:t>
            </a:r>
            <a:r>
              <a:rPr lang="en-US" dirty="0"/>
              <a:t> de services non </a:t>
            </a:r>
            <a:r>
              <a:rPr lang="en-US" dirty="0" err="1"/>
              <a:t>justifiée</a:t>
            </a:r>
            <a:r>
              <a:rPr lang="en-US" dirty="0"/>
              <a:t> </a:t>
            </a:r>
            <a:r>
              <a:rPr lang="en-US" dirty="0" err="1"/>
              <a:t>médicalement</a:t>
            </a:r>
            <a:r>
              <a:rPr lang="en-US" dirty="0"/>
              <a:t>, </a:t>
            </a:r>
            <a:r>
              <a:rPr lang="en-US" dirty="0" err="1"/>
              <a:t>induite</a:t>
            </a:r>
            <a:r>
              <a:rPr lang="en-US" dirty="0"/>
              <a:t> par la </a:t>
            </a:r>
            <a:r>
              <a:rPr lang="en-US" dirty="0" err="1"/>
              <a:t>demande</a:t>
            </a:r>
            <a:r>
              <a:rPr lang="en-US" dirty="0"/>
              <a:t> </a:t>
            </a:r>
            <a:r>
              <a:rPr lang="en-US" dirty="0" err="1"/>
              <a:t>ou</a:t>
            </a:r>
            <a:r>
              <a:rPr lang="en-US" dirty="0"/>
              <a:t> </a:t>
            </a:r>
            <a:r>
              <a:rPr lang="en-US" dirty="0" err="1"/>
              <a:t>l’offre</a:t>
            </a:r>
            <a:r>
              <a:rPr lang="en-US" dirty="0"/>
              <a:t> de </a:t>
            </a:r>
            <a:r>
              <a:rPr lang="en-US" dirty="0" err="1"/>
              <a:t>soins</a:t>
            </a:r>
            <a:endParaRPr lang="en-US" dirty="0"/>
          </a:p>
        </p:txBody>
      </p:sp>
      <p:sp>
        <p:nvSpPr>
          <p:cNvPr id="16" name="Arrow: Right 15">
            <a:extLst>
              <a:ext uri="{FF2B5EF4-FFF2-40B4-BE49-F238E27FC236}">
                <a16:creationId xmlns:a16="http://schemas.microsoft.com/office/drawing/2014/main" id="{C3481CDA-FE56-475E-96F0-55680E8E6243}"/>
              </a:ext>
            </a:extLst>
          </p:cNvPr>
          <p:cNvSpPr/>
          <p:nvPr/>
        </p:nvSpPr>
        <p:spPr>
          <a:xfrm>
            <a:off x="3026429" y="4664855"/>
            <a:ext cx="332265" cy="2423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8B970937-87C2-4BD2-A34D-6B766F4F88FA}"/>
              </a:ext>
            </a:extLst>
          </p:cNvPr>
          <p:cNvCxnSpPr>
            <a:cxnSpLocks/>
            <a:stCxn id="24" idx="3"/>
            <a:endCxn id="13" idx="3"/>
          </p:cNvCxnSpPr>
          <p:nvPr/>
        </p:nvCxnSpPr>
        <p:spPr>
          <a:xfrm flipV="1">
            <a:off x="2618482" y="4763091"/>
            <a:ext cx="58851" cy="830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Arrow: Right 25">
            <a:extLst>
              <a:ext uri="{FF2B5EF4-FFF2-40B4-BE49-F238E27FC236}">
                <a16:creationId xmlns:a16="http://schemas.microsoft.com/office/drawing/2014/main" id="{AB84BD02-F553-4AA5-9761-542BB05342C1}"/>
              </a:ext>
            </a:extLst>
          </p:cNvPr>
          <p:cNvSpPr/>
          <p:nvPr/>
        </p:nvSpPr>
        <p:spPr>
          <a:xfrm>
            <a:off x="9260654" y="1304092"/>
            <a:ext cx="764340" cy="48823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0ED802-F815-4A1E-AB38-61F4C76F09C8}"/>
              </a:ext>
            </a:extLst>
          </p:cNvPr>
          <p:cNvSpPr txBox="1"/>
          <p:nvPr/>
        </p:nvSpPr>
        <p:spPr>
          <a:xfrm>
            <a:off x="10252364" y="1284495"/>
            <a:ext cx="1838965" cy="646331"/>
          </a:xfrm>
          <a:prstGeom prst="rect">
            <a:avLst/>
          </a:prstGeom>
          <a:noFill/>
        </p:spPr>
        <p:txBody>
          <a:bodyPr wrap="none" rtlCol="0">
            <a:spAutoFit/>
          </a:bodyPr>
          <a:lstStyle/>
          <a:p>
            <a:r>
              <a:rPr lang="en-US" dirty="0"/>
              <a:t>Expansion du </a:t>
            </a:r>
          </a:p>
          <a:p>
            <a:r>
              <a:rPr lang="en-US" dirty="0"/>
              <a:t>Benefit package</a:t>
            </a:r>
          </a:p>
        </p:txBody>
      </p:sp>
    </p:spTree>
    <p:extLst>
      <p:ext uri="{BB962C8B-B14F-4D97-AF65-F5344CB8AC3E}">
        <p14:creationId xmlns:p14="http://schemas.microsoft.com/office/powerpoint/2010/main" val="202916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ppt_x"/>
                                          </p:val>
                                        </p:tav>
                                        <p:tav tm="100000">
                                          <p:val>
                                            <p:strVal val="#ppt_x"/>
                                          </p:val>
                                        </p:tav>
                                      </p:tavLst>
                                    </p:anim>
                                    <p:anim calcmode="lin" valueType="num">
                                      <p:cBhvr additive="base">
                                        <p:cTn id="7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13" grpId="0" animBg="1"/>
      <p:bldP spid="14" grpId="0" animBg="1"/>
      <p:bldP spid="15" grpId="0"/>
      <p:bldP spid="18" grpId="0"/>
      <p:bldP spid="20" grpId="0" animBg="1"/>
      <p:bldP spid="21" grpId="0"/>
      <p:bldP spid="21" grpId="1"/>
      <p:bldP spid="24" grpId="0"/>
      <p:bldP spid="24" grpId="1"/>
      <p:bldP spid="16" grpId="0" animBg="1"/>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70B10E9-04DF-03A2-9F62-B498D42F4BA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6FF794-1E18-3E45-B0FE-A935C90CE9F1}" type="slidenum">
              <a:rPr lang="en-US" smtClean="0"/>
              <a:pPr/>
              <a:t>5</a:t>
            </a:fld>
            <a:endParaRPr lang="en-US"/>
          </a:p>
        </p:txBody>
      </p:sp>
      <p:sp>
        <p:nvSpPr>
          <p:cNvPr id="10" name="Title 1">
            <a:extLst>
              <a:ext uri="{FF2B5EF4-FFF2-40B4-BE49-F238E27FC236}">
                <a16:creationId xmlns:a16="http://schemas.microsoft.com/office/drawing/2014/main" id="{0C9AA938-1718-9240-9160-9292A3A6C731}"/>
              </a:ext>
            </a:extLst>
          </p:cNvPr>
          <p:cNvSpPr txBox="1">
            <a:spLocks/>
          </p:cNvSpPr>
          <p:nvPr/>
        </p:nvSpPr>
        <p:spPr>
          <a:xfrm>
            <a:off x="0" y="284002"/>
            <a:ext cx="12192000" cy="825501"/>
          </a:xfrm>
          <a:prstGeom prst="rect">
            <a:avLst/>
          </a:prstGeom>
          <a:solidFill>
            <a:srgbClr val="DDE5F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200" b="1" dirty="0">
                <a:cs typeface="Times New Roman" panose="02020603050405020304" pitchFamily="18" charset="0"/>
              </a:rPr>
              <a:t>Quelle est la structure des dispositifs de mise en commun ?</a:t>
            </a:r>
            <a:endParaRPr lang="fr-FR" sz="3200" b="1" dirty="0">
              <a:cs typeface="Times New Roman" panose="02020603050405020304" pitchFamily="18" charset="0"/>
            </a:endParaRPr>
          </a:p>
        </p:txBody>
      </p:sp>
      <p:sp>
        <p:nvSpPr>
          <p:cNvPr id="5" name="TextBox 4">
            <a:extLst>
              <a:ext uri="{FF2B5EF4-FFF2-40B4-BE49-F238E27FC236}">
                <a16:creationId xmlns:a16="http://schemas.microsoft.com/office/drawing/2014/main" id="{2118EC86-07B5-F656-2FB7-3284907AE8BF}"/>
              </a:ext>
            </a:extLst>
          </p:cNvPr>
          <p:cNvSpPr txBox="1"/>
          <p:nvPr/>
        </p:nvSpPr>
        <p:spPr>
          <a:xfrm>
            <a:off x="0" y="0"/>
            <a:ext cx="12192000" cy="369332"/>
          </a:xfrm>
          <a:prstGeom prst="rect">
            <a:avLst/>
          </a:prstGeom>
          <a:solidFill>
            <a:schemeClr val="accent1">
              <a:lumMod val="75000"/>
            </a:schemeClr>
          </a:solidFill>
        </p:spPr>
        <p:txBody>
          <a:bodyPr wrap="square" rtlCol="0">
            <a:spAutoFit/>
          </a:bodyPr>
          <a:lstStyle/>
          <a:p>
            <a:pPr algn="ctr"/>
            <a:r>
              <a:rPr lang="fr-FR" dirty="0">
                <a:solidFill>
                  <a:schemeClr val="bg1"/>
                </a:solidFill>
              </a:rPr>
              <a:t>II)  </a:t>
            </a:r>
            <a:r>
              <a:rPr lang="fr-CA" sz="1800" dirty="0">
                <a:solidFill>
                  <a:schemeClr val="bg1"/>
                </a:solidFill>
                <a:latin typeface="Calibri" panose="020F0502020204030204" pitchFamily="34" charset="0"/>
                <a:cs typeface="Times New Roman" panose="02020603050405020304" pitchFamily="18" charset="0"/>
              </a:rPr>
              <a:t>Mise en commun des ressources</a:t>
            </a:r>
            <a:endParaRPr lang="fr-FR" dirty="0">
              <a:solidFill>
                <a:schemeClr val="bg1"/>
              </a:solidFill>
            </a:endParaRPr>
          </a:p>
        </p:txBody>
      </p:sp>
      <p:pic>
        <p:nvPicPr>
          <p:cNvPr id="2" name="Picture 2" descr="World Bank Group - International Development, Poverty ...">
            <a:extLst>
              <a:ext uri="{FF2B5EF4-FFF2-40B4-BE49-F238E27FC236}">
                <a16:creationId xmlns:a16="http://schemas.microsoft.com/office/drawing/2014/main" id="{596DEDF6-9AC5-8097-DF72-E14B8C09D0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48900" y="6298251"/>
            <a:ext cx="838200" cy="4400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4BFE298D-D2BA-0EF3-F794-E4ADCB6C163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53059" y="6241656"/>
            <a:ext cx="995841" cy="553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inistry of Health (Mauritania) — Government Body from Mauritania — Health  sector — DevelopmentAid">
            <a:extLst>
              <a:ext uri="{FF2B5EF4-FFF2-40B4-BE49-F238E27FC236}">
                <a16:creationId xmlns:a16="http://schemas.microsoft.com/office/drawing/2014/main" id="{B35DFA13-2F63-B954-3332-41534D01B01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97143" y="6249280"/>
            <a:ext cx="685798" cy="5379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C81EF15E-4039-0FAA-AA73-7DFA520F26D1}"/>
              </a:ext>
            </a:extLst>
          </p:cNvPr>
          <p:cNvGraphicFramePr>
            <a:graphicFrameLocks noGrp="1"/>
          </p:cNvGraphicFramePr>
          <p:nvPr/>
        </p:nvGraphicFramePr>
        <p:xfrm>
          <a:off x="109060" y="1194589"/>
          <a:ext cx="11973880" cy="5876771"/>
        </p:xfrm>
        <a:graphic>
          <a:graphicData uri="http://schemas.openxmlformats.org/drawingml/2006/table">
            <a:tbl>
              <a:tblPr firstRow="1" bandRow="1">
                <a:tableStyleId>{5C22544A-7EE6-4342-B048-85BDC9FD1C3A}</a:tableStyleId>
              </a:tblPr>
              <a:tblGrid>
                <a:gridCol w="688763">
                  <a:extLst>
                    <a:ext uri="{9D8B030D-6E8A-4147-A177-3AD203B41FA5}">
                      <a16:colId xmlns:a16="http://schemas.microsoft.com/office/drawing/2014/main" val="1437926074"/>
                    </a:ext>
                  </a:extLst>
                </a:gridCol>
                <a:gridCol w="1894098">
                  <a:extLst>
                    <a:ext uri="{9D8B030D-6E8A-4147-A177-3AD203B41FA5}">
                      <a16:colId xmlns:a16="http://schemas.microsoft.com/office/drawing/2014/main" val="1842554525"/>
                    </a:ext>
                  </a:extLst>
                </a:gridCol>
                <a:gridCol w="1894098">
                  <a:extLst>
                    <a:ext uri="{9D8B030D-6E8A-4147-A177-3AD203B41FA5}">
                      <a16:colId xmlns:a16="http://schemas.microsoft.com/office/drawing/2014/main" val="1506838894"/>
                    </a:ext>
                  </a:extLst>
                </a:gridCol>
                <a:gridCol w="1911763">
                  <a:extLst>
                    <a:ext uri="{9D8B030D-6E8A-4147-A177-3AD203B41FA5}">
                      <a16:colId xmlns:a16="http://schemas.microsoft.com/office/drawing/2014/main" val="1484152330"/>
                    </a:ext>
                  </a:extLst>
                </a:gridCol>
                <a:gridCol w="1565563">
                  <a:extLst>
                    <a:ext uri="{9D8B030D-6E8A-4147-A177-3AD203B41FA5}">
                      <a16:colId xmlns:a16="http://schemas.microsoft.com/office/drawing/2014/main" val="1263242277"/>
                    </a:ext>
                  </a:extLst>
                </a:gridCol>
                <a:gridCol w="1828800">
                  <a:extLst>
                    <a:ext uri="{9D8B030D-6E8A-4147-A177-3AD203B41FA5}">
                      <a16:colId xmlns:a16="http://schemas.microsoft.com/office/drawing/2014/main" val="3644517941"/>
                    </a:ext>
                  </a:extLst>
                </a:gridCol>
                <a:gridCol w="2190795">
                  <a:extLst>
                    <a:ext uri="{9D8B030D-6E8A-4147-A177-3AD203B41FA5}">
                      <a16:colId xmlns:a16="http://schemas.microsoft.com/office/drawing/2014/main" val="3999057397"/>
                    </a:ext>
                  </a:extLst>
                </a:gridCol>
              </a:tblGrid>
              <a:tr h="432639">
                <a:tc>
                  <a:txBody>
                    <a:bodyPr/>
                    <a:lstStyle/>
                    <a:p>
                      <a:pPr algn="ctr"/>
                      <a:r>
                        <a:rPr lang="fr-FR" sz="1600" dirty="0">
                          <a:solidFill>
                            <a:schemeClr val="tx1"/>
                          </a:solidFill>
                          <a:latin typeface="+mj-lt"/>
                        </a:rPr>
                        <a:t>Pool</a:t>
                      </a:r>
                    </a:p>
                  </a:txBody>
                  <a:tcPr vert="vert27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latin typeface="+mj-lt"/>
                          <a:ea typeface="Calibri" panose="020F0502020204030204" pitchFamily="34" charset="0"/>
                          <a:cs typeface="Times New Roman" panose="02020603050405020304" pitchFamily="18" charset="0"/>
                        </a:rPr>
                        <a:t>Budget de l’état </a:t>
                      </a:r>
                    </a:p>
                    <a:p>
                      <a:pPr algn="ctr"/>
                      <a:endParaRPr lang="fr-FR" sz="1600" dirty="0">
                        <a:solidFill>
                          <a:schemeClr val="tx1"/>
                        </a:solidFill>
                        <a:latin typeface="+mj-lt"/>
                      </a:endParaRPr>
                    </a:p>
                  </a:txBody>
                  <a:tcPr>
                    <a:solidFill>
                      <a:schemeClr val="bg2">
                        <a:lumMod val="90000"/>
                      </a:schemeClr>
                    </a:solidFill>
                  </a:tcPr>
                </a:tc>
                <a:tc>
                  <a:txBody>
                    <a:bodyPr/>
                    <a:lstStyle/>
                    <a:p>
                      <a:pPr algn="ctr"/>
                      <a:r>
                        <a:rPr lang="fr-FR" sz="1600" dirty="0">
                          <a:solidFill>
                            <a:schemeClr val="tx1"/>
                          </a:solidFill>
                          <a:latin typeface="+mj-lt"/>
                        </a:rPr>
                        <a:t>CNAM</a:t>
                      </a:r>
                    </a:p>
                  </a:txBody>
                  <a:tcPr>
                    <a:solidFill>
                      <a:schemeClr val="bg2">
                        <a:lumMod val="90000"/>
                      </a:schemeClr>
                    </a:solidFill>
                  </a:tcPr>
                </a:tc>
                <a:tc>
                  <a:txBody>
                    <a:bodyPr/>
                    <a:lstStyle/>
                    <a:p>
                      <a:pPr algn="ctr"/>
                      <a:r>
                        <a:rPr lang="fr-FR" sz="1600" dirty="0">
                          <a:solidFill>
                            <a:schemeClr val="tx1"/>
                          </a:solidFill>
                          <a:latin typeface="+mj-lt"/>
                        </a:rPr>
                        <a:t>Programmes pour indigents</a:t>
                      </a:r>
                    </a:p>
                  </a:txBody>
                  <a:tcPr>
                    <a:solidFill>
                      <a:schemeClr val="bg2">
                        <a:lumMod val="90000"/>
                      </a:schemeClr>
                    </a:solidFill>
                  </a:tcPr>
                </a:tc>
                <a:tc>
                  <a:txBody>
                    <a:bodyPr/>
                    <a:lstStyle/>
                    <a:p>
                      <a:pPr algn="ctr"/>
                      <a:r>
                        <a:rPr lang="fr-FR" sz="1600" dirty="0">
                          <a:solidFill>
                            <a:schemeClr val="tx1"/>
                          </a:solidFill>
                          <a:latin typeface="+mj-lt"/>
                        </a:rPr>
                        <a:t>Forfait obstétrical</a:t>
                      </a: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latin typeface="+mj-lt"/>
                        </a:rPr>
                        <a:t>Gratuités pathologies</a:t>
                      </a:r>
                    </a:p>
                  </a:txBody>
                  <a:tcPr>
                    <a:solidFill>
                      <a:schemeClr val="bg2">
                        <a:lumMod val="90000"/>
                      </a:schemeClr>
                    </a:solidFill>
                  </a:tcPr>
                </a:tc>
                <a:tc>
                  <a:txBody>
                    <a:bodyPr/>
                    <a:lstStyle/>
                    <a:p>
                      <a:pPr algn="ctr"/>
                      <a:r>
                        <a:rPr lang="fr-FR" sz="1600" dirty="0">
                          <a:solidFill>
                            <a:schemeClr val="tx1"/>
                          </a:solidFill>
                          <a:latin typeface="+mj-lt"/>
                        </a:rPr>
                        <a:t>CNASS</a:t>
                      </a:r>
                    </a:p>
                  </a:txBody>
                  <a:tcPr>
                    <a:solidFill>
                      <a:schemeClr val="bg2">
                        <a:lumMod val="90000"/>
                      </a:schemeClr>
                    </a:solidFill>
                  </a:tcPr>
                </a:tc>
                <a:extLst>
                  <a:ext uri="{0D108BD9-81ED-4DB2-BD59-A6C34878D82A}">
                    <a16:rowId xmlns:a16="http://schemas.microsoft.com/office/drawing/2014/main" val="2283959913"/>
                  </a:ext>
                </a:extLst>
              </a:tr>
              <a:tr h="1454964">
                <a:tc>
                  <a:txBody>
                    <a:bodyPr/>
                    <a:lstStyle/>
                    <a:p>
                      <a:pPr algn="ctr"/>
                      <a:r>
                        <a:rPr lang="fr-FR" sz="1600" b="1" dirty="0">
                          <a:solidFill>
                            <a:schemeClr val="tx1"/>
                          </a:solidFill>
                          <a:latin typeface="+mj-lt"/>
                        </a:rPr>
                        <a:t>Pop. cible / couverture</a:t>
                      </a:r>
                    </a:p>
                  </a:txBody>
                  <a:tcPr vert="vert270">
                    <a:solidFill>
                      <a:schemeClr val="bg2"/>
                    </a:solidFill>
                  </a:tcPr>
                </a:tc>
                <a:tc>
                  <a:txBody>
                    <a:bodyPr/>
                    <a:lstStyle/>
                    <a:p>
                      <a:pPr algn="ctr"/>
                      <a:r>
                        <a:rPr lang="fr-FR" sz="1400" dirty="0">
                          <a:solidFill>
                            <a:schemeClr val="tx1"/>
                          </a:solidFill>
                          <a:latin typeface="+mj-lt"/>
                        </a:rPr>
                        <a:t>Toute la population + réfugiés.</a:t>
                      </a:r>
                    </a:p>
                    <a:p>
                      <a:pPr algn="ctr"/>
                      <a:r>
                        <a:rPr lang="fr-FR" sz="1400" dirty="0">
                          <a:solidFill>
                            <a:schemeClr val="tx1"/>
                          </a:solidFill>
                          <a:latin typeface="+mj-lt"/>
                        </a:rPr>
                        <a:t>Soins dans la pyramide sanitaire publique.</a:t>
                      </a:r>
                    </a:p>
                  </a:txBody>
                  <a:tcPr anchor="ctr">
                    <a:solidFill>
                      <a:schemeClr val="bg1">
                        <a:lumMod val="95000"/>
                      </a:schemeClr>
                    </a:solidFill>
                  </a:tcPr>
                </a:tc>
                <a:tc>
                  <a:txBody>
                    <a:bodyPr/>
                    <a:lstStyle/>
                    <a:p>
                      <a:pPr algn="ctr"/>
                      <a:r>
                        <a:rPr lang="fr-FR" sz="1400" dirty="0">
                          <a:solidFill>
                            <a:schemeClr val="tx1"/>
                          </a:solidFill>
                          <a:latin typeface="+mj-lt"/>
                        </a:rPr>
                        <a:t>Employés du secteur public et privé + leurs dépendants. </a:t>
                      </a:r>
                    </a:p>
                    <a:p>
                      <a:pPr algn="ctr"/>
                      <a:endParaRPr lang="fr-FR" sz="1400" dirty="0">
                        <a:solidFill>
                          <a:schemeClr val="tx1"/>
                        </a:solidFill>
                        <a:latin typeface="+mj-lt"/>
                      </a:endParaRPr>
                    </a:p>
                    <a:p>
                      <a:pPr algn="ctr"/>
                      <a:r>
                        <a:rPr lang="fr-FR" sz="1400" dirty="0">
                          <a:solidFill>
                            <a:schemeClr val="tx1"/>
                          </a:solidFill>
                          <a:latin typeface="+mj-lt"/>
                        </a:rPr>
                        <a:t>Couvre </a:t>
                      </a:r>
                      <a:r>
                        <a:rPr lang="fr-FR" sz="1400" b="1" dirty="0">
                          <a:solidFill>
                            <a:schemeClr val="tx1"/>
                          </a:solidFill>
                          <a:latin typeface="+mj-lt"/>
                        </a:rPr>
                        <a:t>15% </a:t>
                      </a:r>
                      <a:r>
                        <a:rPr lang="fr-FR" sz="1400" dirty="0">
                          <a:solidFill>
                            <a:schemeClr val="tx1"/>
                          </a:solidFill>
                          <a:latin typeface="+mj-lt"/>
                        </a:rPr>
                        <a:t>de la population; cible de 35%. </a:t>
                      </a:r>
                    </a:p>
                  </a:txBody>
                  <a:tcPr anchor="ctr">
                    <a:solidFill>
                      <a:schemeClr val="bg1">
                        <a:lumMod val="95000"/>
                      </a:schemeClr>
                    </a:solidFill>
                  </a:tcPr>
                </a:tc>
                <a:tc>
                  <a:txBody>
                    <a:bodyPr/>
                    <a:lstStyle/>
                    <a:p>
                      <a:pPr algn="ctr"/>
                      <a:r>
                        <a:rPr lang="fr-FR" sz="1400" dirty="0">
                          <a:solidFill>
                            <a:schemeClr val="tx1"/>
                          </a:solidFill>
                          <a:latin typeface="+mj-lt"/>
                        </a:rPr>
                        <a:t>Indigents avec certificat d’indigence ou dans le RSU.</a:t>
                      </a:r>
                    </a:p>
                  </a:txBody>
                  <a:tcPr anchor="ctr">
                    <a:solidFill>
                      <a:schemeClr val="bg1">
                        <a:lumMod val="95000"/>
                      </a:schemeClr>
                    </a:solidFill>
                  </a:tcPr>
                </a:tc>
                <a:tc>
                  <a:txBody>
                    <a:bodyPr/>
                    <a:lstStyle/>
                    <a:p>
                      <a:pPr algn="ctr"/>
                      <a:r>
                        <a:rPr lang="fr-FR" sz="1400" dirty="0">
                          <a:solidFill>
                            <a:schemeClr val="tx1"/>
                          </a:solidFill>
                          <a:latin typeface="+mj-lt"/>
                        </a:rPr>
                        <a:t>Toute femme enceinte en CPN.</a:t>
                      </a:r>
                    </a:p>
                  </a:txBody>
                  <a:tcPr anchor="ctr">
                    <a:solidFill>
                      <a:schemeClr val="bg1">
                        <a:lumMod val="95000"/>
                      </a:schemeClr>
                    </a:solidFill>
                  </a:tcPr>
                </a:tc>
                <a:tc>
                  <a:txBody>
                    <a:bodyPr/>
                    <a:lstStyle/>
                    <a:p>
                      <a:pPr algn="ctr"/>
                      <a:r>
                        <a:rPr lang="fr-FR" sz="1400" dirty="0">
                          <a:solidFill>
                            <a:schemeClr val="tx1"/>
                          </a:solidFill>
                          <a:latin typeface="+mj-lt"/>
                        </a:rPr>
                        <a:t>Malades atteint de paludisme, cancer, VIH, TB, insuffisance rénale, malnutrition, ou en besoin de vaccination / PF.</a:t>
                      </a:r>
                    </a:p>
                    <a:p>
                      <a:pPr algn="ctr"/>
                      <a:endParaRPr lang="fr-FR" sz="1400" dirty="0">
                        <a:solidFill>
                          <a:schemeClr val="tx1"/>
                        </a:solidFill>
                        <a:latin typeface="+mj-lt"/>
                      </a:endParaRPr>
                    </a:p>
                  </a:txBody>
                  <a:tcPr anchor="ctr">
                    <a:solidFill>
                      <a:schemeClr val="bg1">
                        <a:lumMod val="95000"/>
                      </a:schemeClr>
                    </a:solidFill>
                  </a:tcPr>
                </a:tc>
                <a:tc>
                  <a:txBody>
                    <a:bodyPr/>
                    <a:lstStyle/>
                    <a:p>
                      <a:pPr algn="ctr"/>
                      <a:r>
                        <a:rPr lang="fr-FR" sz="1400" dirty="0">
                          <a:solidFill>
                            <a:schemeClr val="tx1"/>
                          </a:solidFill>
                          <a:latin typeface="+mj-lt"/>
                        </a:rPr>
                        <a:t>Population non-couverte par CNAM (secteur informel) </a:t>
                      </a:r>
                    </a:p>
                    <a:p>
                      <a:pPr algn="ctr"/>
                      <a:r>
                        <a:rPr lang="fr-FR" sz="1400" dirty="0">
                          <a:solidFill>
                            <a:schemeClr val="tx1"/>
                          </a:solidFill>
                          <a:latin typeface="+mj-lt"/>
                        </a:rPr>
                        <a:t>cible de 70% </a:t>
                      </a:r>
                    </a:p>
                    <a:p>
                      <a:pPr algn="ctr"/>
                      <a:r>
                        <a:rPr lang="fr-FR" sz="1400" b="1" dirty="0">
                          <a:solidFill>
                            <a:schemeClr val="accent1">
                              <a:lumMod val="75000"/>
                            </a:schemeClr>
                          </a:solidFill>
                          <a:latin typeface="+mj-lt"/>
                        </a:rPr>
                        <a:t>*dispositif en développement*</a:t>
                      </a:r>
                    </a:p>
                  </a:txBody>
                  <a:tcPr anchor="ctr">
                    <a:solidFill>
                      <a:schemeClr val="bg1">
                        <a:lumMod val="95000"/>
                      </a:schemeClr>
                    </a:solidFill>
                  </a:tcPr>
                </a:tc>
                <a:extLst>
                  <a:ext uri="{0D108BD9-81ED-4DB2-BD59-A6C34878D82A}">
                    <a16:rowId xmlns:a16="http://schemas.microsoft.com/office/drawing/2014/main" val="1944664467"/>
                  </a:ext>
                </a:extLst>
              </a:tr>
              <a:tr h="1168400">
                <a:tc>
                  <a:txBody>
                    <a:bodyPr/>
                    <a:lstStyle/>
                    <a:p>
                      <a:pPr algn="ctr"/>
                      <a:r>
                        <a:rPr lang="fr-FR" sz="1600" b="1" dirty="0">
                          <a:solidFill>
                            <a:schemeClr val="tx1"/>
                          </a:solidFill>
                          <a:latin typeface="+mj-lt"/>
                        </a:rPr>
                        <a:t>Sources revenus</a:t>
                      </a:r>
                    </a:p>
                  </a:txBody>
                  <a:tcPr vert="vert270">
                    <a:solidFill>
                      <a:schemeClr val="bg2"/>
                    </a:solidFill>
                  </a:tcPr>
                </a:tc>
                <a:tc>
                  <a:txBody>
                    <a:bodyPr/>
                    <a:lstStyle/>
                    <a:p>
                      <a:pPr algn="ctr"/>
                      <a:r>
                        <a:rPr lang="fr-FR" sz="1400" dirty="0">
                          <a:solidFill>
                            <a:schemeClr val="tx1"/>
                          </a:solidFill>
                          <a:latin typeface="+mj-lt"/>
                        </a:rPr>
                        <a:t>Budget de l’état + recouvrement de coûts dans les FOSA</a:t>
                      </a:r>
                    </a:p>
                    <a:p>
                      <a:pPr algn="ctr"/>
                      <a:r>
                        <a:rPr lang="fr-FR" sz="1400" dirty="0">
                          <a:solidFill>
                            <a:schemeClr val="tx1"/>
                          </a:solidFill>
                          <a:latin typeface="+mj-lt"/>
                        </a:rPr>
                        <a:t>avec soutient PTF.</a:t>
                      </a:r>
                    </a:p>
                  </a:txBody>
                  <a:tcPr anchor="ctr">
                    <a:solidFill>
                      <a:schemeClr val="bg1">
                        <a:lumMod val="95000"/>
                      </a:schemeClr>
                    </a:solidFill>
                  </a:tcPr>
                </a:tc>
                <a:tc>
                  <a:txBody>
                    <a:bodyPr/>
                    <a:lstStyle/>
                    <a:p>
                      <a:pPr algn="ctr"/>
                      <a:r>
                        <a:rPr lang="fr-FR" sz="1400" dirty="0">
                          <a:solidFill>
                            <a:schemeClr val="tx1"/>
                          </a:solidFill>
                          <a:latin typeface="+mj-lt"/>
                        </a:rPr>
                        <a:t>Cotisations obligatoires  prélèvements à la source ou après immatriculation</a:t>
                      </a:r>
                    </a:p>
                  </a:txBody>
                  <a:tcPr anchor="ctr">
                    <a:solidFill>
                      <a:schemeClr val="bg1">
                        <a:lumMod val="95000"/>
                      </a:schemeClr>
                    </a:solidFill>
                  </a:tcPr>
                </a:tc>
                <a:tc>
                  <a:txBody>
                    <a:bodyPr/>
                    <a:lstStyle/>
                    <a:p>
                      <a:pPr algn="ctr"/>
                      <a:r>
                        <a:rPr lang="fr-FR" sz="1400" dirty="0">
                          <a:solidFill>
                            <a:schemeClr val="tx1"/>
                          </a:solidFill>
                          <a:latin typeface="+mj-lt"/>
                        </a:rPr>
                        <a:t>Budget de l’état + soutien PTF</a:t>
                      </a:r>
                    </a:p>
                  </a:txBody>
                  <a:tcPr anchor="ctr">
                    <a:solidFill>
                      <a:schemeClr val="bg1">
                        <a:lumMod val="95000"/>
                      </a:schemeClr>
                    </a:solidFill>
                  </a:tcPr>
                </a:tc>
                <a:tc>
                  <a:txBody>
                    <a:bodyPr/>
                    <a:lstStyle/>
                    <a:p>
                      <a:pPr algn="ctr"/>
                      <a:r>
                        <a:rPr lang="fr-FR" sz="1400" dirty="0">
                          <a:solidFill>
                            <a:schemeClr val="tx1"/>
                          </a:solidFill>
                          <a:latin typeface="+mj-lt"/>
                        </a:rPr>
                        <a:t>Cotisation de la femme enceinte + subvention de l’état ($ ProPep)</a:t>
                      </a:r>
                    </a:p>
                  </a:txBody>
                  <a:tcPr anchor="ctr">
                    <a:solidFill>
                      <a:schemeClr val="bg1">
                        <a:lumMod val="95000"/>
                      </a:schemeClr>
                    </a:solidFill>
                  </a:tcPr>
                </a:tc>
                <a:tc>
                  <a:txBody>
                    <a:bodyPr/>
                    <a:lstStyle/>
                    <a:p>
                      <a:pPr algn="ctr"/>
                      <a:r>
                        <a:rPr lang="fr-FR" sz="1400" dirty="0">
                          <a:solidFill>
                            <a:schemeClr val="tx1"/>
                          </a:solidFill>
                          <a:latin typeface="+mj-lt"/>
                        </a:rPr>
                        <a:t>Mélange de état et PTF, géré dans des caisses et programmes séparés</a:t>
                      </a:r>
                    </a:p>
                  </a:txBody>
                  <a:tcPr anchor="ctr">
                    <a:solidFill>
                      <a:schemeClr val="bg1">
                        <a:lumMod val="95000"/>
                      </a:schemeClr>
                    </a:solidFill>
                  </a:tcPr>
                </a:tc>
                <a:tc>
                  <a:txBody>
                    <a:bodyPr/>
                    <a:lstStyle/>
                    <a:p>
                      <a:pPr algn="ctr"/>
                      <a:r>
                        <a:rPr lang="fr-FR" sz="1400" dirty="0">
                          <a:solidFill>
                            <a:schemeClr val="tx1"/>
                          </a:solidFill>
                          <a:latin typeface="+mj-lt"/>
                        </a:rPr>
                        <a:t>Cotisations individuelles et subventions de l’état, soutien UE.</a:t>
                      </a:r>
                    </a:p>
                  </a:txBody>
                  <a:tcPr anchor="ctr">
                    <a:solidFill>
                      <a:schemeClr val="bg1">
                        <a:lumMod val="95000"/>
                      </a:schemeClr>
                    </a:solidFill>
                  </a:tcPr>
                </a:tc>
                <a:extLst>
                  <a:ext uri="{0D108BD9-81ED-4DB2-BD59-A6C34878D82A}">
                    <a16:rowId xmlns:a16="http://schemas.microsoft.com/office/drawing/2014/main" val="465398027"/>
                  </a:ext>
                </a:extLst>
              </a:tr>
              <a:tr h="1168400">
                <a:tc>
                  <a:txBody>
                    <a:bodyPr/>
                    <a:lstStyle/>
                    <a:p>
                      <a:pPr algn="ctr"/>
                      <a:r>
                        <a:rPr lang="fr-FR" sz="1600" b="1" dirty="0">
                          <a:solidFill>
                            <a:schemeClr val="tx1"/>
                          </a:solidFill>
                          <a:latin typeface="+mj-lt"/>
                        </a:rPr>
                        <a:t>Conditions d’accès </a:t>
                      </a:r>
                    </a:p>
                  </a:txBody>
                  <a:tcPr vert="vert270">
                    <a:solidFill>
                      <a:schemeClr val="bg2"/>
                    </a:solidFill>
                  </a:tcPr>
                </a:tc>
                <a:tc>
                  <a:txBody>
                    <a:bodyPr/>
                    <a:lstStyle/>
                    <a:p>
                      <a:pPr algn="ctr"/>
                      <a:r>
                        <a:rPr lang="fr-FR" sz="1400" dirty="0">
                          <a:solidFill>
                            <a:schemeClr val="tx1"/>
                          </a:solidFill>
                          <a:latin typeface="+mj-lt"/>
                        </a:rPr>
                        <a:t>Paiement pour soins et médicaments hors gratuité, en fonction de la disponibilité des services et intrants.</a:t>
                      </a:r>
                    </a:p>
                  </a:txBody>
                  <a:tcPr anchor="ctr">
                    <a:solidFill>
                      <a:schemeClr val="bg1">
                        <a:lumMod val="95000"/>
                      </a:schemeClr>
                    </a:solidFill>
                  </a:tcPr>
                </a:tc>
                <a:tc>
                  <a:txBody>
                    <a:bodyPr/>
                    <a:lstStyle/>
                    <a:p>
                      <a:pPr algn="ctr"/>
                      <a:r>
                        <a:rPr lang="fr-FR" sz="1400" dirty="0">
                          <a:solidFill>
                            <a:schemeClr val="tx1"/>
                          </a:solidFill>
                          <a:latin typeface="+mj-lt"/>
                        </a:rPr>
                        <a:t>Attestation d’Immatriculation et soins dans des structures conventionnés.</a:t>
                      </a:r>
                    </a:p>
                  </a:txBody>
                  <a:tcPr anchor="ctr">
                    <a:solidFill>
                      <a:schemeClr val="bg1">
                        <a:lumMod val="95000"/>
                      </a:schemeClr>
                    </a:solidFill>
                  </a:tcPr>
                </a:tc>
                <a:tc>
                  <a:txBody>
                    <a:bodyPr/>
                    <a:lstStyle/>
                    <a:p>
                      <a:pPr algn="ctr"/>
                      <a:r>
                        <a:rPr lang="fr-FR" sz="1400" dirty="0">
                          <a:solidFill>
                            <a:schemeClr val="tx1"/>
                          </a:solidFill>
                          <a:latin typeface="+mj-lt"/>
                        </a:rPr>
                        <a:t>Gratuité pour le malade indigent reconnu, jusqu’au plafond financier annuel individuel + FOSA</a:t>
                      </a:r>
                    </a:p>
                  </a:txBody>
                  <a:tcPr anchor="ctr">
                    <a:solidFill>
                      <a:schemeClr val="bg1">
                        <a:lumMod val="95000"/>
                      </a:schemeClr>
                    </a:solidFill>
                  </a:tcPr>
                </a:tc>
                <a:tc>
                  <a:txBody>
                    <a:bodyPr/>
                    <a:lstStyle/>
                    <a:p>
                      <a:pPr algn="ctr"/>
                      <a:r>
                        <a:rPr lang="fr-FR" sz="1400" dirty="0">
                          <a:solidFill>
                            <a:schemeClr val="tx1"/>
                          </a:solidFill>
                          <a:latin typeface="+mj-lt"/>
                        </a:rPr>
                        <a:t>Centre agrée, en fonction de la disponibilité des finances et intrants</a:t>
                      </a:r>
                    </a:p>
                  </a:txBody>
                  <a:tcPr anchor="ctr">
                    <a:solidFill>
                      <a:schemeClr val="bg1">
                        <a:lumMod val="95000"/>
                      </a:schemeClr>
                    </a:solidFill>
                  </a:tcPr>
                </a:tc>
                <a:tc>
                  <a:txBody>
                    <a:bodyPr/>
                    <a:lstStyle/>
                    <a:p>
                      <a:pPr algn="ctr"/>
                      <a:r>
                        <a:rPr lang="fr-FR" sz="1400" dirty="0">
                          <a:solidFill>
                            <a:schemeClr val="tx1"/>
                          </a:solidFill>
                          <a:latin typeface="+mj-lt"/>
                        </a:rPr>
                        <a:t>Services seulement offert dans certaines structures, en fonction de la disponibilité des finances et intrants</a:t>
                      </a:r>
                    </a:p>
                  </a:txBody>
                  <a:tcPr anchor="ctr">
                    <a:solidFill>
                      <a:schemeClr val="bg1">
                        <a:lumMod val="95000"/>
                      </a:schemeClr>
                    </a:solidFill>
                  </a:tcPr>
                </a:tc>
                <a:tc>
                  <a:txBody>
                    <a:bodyPr/>
                    <a:lstStyle/>
                    <a:p>
                      <a:pPr algn="ctr"/>
                      <a:r>
                        <a:rPr lang="fr-FR" sz="1400" dirty="0">
                          <a:solidFill>
                            <a:schemeClr val="tx1"/>
                          </a:solidFill>
                          <a:latin typeface="+mj-lt"/>
                        </a:rPr>
                        <a:t>Adhésion volontaire et paiement de cotisations annuel + ticket modérateur.</a:t>
                      </a:r>
                    </a:p>
                    <a:p>
                      <a:pPr algn="ctr"/>
                      <a:r>
                        <a:rPr lang="fr-FR" sz="1400" b="1" dirty="0">
                          <a:solidFill>
                            <a:schemeClr val="accent1">
                              <a:lumMod val="75000"/>
                            </a:schemeClr>
                          </a:solidFill>
                          <a:latin typeface="+mj-lt"/>
                        </a:rPr>
                        <a:t>*pilote dans 8 Moughataas*</a:t>
                      </a:r>
                    </a:p>
                  </a:txBody>
                  <a:tcPr anchor="ctr">
                    <a:solidFill>
                      <a:schemeClr val="bg1">
                        <a:lumMod val="95000"/>
                      </a:schemeClr>
                    </a:solidFill>
                  </a:tcPr>
                </a:tc>
                <a:extLst>
                  <a:ext uri="{0D108BD9-81ED-4DB2-BD59-A6C34878D82A}">
                    <a16:rowId xmlns:a16="http://schemas.microsoft.com/office/drawing/2014/main" val="4115515317"/>
                  </a:ext>
                </a:extLst>
              </a:tr>
              <a:tr h="959331">
                <a:tc>
                  <a:txBody>
                    <a:bodyPr/>
                    <a:lstStyle/>
                    <a:p>
                      <a:pPr algn="ctr"/>
                      <a:r>
                        <a:rPr lang="fr-FR" sz="1600" b="1" dirty="0">
                          <a:solidFill>
                            <a:schemeClr val="tx1"/>
                          </a:solidFill>
                          <a:latin typeface="+mj-lt"/>
                        </a:rPr>
                        <a:t>Gestion </a:t>
                      </a:r>
                    </a:p>
                  </a:txBody>
                  <a:tcPr vert="vert270">
                    <a:solidFill>
                      <a:schemeClr val="bg2"/>
                    </a:solidFill>
                  </a:tcPr>
                </a:tc>
                <a:tc>
                  <a:txBody>
                    <a:bodyPr/>
                    <a:lstStyle/>
                    <a:p>
                      <a:pPr algn="ctr"/>
                      <a:r>
                        <a:rPr lang="fr-FR" sz="1400" dirty="0">
                          <a:solidFill>
                            <a:schemeClr val="tx1"/>
                          </a:solidFill>
                          <a:latin typeface="+mj-lt"/>
                        </a:rPr>
                        <a:t>Structure pyramidale</a:t>
                      </a:r>
                    </a:p>
                  </a:txBody>
                  <a:tcPr anchor="ctr">
                    <a:solidFill>
                      <a:schemeClr val="bg1">
                        <a:lumMod val="95000"/>
                      </a:schemeClr>
                    </a:solidFill>
                  </a:tcPr>
                </a:tc>
                <a:tc>
                  <a:txBody>
                    <a:bodyPr/>
                    <a:lstStyle/>
                    <a:p>
                      <a:pPr algn="ctr"/>
                      <a:r>
                        <a:rPr lang="fr-FR" sz="1400" dirty="0">
                          <a:solidFill>
                            <a:schemeClr val="tx1"/>
                          </a:solidFill>
                          <a:latin typeface="+mj-lt"/>
                        </a:rPr>
                        <a:t>Sous tutelle du ministère de la Santé.</a:t>
                      </a:r>
                    </a:p>
                  </a:txBody>
                  <a:tcPr anchor="ctr">
                    <a:solidFill>
                      <a:schemeClr val="bg1">
                        <a:lumMod val="95000"/>
                      </a:schemeClr>
                    </a:solidFill>
                  </a:tcPr>
                </a:tc>
                <a:tc>
                  <a:txBody>
                    <a:bodyPr/>
                    <a:lstStyle/>
                    <a:p>
                      <a:pPr algn="ctr"/>
                      <a:r>
                        <a:rPr lang="fr-FR" sz="1400" dirty="0">
                          <a:solidFill>
                            <a:schemeClr val="tx1"/>
                          </a:solidFill>
                          <a:latin typeface="+mj-lt"/>
                        </a:rPr>
                        <a:t>Sous la tutelle du MASEF</a:t>
                      </a:r>
                    </a:p>
                  </a:txBody>
                  <a:tcPr anchor="ctr">
                    <a:solidFill>
                      <a:schemeClr val="bg1">
                        <a:lumMod val="95000"/>
                      </a:schemeClr>
                    </a:solidFill>
                  </a:tcPr>
                </a:tc>
                <a:tc>
                  <a:txBody>
                    <a:bodyPr/>
                    <a:lstStyle/>
                    <a:p>
                      <a:pPr algn="ctr"/>
                      <a:r>
                        <a:rPr lang="fr-FR" sz="1400" dirty="0">
                          <a:solidFill>
                            <a:schemeClr val="tx1"/>
                          </a:solidFill>
                          <a:latin typeface="+mj-lt"/>
                        </a:rPr>
                        <a:t>Programme SR du ministère de la santé</a:t>
                      </a:r>
                    </a:p>
                  </a:txBody>
                  <a:tcPr anchor="ctr">
                    <a:solidFill>
                      <a:schemeClr val="bg1">
                        <a:lumMod val="95000"/>
                      </a:schemeClr>
                    </a:solidFill>
                  </a:tcPr>
                </a:tc>
                <a:tc>
                  <a:txBody>
                    <a:bodyPr/>
                    <a:lstStyle/>
                    <a:p>
                      <a:pPr algn="ctr"/>
                      <a:r>
                        <a:rPr lang="fr-FR" sz="1400" dirty="0">
                          <a:solidFill>
                            <a:schemeClr val="tx1"/>
                          </a:solidFill>
                          <a:latin typeface="+mj-lt"/>
                        </a:rPr>
                        <a:t>Divers programmes.</a:t>
                      </a:r>
                    </a:p>
                  </a:txBody>
                  <a:tcPr anchor="ctr">
                    <a:solidFill>
                      <a:schemeClr val="bg1">
                        <a:lumMod val="95000"/>
                      </a:schemeClr>
                    </a:solidFill>
                  </a:tcPr>
                </a:tc>
                <a:tc>
                  <a:txBody>
                    <a:bodyPr/>
                    <a:lstStyle/>
                    <a:p>
                      <a:pPr algn="ctr"/>
                      <a:r>
                        <a:rPr lang="fr-FR" sz="1400" dirty="0">
                          <a:solidFill>
                            <a:schemeClr val="tx1"/>
                          </a:solidFill>
                          <a:latin typeface="+mj-lt"/>
                        </a:rPr>
                        <a:t>Sous tutelle du Ministère de la Protection Sociale.</a:t>
                      </a:r>
                    </a:p>
                  </a:txBody>
                  <a:tcPr anchor="ctr">
                    <a:solidFill>
                      <a:schemeClr val="bg1">
                        <a:lumMod val="95000"/>
                      </a:schemeClr>
                    </a:solidFill>
                  </a:tcPr>
                </a:tc>
                <a:extLst>
                  <a:ext uri="{0D108BD9-81ED-4DB2-BD59-A6C34878D82A}">
                    <a16:rowId xmlns:a16="http://schemas.microsoft.com/office/drawing/2014/main" val="585877657"/>
                  </a:ext>
                </a:extLst>
              </a:tr>
            </a:tbl>
          </a:graphicData>
        </a:graphic>
      </p:graphicFrame>
      <p:sp>
        <p:nvSpPr>
          <p:cNvPr id="8" name="AutoShape 2" descr="upload.wikimedia.org/wikipedia/commons/4/43/Fla...">
            <a:extLst>
              <a:ext uri="{FF2B5EF4-FFF2-40B4-BE49-F238E27FC236}">
                <a16:creationId xmlns:a16="http://schemas.microsoft.com/office/drawing/2014/main" id="{9E227B1E-8A75-D071-FF18-DB31C1B314C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8789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34010D-916F-33E1-B1DE-BB4295F08B58}"/>
              </a:ext>
            </a:extLst>
          </p:cNvPr>
          <p:cNvSpPr>
            <a:spLocks noGrp="1"/>
          </p:cNvSpPr>
          <p:nvPr>
            <p:ph idx="1"/>
          </p:nvPr>
        </p:nvSpPr>
        <p:spPr>
          <a:xfrm>
            <a:off x="253999" y="1397158"/>
            <a:ext cx="11828941" cy="4959191"/>
          </a:xfrm>
          <a:ln>
            <a:solidFill>
              <a:schemeClr val="bg2">
                <a:lumMod val="90000"/>
              </a:schemeClr>
            </a:solidFill>
          </a:ln>
        </p:spPr>
        <p:txBody>
          <a:bodyPr>
            <a:noAutofit/>
          </a:bodyPr>
          <a:lstStyle/>
          <a:p>
            <a:pPr marL="0" indent="0">
              <a:spcBef>
                <a:spcPts val="0"/>
              </a:spcBef>
              <a:buNone/>
            </a:pPr>
            <a:r>
              <a:rPr lang="fr-FR" sz="1800" b="1" dirty="0">
                <a:latin typeface="+mj-lt"/>
                <a:ea typeface="Calibri" panose="020F0502020204030204" pitchFamily="34" charset="0"/>
                <a:cs typeface="Calibri" panose="020F0502020204030204" pitchFamily="34" charset="0"/>
              </a:rPr>
              <a:t>Il existe plusieurs structures « acheteurs, » avec des taux et méthodes de paiement différents.</a:t>
            </a:r>
          </a:p>
          <a:p>
            <a:pPr marL="0" indent="0">
              <a:spcBef>
                <a:spcPts val="0"/>
              </a:spcBef>
              <a:buNone/>
            </a:pPr>
            <a:endParaRPr lang="fr-FR" sz="1800" b="1" dirty="0">
              <a:latin typeface="+mj-lt"/>
              <a:ea typeface="Calibri" panose="020F0502020204030204" pitchFamily="34" charset="0"/>
              <a:cs typeface="Calibri" panose="020F0502020204030204" pitchFamily="34" charset="0"/>
            </a:endParaRPr>
          </a:p>
          <a:p>
            <a:pPr marL="0" indent="0">
              <a:spcBef>
                <a:spcPts val="0"/>
              </a:spcBef>
              <a:buNone/>
            </a:pPr>
            <a:r>
              <a:rPr lang="fr-FR" sz="1800" b="1" dirty="0">
                <a:latin typeface="+mj-lt"/>
                <a:ea typeface="Calibri" panose="020F0502020204030204" pitchFamily="34" charset="0"/>
                <a:cs typeface="Calibri" panose="020F0502020204030204" pitchFamily="34" charset="0"/>
              </a:rPr>
              <a:t>Ministère de la santé = </a:t>
            </a:r>
            <a:r>
              <a:rPr lang="fr-FR" sz="1800" u="sng" dirty="0">
                <a:latin typeface="+mj-lt"/>
                <a:ea typeface="Calibri" panose="020F0502020204030204" pitchFamily="34" charset="0"/>
                <a:cs typeface="Calibri" panose="020F0502020204030204" pitchFamily="34" charset="0"/>
              </a:rPr>
              <a:t>lignes budgétaires basé sur une logique historique</a:t>
            </a:r>
            <a:r>
              <a:rPr lang="fr-FR" sz="1800" dirty="0">
                <a:latin typeface="+mj-lt"/>
                <a:ea typeface="Calibri" panose="020F0502020204030204" pitchFamily="34" charset="0"/>
                <a:cs typeface="Calibri" panose="020F0502020204030204" pitchFamily="34" charset="0"/>
              </a:rPr>
              <a:t> (crédits délégués, salaires + primes, fonds pour programmes). Part négligeable de ce type de financement au niveau périphérique. </a:t>
            </a:r>
          </a:p>
          <a:p>
            <a:pPr>
              <a:spcBef>
                <a:spcPts val="0"/>
              </a:spcBef>
            </a:pPr>
            <a:r>
              <a:rPr lang="fr-FR" sz="1800" dirty="0">
                <a:latin typeface="+mj-lt"/>
                <a:ea typeface="Calibri" panose="020F0502020204030204" pitchFamily="34" charset="0"/>
                <a:cs typeface="Calibri" panose="020F0502020204030204" pitchFamily="34" charset="0"/>
              </a:rPr>
              <a:t>Aucun lien avec la performance ou la qualité</a:t>
            </a:r>
          </a:p>
          <a:p>
            <a:pPr>
              <a:spcBef>
                <a:spcPts val="0"/>
              </a:spcBef>
            </a:pPr>
            <a:r>
              <a:rPr lang="fr-FR" sz="1800" dirty="0">
                <a:latin typeface="+mj-lt"/>
                <a:ea typeface="Calibri" panose="020F0502020204030204" pitchFamily="34" charset="0"/>
                <a:cs typeface="Calibri" panose="020F0502020204030204" pitchFamily="34" charset="0"/>
              </a:rPr>
              <a:t>Aucune sélection des prestataires, ni système d’accréditation des structures, ni contrats. </a:t>
            </a:r>
          </a:p>
          <a:p>
            <a:pPr>
              <a:spcBef>
                <a:spcPts val="0"/>
              </a:spcBef>
            </a:pPr>
            <a:r>
              <a:rPr lang="fr-FR" sz="1800" dirty="0">
                <a:latin typeface="+mj-lt"/>
                <a:ea typeface="Calibri" panose="020F0502020204030204" pitchFamily="34" charset="0"/>
                <a:cs typeface="Calibri" panose="020F0502020204030204" pitchFamily="34" charset="0"/>
              </a:rPr>
              <a:t>Remontée d’information sur les prestations limité. </a:t>
            </a:r>
          </a:p>
          <a:p>
            <a:pPr marL="0" indent="0">
              <a:spcBef>
                <a:spcPts val="0"/>
              </a:spcBef>
              <a:buNone/>
            </a:pPr>
            <a:endParaRPr lang="fr-FR" sz="1800" b="1" dirty="0">
              <a:latin typeface="+mj-lt"/>
              <a:ea typeface="Calibri" panose="020F0502020204030204" pitchFamily="34" charset="0"/>
              <a:cs typeface="Calibri" panose="020F0502020204030204" pitchFamily="34" charset="0"/>
            </a:endParaRPr>
          </a:p>
          <a:p>
            <a:pPr marL="0" indent="0">
              <a:spcBef>
                <a:spcPts val="0"/>
              </a:spcBef>
              <a:buNone/>
            </a:pPr>
            <a:r>
              <a:rPr lang="fr-FR" sz="1800" b="1" dirty="0">
                <a:latin typeface="+mj-lt"/>
                <a:ea typeface="Calibri" panose="020F0502020204030204" pitchFamily="34" charset="0"/>
                <a:cs typeface="Calibri" panose="020F0502020204030204" pitchFamily="34" charset="0"/>
              </a:rPr>
              <a:t>CNAM + CNASS </a:t>
            </a:r>
            <a:r>
              <a:rPr lang="fr-FR" sz="1800" dirty="0">
                <a:latin typeface="+mj-lt"/>
                <a:ea typeface="Calibri" panose="020F0502020204030204" pitchFamily="34" charset="0"/>
                <a:cs typeface="Calibri" panose="020F0502020204030204" pitchFamily="34" charset="0"/>
              </a:rPr>
              <a:t>= </a:t>
            </a:r>
            <a:r>
              <a:rPr lang="fr-FR" sz="1800" u="sng" dirty="0">
                <a:latin typeface="+mj-lt"/>
                <a:ea typeface="Calibri" panose="020F0502020204030204" pitchFamily="34" charset="0"/>
                <a:cs typeface="Calibri" panose="020F0502020204030204" pitchFamily="34" charset="0"/>
              </a:rPr>
              <a:t>Remboursements à l’acte rétrospectif </a:t>
            </a:r>
            <a:r>
              <a:rPr lang="fr-FR" sz="1800" dirty="0">
                <a:latin typeface="+mj-lt"/>
                <a:ea typeface="Calibri" panose="020F0502020204030204" pitchFamily="34" charset="0"/>
                <a:cs typeface="Calibri" panose="020F0502020204030204" pitchFamily="34" charset="0"/>
              </a:rPr>
              <a:t>selon une grille tarifaire avec copaiements.</a:t>
            </a:r>
          </a:p>
          <a:p>
            <a:pPr>
              <a:spcBef>
                <a:spcPts val="0"/>
              </a:spcBef>
            </a:pPr>
            <a:r>
              <a:rPr lang="fr-FR" sz="1800" dirty="0">
                <a:latin typeface="+mj-lt"/>
                <a:ea typeface="Calibri" panose="020F0502020204030204" pitchFamily="34" charset="0"/>
                <a:cs typeface="Calibri" panose="020F0502020204030204" pitchFamily="34" charset="0"/>
              </a:rPr>
              <a:t>Rémunération sans gestion proactive vers interventions à haut impact, retards dans le remboursement.</a:t>
            </a:r>
          </a:p>
          <a:p>
            <a:pPr>
              <a:spcBef>
                <a:spcPts val="0"/>
              </a:spcBef>
            </a:pPr>
            <a:r>
              <a:rPr lang="fr-FR" sz="1800" dirty="0">
                <a:latin typeface="+mj-lt"/>
                <a:ea typeface="Calibri" panose="020F0502020204030204" pitchFamily="34" charset="0"/>
                <a:cs typeface="Calibri" panose="020F0502020204030204" pitchFamily="34" charset="0"/>
              </a:rPr>
              <a:t>Réseau de centres conventionné pour une assurance de la qualité.</a:t>
            </a:r>
          </a:p>
          <a:p>
            <a:pPr marL="0" indent="0">
              <a:spcBef>
                <a:spcPts val="0"/>
              </a:spcBef>
              <a:buNone/>
            </a:pPr>
            <a:endParaRPr lang="fr-FR" sz="1800" b="1" dirty="0">
              <a:latin typeface="+mj-lt"/>
              <a:ea typeface="Calibri" panose="020F0502020204030204" pitchFamily="34" charset="0"/>
              <a:cs typeface="Calibri" panose="020F0502020204030204" pitchFamily="34" charset="0"/>
            </a:endParaRPr>
          </a:p>
          <a:p>
            <a:pPr marL="0" indent="0">
              <a:spcBef>
                <a:spcPts val="0"/>
              </a:spcBef>
              <a:buNone/>
            </a:pPr>
            <a:r>
              <a:rPr lang="fr-FR" sz="1800" b="1" dirty="0">
                <a:latin typeface="+mj-lt"/>
                <a:ea typeface="Calibri" panose="020F0502020204030204" pitchFamily="34" charset="0"/>
                <a:cs typeface="Calibri" panose="020F0502020204030204" pitchFamily="34" charset="0"/>
              </a:rPr>
              <a:t>Gratuités et Forfait Obstétrical </a:t>
            </a:r>
            <a:r>
              <a:rPr lang="fr-FR" sz="1800" dirty="0">
                <a:latin typeface="+mj-lt"/>
                <a:ea typeface="Calibri" panose="020F0502020204030204" pitchFamily="34" charset="0"/>
                <a:cs typeface="Calibri" panose="020F0502020204030204" pitchFamily="34" charset="0"/>
              </a:rPr>
              <a:t>= </a:t>
            </a:r>
            <a:r>
              <a:rPr lang="fr-FR" sz="1800" u="sng" dirty="0">
                <a:latin typeface="+mj-lt"/>
                <a:ea typeface="Calibri" panose="020F0502020204030204" pitchFamily="34" charset="0"/>
                <a:cs typeface="Calibri" panose="020F0502020204030204" pitchFamily="34" charset="0"/>
              </a:rPr>
              <a:t>Intrants et/ou remboursement à l’acte rétrospectif </a:t>
            </a:r>
            <a:r>
              <a:rPr lang="fr-FR" sz="1800" dirty="0">
                <a:latin typeface="+mj-lt"/>
                <a:ea typeface="Calibri" panose="020F0502020204030204" pitchFamily="34" charset="0"/>
                <a:cs typeface="Calibri" panose="020F0502020204030204" pitchFamily="34" charset="0"/>
              </a:rPr>
              <a:t>selon une grille tarifaire. </a:t>
            </a:r>
          </a:p>
          <a:p>
            <a:pPr>
              <a:spcBef>
                <a:spcPts val="0"/>
              </a:spcBef>
            </a:pPr>
            <a:r>
              <a:rPr lang="fr-FR" sz="1800" dirty="0">
                <a:latin typeface="+mj-lt"/>
                <a:ea typeface="Calibri" panose="020F0502020204030204" pitchFamily="34" charset="0"/>
                <a:cs typeface="Calibri" panose="020F0502020204030204" pitchFamily="34" charset="0"/>
              </a:rPr>
              <a:t>Certains dispositifs peu connu, retards importants dans le remboursement et plafond budgétaire crée un rationnement des soins.</a:t>
            </a:r>
          </a:p>
          <a:p>
            <a:pPr marL="0" indent="0">
              <a:spcBef>
                <a:spcPts val="0"/>
              </a:spcBef>
              <a:buNone/>
            </a:pPr>
            <a:endParaRPr lang="fr-FR" sz="1800" b="1" dirty="0">
              <a:latin typeface="+mj-lt"/>
              <a:ea typeface="Calibri" panose="020F0502020204030204" pitchFamily="34" charset="0"/>
              <a:cs typeface="Calibri" panose="020F0502020204030204" pitchFamily="34" charset="0"/>
            </a:endParaRPr>
          </a:p>
          <a:p>
            <a:pPr marL="0" indent="0">
              <a:spcBef>
                <a:spcPts val="0"/>
              </a:spcBef>
              <a:buNone/>
            </a:pPr>
            <a:r>
              <a:rPr lang="fr-FR" sz="1800" b="1" dirty="0">
                <a:latin typeface="+mj-lt"/>
                <a:ea typeface="Calibri" panose="020F0502020204030204" pitchFamily="34" charset="0"/>
                <a:cs typeface="Calibri" panose="020F0502020204030204" pitchFamily="34" charset="0"/>
              </a:rPr>
              <a:t>Malades non-assurés au moment des soins = </a:t>
            </a:r>
            <a:r>
              <a:rPr lang="fr-FR" sz="1800" u="sng" dirty="0">
                <a:latin typeface="+mj-lt"/>
                <a:ea typeface="Calibri" panose="020F0502020204030204" pitchFamily="34" charset="0"/>
                <a:cs typeface="Calibri" panose="020F0502020204030204" pitchFamily="34" charset="0"/>
              </a:rPr>
              <a:t>Paiement directe à l’acte selon les tarifs de l’établissement </a:t>
            </a:r>
            <a:r>
              <a:rPr lang="fr-FR" sz="1800" dirty="0">
                <a:latin typeface="+mj-lt"/>
                <a:ea typeface="Calibri" panose="020F0502020204030204" pitchFamily="34" charset="0"/>
                <a:cs typeface="Calibri" panose="020F0502020204030204" pitchFamily="34" charset="0"/>
              </a:rPr>
              <a:t>(non-harmonisé au niveau national)</a:t>
            </a:r>
          </a:p>
          <a:p>
            <a:pPr>
              <a:spcBef>
                <a:spcPts val="0"/>
              </a:spcBef>
            </a:pPr>
            <a:r>
              <a:rPr lang="fr-FR" sz="1800" dirty="0">
                <a:latin typeface="+mj-lt"/>
                <a:ea typeface="Calibri" panose="020F0502020204030204" pitchFamily="34" charset="0"/>
                <a:cs typeface="Calibri" panose="020F0502020204030204" pitchFamily="34" charset="0"/>
              </a:rPr>
              <a:t>Incitation au surtraitement, risque pour les FOSA de créer de non-fiabilité financière et réduction du paquet offert.  </a:t>
            </a:r>
          </a:p>
          <a:p>
            <a:pPr marL="0" indent="0">
              <a:spcBef>
                <a:spcPts val="0"/>
              </a:spcBef>
              <a:buNone/>
            </a:pPr>
            <a:endParaRPr lang="fr-FR" sz="1800" dirty="0">
              <a:latin typeface="+mj-lt"/>
            </a:endParaRPr>
          </a:p>
          <a:p>
            <a:pPr marL="0" indent="0">
              <a:lnSpc>
                <a:spcPct val="110000"/>
              </a:lnSpc>
              <a:spcBef>
                <a:spcPts val="0"/>
              </a:spcBef>
              <a:buNone/>
            </a:pPr>
            <a:endParaRPr lang="fr-FR" sz="1800" dirty="0">
              <a:effectLst/>
              <a:latin typeface="+mj-lt"/>
              <a:ea typeface="Calibri" panose="020F050202020403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570B10E9-04DF-03A2-9F62-B498D42F4BA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6FF794-1E18-3E45-B0FE-A935C90CE9F1}" type="slidenum">
              <a:rPr lang="en-US" smtClean="0"/>
              <a:pPr/>
              <a:t>6</a:t>
            </a:fld>
            <a:endParaRPr lang="en-US"/>
          </a:p>
        </p:txBody>
      </p:sp>
      <p:sp>
        <p:nvSpPr>
          <p:cNvPr id="10" name="Title 1">
            <a:extLst>
              <a:ext uri="{FF2B5EF4-FFF2-40B4-BE49-F238E27FC236}">
                <a16:creationId xmlns:a16="http://schemas.microsoft.com/office/drawing/2014/main" id="{0C9AA938-1718-9240-9160-9292A3A6C731}"/>
              </a:ext>
            </a:extLst>
          </p:cNvPr>
          <p:cNvSpPr txBox="1">
            <a:spLocks/>
          </p:cNvSpPr>
          <p:nvPr/>
        </p:nvSpPr>
        <p:spPr>
          <a:xfrm>
            <a:off x="0" y="284002"/>
            <a:ext cx="12192000" cy="825501"/>
          </a:xfrm>
          <a:prstGeom prst="rect">
            <a:avLst/>
          </a:prstGeom>
          <a:solidFill>
            <a:srgbClr val="F8F8F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200" b="1" dirty="0">
                <a:cs typeface="Times New Roman" panose="02020603050405020304" pitchFamily="18" charset="0"/>
              </a:rPr>
              <a:t>Comment se fait l’achat des soins ? </a:t>
            </a:r>
            <a:endParaRPr lang="fr-FR" sz="3200" b="1" dirty="0">
              <a:cs typeface="Times New Roman" panose="02020603050405020304" pitchFamily="18" charset="0"/>
            </a:endParaRPr>
          </a:p>
        </p:txBody>
      </p:sp>
      <p:sp>
        <p:nvSpPr>
          <p:cNvPr id="5" name="TextBox 4">
            <a:extLst>
              <a:ext uri="{FF2B5EF4-FFF2-40B4-BE49-F238E27FC236}">
                <a16:creationId xmlns:a16="http://schemas.microsoft.com/office/drawing/2014/main" id="{2118EC86-07B5-F656-2FB7-3284907AE8BF}"/>
              </a:ext>
            </a:extLst>
          </p:cNvPr>
          <p:cNvSpPr txBox="1"/>
          <p:nvPr/>
        </p:nvSpPr>
        <p:spPr>
          <a:xfrm>
            <a:off x="0" y="0"/>
            <a:ext cx="12192000" cy="369332"/>
          </a:xfrm>
          <a:prstGeom prst="rect">
            <a:avLst/>
          </a:prstGeom>
          <a:solidFill>
            <a:schemeClr val="accent3">
              <a:lumMod val="75000"/>
            </a:schemeClr>
          </a:solidFill>
        </p:spPr>
        <p:txBody>
          <a:bodyPr wrap="square" rtlCol="0">
            <a:spAutoFit/>
          </a:bodyPr>
          <a:lstStyle/>
          <a:p>
            <a:pPr algn="ctr"/>
            <a:r>
              <a:rPr lang="fr-FR" dirty="0">
                <a:solidFill>
                  <a:schemeClr val="bg1"/>
                </a:solidFill>
              </a:rPr>
              <a:t>III)  </a:t>
            </a:r>
            <a:r>
              <a:rPr lang="fr-CA" sz="1800" dirty="0">
                <a:solidFill>
                  <a:schemeClr val="bg1"/>
                </a:solidFill>
                <a:latin typeface="Calibri" panose="020F0502020204030204" pitchFamily="34" charset="0"/>
                <a:cs typeface="Times New Roman" panose="02020603050405020304" pitchFamily="18" charset="0"/>
              </a:rPr>
              <a:t>Achat et paiement des prestataires</a:t>
            </a:r>
            <a:endParaRPr lang="fr-FR" dirty="0">
              <a:solidFill>
                <a:schemeClr val="bg1"/>
              </a:solidFill>
            </a:endParaRPr>
          </a:p>
        </p:txBody>
      </p:sp>
      <p:pic>
        <p:nvPicPr>
          <p:cNvPr id="2" name="Picture 2" descr="World Bank Group - International Development, Poverty ...">
            <a:extLst>
              <a:ext uri="{FF2B5EF4-FFF2-40B4-BE49-F238E27FC236}">
                <a16:creationId xmlns:a16="http://schemas.microsoft.com/office/drawing/2014/main" id="{A184038C-8F27-4F72-7284-1165452353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48900" y="6298251"/>
            <a:ext cx="838200" cy="4400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9DCCBB28-364F-3085-19A4-EE7CA5F6BE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53059" y="6241656"/>
            <a:ext cx="995841" cy="553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inistry of Health (Mauritania) — Government Body from Mauritania — Health  sector — DevelopmentAid">
            <a:extLst>
              <a:ext uri="{FF2B5EF4-FFF2-40B4-BE49-F238E27FC236}">
                <a16:creationId xmlns:a16="http://schemas.microsoft.com/office/drawing/2014/main" id="{9C498A3A-39DB-652E-23C1-E7A25975CEC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97143" y="6249280"/>
            <a:ext cx="685798" cy="5379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0D7B92D5-4022-4808-B645-21C1143C4256}"/>
              </a:ext>
            </a:extLst>
          </p:cNvPr>
          <p:cNvSpPr/>
          <p:nvPr/>
        </p:nvSpPr>
        <p:spPr>
          <a:xfrm rot="20594974">
            <a:off x="2130425" y="2474487"/>
            <a:ext cx="7430947" cy="2409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Problème</a:t>
            </a:r>
            <a:r>
              <a:rPr lang="en-US" sz="3200" dirty="0"/>
              <a:t> de coordination</a:t>
            </a:r>
          </a:p>
          <a:p>
            <a:pPr algn="ctr"/>
            <a:r>
              <a:rPr lang="en-US" sz="2400" dirty="0"/>
              <a:t>y </a:t>
            </a:r>
            <a:r>
              <a:rPr lang="en-US" sz="2400" dirty="0" err="1"/>
              <a:t>compris</a:t>
            </a:r>
            <a:r>
              <a:rPr lang="en-US" sz="2400" dirty="0"/>
              <a:t> sur la question de la gestion de </a:t>
            </a:r>
            <a:r>
              <a:rPr lang="en-US" sz="2400" dirty="0" err="1"/>
              <a:t>l’information</a:t>
            </a:r>
            <a:endParaRPr lang="en-US" sz="2400" dirty="0"/>
          </a:p>
          <a:p>
            <a:pPr algn="ctr"/>
            <a:endParaRPr lang="en-US" sz="2400" dirty="0"/>
          </a:p>
          <a:p>
            <a:pPr algn="ctr"/>
            <a:r>
              <a:rPr lang="en-US" sz="2400" dirty="0"/>
              <a:t>“</a:t>
            </a:r>
            <a:r>
              <a:rPr lang="en-US" sz="2400" dirty="0" err="1"/>
              <a:t>Acheteurs</a:t>
            </a:r>
            <a:r>
              <a:rPr lang="en-US" sz="2400" dirty="0"/>
              <a:t>” </a:t>
            </a:r>
            <a:r>
              <a:rPr lang="en-US" sz="2400" dirty="0" err="1"/>
              <a:t>collectent</a:t>
            </a:r>
            <a:r>
              <a:rPr lang="en-US" sz="2400" dirty="0"/>
              <a:t> de </a:t>
            </a:r>
            <a:r>
              <a:rPr lang="en-US" sz="2400" dirty="0" err="1"/>
              <a:t>l’information</a:t>
            </a:r>
            <a:r>
              <a:rPr lang="en-US" sz="2400" dirty="0"/>
              <a:t> à travers </a:t>
            </a:r>
            <a:r>
              <a:rPr lang="en-US" sz="2400" dirty="0" err="1"/>
              <a:t>plusieurs</a:t>
            </a:r>
            <a:r>
              <a:rPr lang="en-US" sz="2400" dirty="0"/>
              <a:t> instruments (</a:t>
            </a:r>
            <a:r>
              <a:rPr lang="en-US" sz="2400" dirty="0" err="1"/>
              <a:t>accréditation</a:t>
            </a:r>
            <a:r>
              <a:rPr lang="en-US" sz="2400" dirty="0"/>
              <a:t>, </a:t>
            </a:r>
            <a:r>
              <a:rPr lang="en-US" sz="2400" dirty="0" err="1"/>
              <a:t>paiement</a:t>
            </a:r>
            <a:r>
              <a:rPr lang="en-US" sz="2400" dirty="0"/>
              <a:t>, </a:t>
            </a:r>
            <a:r>
              <a:rPr lang="en-US" sz="2400" dirty="0" err="1"/>
              <a:t>etc</a:t>
            </a:r>
            <a:r>
              <a:rPr lang="en-US" sz="2400" dirty="0"/>
              <a:t>)</a:t>
            </a:r>
          </a:p>
        </p:txBody>
      </p:sp>
    </p:spTree>
    <p:extLst>
      <p:ext uri="{BB962C8B-B14F-4D97-AF65-F5344CB8AC3E}">
        <p14:creationId xmlns:p14="http://schemas.microsoft.com/office/powerpoint/2010/main" val="154069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liste est encore longue">
            <a:extLst>
              <a:ext uri="{FF2B5EF4-FFF2-40B4-BE49-F238E27FC236}">
                <a16:creationId xmlns:a16="http://schemas.microsoft.com/office/drawing/2014/main" id="{7E7126EE-3CEE-43AC-8FB3-2EC57B2FCCE0}"/>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8150848" y="2057902"/>
            <a:ext cx="4041152" cy="353825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38CD3EF-7F16-4A9F-9C25-0A4BC700913F}"/>
              </a:ext>
            </a:extLst>
          </p:cNvPr>
          <p:cNvSpPr>
            <a:spLocks noGrp="1"/>
          </p:cNvSpPr>
          <p:nvPr>
            <p:ph sz="half" idx="1"/>
          </p:nvPr>
        </p:nvSpPr>
        <p:spPr>
          <a:xfrm>
            <a:off x="315469" y="1722236"/>
            <a:ext cx="7647913" cy="4667251"/>
          </a:xfrm>
        </p:spPr>
        <p:txBody>
          <a:bodyPr vert="horz" lIns="91440" tIns="45720" rIns="91440" bIns="45720" rtlCol="0">
            <a:normAutofit/>
          </a:bodyPr>
          <a:lstStyle/>
          <a:p>
            <a:r>
              <a:rPr lang="en-US" sz="1400" dirty="0" err="1"/>
              <a:t>Problème</a:t>
            </a:r>
            <a:r>
              <a:rPr lang="en-US" sz="1400" dirty="0"/>
              <a:t> de </a:t>
            </a:r>
            <a:r>
              <a:rPr lang="en-US" sz="1400" dirty="0" err="1"/>
              <a:t>disponibilité</a:t>
            </a:r>
            <a:r>
              <a:rPr lang="en-US" sz="1400" dirty="0"/>
              <a:t> et de </a:t>
            </a:r>
            <a:r>
              <a:rPr lang="en-US" sz="1400" dirty="0" err="1"/>
              <a:t>qualité</a:t>
            </a:r>
            <a:r>
              <a:rPr lang="en-US" sz="1400" dirty="0"/>
              <a:t> des </a:t>
            </a:r>
            <a:r>
              <a:rPr lang="en-US" sz="1400" dirty="0" err="1"/>
              <a:t>données</a:t>
            </a:r>
            <a:endParaRPr lang="en-US" sz="1400" dirty="0"/>
          </a:p>
          <a:p>
            <a:r>
              <a:rPr lang="en-US" sz="1400" dirty="0" err="1"/>
              <a:t>Problème</a:t>
            </a:r>
            <a:r>
              <a:rPr lang="en-US" sz="1400" dirty="0"/>
              <a:t> de stockage et de transmission des </a:t>
            </a:r>
            <a:r>
              <a:rPr lang="en-US" sz="1400" dirty="0" err="1"/>
              <a:t>données</a:t>
            </a:r>
            <a:r>
              <a:rPr lang="en-US" sz="1400" dirty="0"/>
              <a:t>, </a:t>
            </a:r>
            <a:r>
              <a:rPr lang="en-US" sz="1400" dirty="0" err="1"/>
              <a:t>notamment</a:t>
            </a:r>
            <a:r>
              <a:rPr lang="en-US" sz="1400" dirty="0"/>
              <a:t> </a:t>
            </a:r>
            <a:r>
              <a:rPr lang="en-US" sz="1400" dirty="0" err="1"/>
              <a:t>en</a:t>
            </a:r>
            <a:r>
              <a:rPr lang="en-US" sz="1400" dirty="0"/>
              <a:t> </a:t>
            </a:r>
            <a:r>
              <a:rPr lang="en-US" sz="1400" dirty="0" err="1"/>
              <a:t>termes</a:t>
            </a:r>
            <a:r>
              <a:rPr lang="en-US" sz="1400" dirty="0"/>
              <a:t> </a:t>
            </a:r>
            <a:r>
              <a:rPr lang="en-US" sz="1400" dirty="0" err="1"/>
              <a:t>d’info</a:t>
            </a:r>
            <a:r>
              <a:rPr lang="en-US" sz="1400" dirty="0"/>
              <a:t> structure</a:t>
            </a:r>
          </a:p>
          <a:p>
            <a:r>
              <a:rPr lang="en-US" sz="1400" b="1" dirty="0" err="1"/>
              <a:t>Résistance</a:t>
            </a:r>
            <a:r>
              <a:rPr lang="en-US" sz="1400" b="1" dirty="0"/>
              <a:t> au partage des </a:t>
            </a:r>
            <a:r>
              <a:rPr lang="en-US" sz="1400" b="1" dirty="0" err="1"/>
              <a:t>données</a:t>
            </a:r>
            <a:r>
              <a:rPr lang="en-US" sz="1400" b="1" dirty="0"/>
              <a:t> que </a:t>
            </a:r>
            <a:r>
              <a:rPr lang="en-US" sz="1400" b="1" dirty="0" err="1"/>
              <a:t>ce</a:t>
            </a:r>
            <a:r>
              <a:rPr lang="en-US" sz="1400" b="1" dirty="0"/>
              <a:t> </a:t>
            </a:r>
            <a:r>
              <a:rPr lang="en-US" sz="1400" b="1" dirty="0" err="1"/>
              <a:t>soit</a:t>
            </a:r>
            <a:r>
              <a:rPr lang="en-US" sz="1400" b="1" dirty="0"/>
              <a:t> au </a:t>
            </a:r>
            <a:r>
              <a:rPr lang="en-US" sz="1400" b="1" dirty="0" err="1"/>
              <a:t>niveau</a:t>
            </a:r>
            <a:r>
              <a:rPr lang="en-US" sz="1400" b="1" dirty="0"/>
              <a:t> </a:t>
            </a:r>
            <a:r>
              <a:rPr lang="en-US" sz="1400" b="1" dirty="0" err="1"/>
              <a:t>organisationnel</a:t>
            </a:r>
            <a:r>
              <a:rPr lang="en-US" sz="1400" b="1" dirty="0"/>
              <a:t> </a:t>
            </a:r>
            <a:r>
              <a:rPr lang="en-US" sz="1400" b="1" dirty="0" err="1"/>
              <a:t>ou</a:t>
            </a:r>
            <a:r>
              <a:rPr lang="en-US" sz="1400" b="1" dirty="0"/>
              <a:t> </a:t>
            </a:r>
            <a:r>
              <a:rPr lang="en-US" sz="1400" b="1" dirty="0" err="1"/>
              <a:t>vers</a:t>
            </a:r>
            <a:r>
              <a:rPr lang="en-US" sz="1400" b="1" dirty="0"/>
              <a:t> </a:t>
            </a:r>
            <a:r>
              <a:rPr lang="en-US" sz="1400" b="1" dirty="0" err="1"/>
              <a:t>l’extérieur</a:t>
            </a:r>
            <a:r>
              <a:rPr lang="en-US" sz="1400" b="1" dirty="0"/>
              <a:t>, à </a:t>
            </a:r>
            <a:r>
              <a:rPr lang="en-US" sz="1400" b="1" dirty="0" err="1"/>
              <a:t>tous</a:t>
            </a:r>
            <a:r>
              <a:rPr lang="en-US" sz="1400" b="1" dirty="0"/>
              <a:t> les </a:t>
            </a:r>
            <a:r>
              <a:rPr lang="en-US" sz="1400" b="1" dirty="0" err="1"/>
              <a:t>niveaux</a:t>
            </a:r>
            <a:endParaRPr lang="en-US" sz="1400" b="1" dirty="0"/>
          </a:p>
          <a:p>
            <a:r>
              <a:rPr lang="en-US" sz="1400" b="1" dirty="0"/>
              <a:t>Conception de la gestion de </a:t>
            </a:r>
            <a:r>
              <a:rPr lang="en-US" sz="1400" b="1" dirty="0" err="1"/>
              <a:t>l’information</a:t>
            </a:r>
            <a:r>
              <a:rPr lang="en-US" sz="1400" b="1" dirty="0"/>
              <a:t> </a:t>
            </a:r>
            <a:r>
              <a:rPr lang="en-US" sz="1400" b="1" dirty="0" err="1"/>
              <a:t>en</a:t>
            </a:r>
            <a:r>
              <a:rPr lang="en-US" sz="1400" b="1" dirty="0"/>
              <a:t> silos et </a:t>
            </a:r>
            <a:r>
              <a:rPr lang="en-US" sz="1400" b="1" dirty="0" err="1"/>
              <a:t>fragmentée</a:t>
            </a:r>
            <a:r>
              <a:rPr lang="en-US" sz="1400" b="1" dirty="0"/>
              <a:t> (par </a:t>
            </a:r>
            <a:r>
              <a:rPr lang="en-US" sz="1400" b="1" dirty="0" err="1"/>
              <a:t>acheteur</a:t>
            </a:r>
            <a:r>
              <a:rPr lang="en-US" sz="1400" b="1" dirty="0"/>
              <a:t>, par </a:t>
            </a:r>
            <a:r>
              <a:rPr lang="en-US" sz="1400" b="1" dirty="0" err="1"/>
              <a:t>prestataire</a:t>
            </a:r>
            <a:r>
              <a:rPr lang="en-US" sz="1400" b="1" dirty="0"/>
              <a:t>, par </a:t>
            </a:r>
            <a:r>
              <a:rPr lang="en-US" sz="1400" b="1" dirty="0" err="1"/>
              <a:t>organe</a:t>
            </a:r>
            <a:r>
              <a:rPr lang="en-US" sz="1400" b="1" dirty="0"/>
              <a:t> de </a:t>
            </a:r>
            <a:r>
              <a:rPr lang="en-US" sz="1400" b="1" dirty="0" err="1"/>
              <a:t>régulation</a:t>
            </a:r>
            <a:r>
              <a:rPr lang="en-US" sz="1400" b="1" dirty="0"/>
              <a:t>)</a:t>
            </a:r>
          </a:p>
          <a:p>
            <a:r>
              <a:rPr lang="en-US" sz="1400" b="1" dirty="0"/>
              <a:t>Manque </a:t>
            </a:r>
            <a:r>
              <a:rPr lang="en-US" sz="1400" b="1" dirty="0" err="1"/>
              <a:t>d’interopérabilité</a:t>
            </a:r>
            <a:r>
              <a:rPr lang="en-US" sz="1400" b="1" dirty="0"/>
              <a:t> des </a:t>
            </a:r>
            <a:r>
              <a:rPr lang="en-US" sz="1400" b="1" dirty="0" err="1"/>
              <a:t>systèmes</a:t>
            </a:r>
            <a:r>
              <a:rPr lang="en-US" sz="1400" b="1" dirty="0"/>
              <a:t> </a:t>
            </a:r>
            <a:r>
              <a:rPr lang="en-US" sz="1400" b="1" dirty="0" err="1"/>
              <a:t>d’information</a:t>
            </a:r>
            <a:r>
              <a:rPr lang="en-US" sz="1400" b="1" dirty="0"/>
              <a:t> des </a:t>
            </a:r>
            <a:r>
              <a:rPr lang="en-US" sz="1400" b="1" dirty="0" err="1"/>
              <a:t>acheteurs</a:t>
            </a:r>
            <a:endParaRPr lang="en-US" sz="1400" b="1" dirty="0"/>
          </a:p>
          <a:p>
            <a:r>
              <a:rPr lang="en-US" sz="1400" b="1" dirty="0" err="1"/>
              <a:t>Intégration</a:t>
            </a:r>
            <a:r>
              <a:rPr lang="en-US" sz="1400" b="1" dirty="0"/>
              <a:t> </a:t>
            </a:r>
            <a:r>
              <a:rPr lang="en-US" sz="1400" b="1" dirty="0" err="1"/>
              <a:t>limitée</a:t>
            </a:r>
            <a:r>
              <a:rPr lang="en-US" sz="1400" b="1" dirty="0"/>
              <a:t> des </a:t>
            </a:r>
            <a:r>
              <a:rPr lang="en-US" sz="1400" b="1" dirty="0" err="1"/>
              <a:t>systèmes</a:t>
            </a:r>
            <a:r>
              <a:rPr lang="en-US" sz="1400" b="1" dirty="0"/>
              <a:t> </a:t>
            </a:r>
            <a:r>
              <a:rPr lang="en-US" sz="1400" b="1" dirty="0" err="1"/>
              <a:t>d’information</a:t>
            </a:r>
            <a:r>
              <a:rPr lang="en-US" sz="1400" b="1" dirty="0"/>
              <a:t> des </a:t>
            </a:r>
            <a:r>
              <a:rPr lang="en-US" sz="1400" b="1" dirty="0" err="1"/>
              <a:t>acheteurs</a:t>
            </a:r>
            <a:r>
              <a:rPr lang="en-US" sz="1400" b="1" dirty="0"/>
              <a:t> dans </a:t>
            </a:r>
            <a:r>
              <a:rPr lang="en-US" sz="1400" b="1" dirty="0" err="1"/>
              <a:t>l’architecture</a:t>
            </a:r>
            <a:r>
              <a:rPr lang="en-US" sz="1400" b="1" dirty="0"/>
              <a:t> </a:t>
            </a:r>
            <a:r>
              <a:rPr lang="en-US" sz="1400" b="1" dirty="0" err="1"/>
              <a:t>globale</a:t>
            </a:r>
            <a:r>
              <a:rPr lang="en-US" sz="1400" b="1" dirty="0"/>
              <a:t> de la gestion des </a:t>
            </a:r>
            <a:r>
              <a:rPr lang="en-US" sz="1400" b="1" dirty="0" err="1"/>
              <a:t>données</a:t>
            </a:r>
            <a:endParaRPr lang="en-US" sz="1400" b="1" dirty="0"/>
          </a:p>
          <a:p>
            <a:r>
              <a:rPr lang="en-US" sz="1400" dirty="0" err="1"/>
              <a:t>Analyse</a:t>
            </a:r>
            <a:r>
              <a:rPr lang="en-US" sz="1400" dirty="0"/>
              <a:t> </a:t>
            </a:r>
            <a:r>
              <a:rPr lang="en-US" sz="1400" dirty="0" err="1"/>
              <a:t>limitée</a:t>
            </a:r>
            <a:r>
              <a:rPr lang="en-US" sz="1400" dirty="0"/>
              <a:t> des </a:t>
            </a:r>
            <a:r>
              <a:rPr lang="en-US" sz="1400" dirty="0" err="1"/>
              <a:t>données</a:t>
            </a:r>
            <a:r>
              <a:rPr lang="en-US" sz="1400" dirty="0"/>
              <a:t> des </a:t>
            </a:r>
            <a:r>
              <a:rPr lang="en-US" sz="1400" dirty="0" err="1"/>
              <a:t>acheteurs</a:t>
            </a:r>
            <a:r>
              <a:rPr lang="en-US" sz="1400" dirty="0"/>
              <a:t>, surtout par le </a:t>
            </a:r>
            <a:r>
              <a:rPr lang="en-US" sz="1400" dirty="0" err="1"/>
              <a:t>régulateur</a:t>
            </a:r>
            <a:r>
              <a:rPr lang="en-US" sz="1400" dirty="0"/>
              <a:t> </a:t>
            </a:r>
            <a:r>
              <a:rPr lang="en-US" sz="1400" dirty="0" err="1"/>
              <a:t>principalement</a:t>
            </a:r>
            <a:r>
              <a:rPr lang="en-US" sz="1400" dirty="0"/>
              <a:t> </a:t>
            </a:r>
            <a:r>
              <a:rPr lang="en-US" sz="1400" dirty="0" err="1"/>
              <a:t>dûe</a:t>
            </a:r>
            <a:r>
              <a:rPr lang="en-US" sz="1400" dirty="0"/>
              <a:t> au fait </a:t>
            </a:r>
            <a:r>
              <a:rPr lang="en-US" sz="1400" dirty="0" err="1"/>
              <a:t>d’une</a:t>
            </a:r>
            <a:r>
              <a:rPr lang="en-US" sz="1400" dirty="0"/>
              <a:t> trop </a:t>
            </a:r>
            <a:r>
              <a:rPr lang="en-US" sz="1400" dirty="0" err="1"/>
              <a:t>grande</a:t>
            </a:r>
            <a:r>
              <a:rPr lang="en-US" sz="1400" dirty="0"/>
              <a:t> </a:t>
            </a:r>
            <a:r>
              <a:rPr lang="en-US" sz="1400" dirty="0" err="1"/>
              <a:t>hétérogénéíté</a:t>
            </a:r>
            <a:r>
              <a:rPr lang="en-US" sz="1400" dirty="0"/>
              <a:t> des </a:t>
            </a:r>
            <a:r>
              <a:rPr lang="en-US" sz="1400" dirty="0" err="1"/>
              <a:t>données</a:t>
            </a:r>
            <a:endParaRPr lang="en-US" sz="1400" dirty="0"/>
          </a:p>
          <a:p>
            <a:r>
              <a:rPr lang="en-US" sz="1400" dirty="0"/>
              <a:t>Non-</a:t>
            </a:r>
            <a:r>
              <a:rPr lang="en-US" sz="1400" dirty="0" err="1"/>
              <a:t>exhaustivité</a:t>
            </a:r>
            <a:r>
              <a:rPr lang="en-US" sz="1400" dirty="0"/>
              <a:t> des </a:t>
            </a:r>
            <a:r>
              <a:rPr lang="en-US" sz="1400" dirty="0" err="1"/>
              <a:t>données</a:t>
            </a:r>
            <a:r>
              <a:rPr lang="en-US" sz="1400" dirty="0"/>
              <a:t> des </a:t>
            </a:r>
            <a:r>
              <a:rPr lang="en-US" sz="1400" dirty="0" err="1"/>
              <a:t>acheteurs</a:t>
            </a:r>
            <a:endParaRPr lang="en-US" sz="1400" dirty="0"/>
          </a:p>
          <a:p>
            <a:r>
              <a:rPr lang="en-US" sz="1400" dirty="0" err="1"/>
              <a:t>Problèmes</a:t>
            </a:r>
            <a:r>
              <a:rPr lang="en-US" sz="1400" dirty="0"/>
              <a:t> de </a:t>
            </a:r>
            <a:r>
              <a:rPr lang="en-US" sz="1400" dirty="0" err="1"/>
              <a:t>capacités</a:t>
            </a:r>
            <a:r>
              <a:rPr lang="en-US" sz="1400" dirty="0"/>
              <a:t> </a:t>
            </a:r>
          </a:p>
          <a:p>
            <a:r>
              <a:rPr lang="en-US" sz="1400" dirty="0" err="1"/>
              <a:t>Problèmes</a:t>
            </a:r>
            <a:r>
              <a:rPr lang="en-US" sz="1400" dirty="0"/>
              <a:t> </a:t>
            </a:r>
            <a:r>
              <a:rPr lang="en-US" sz="1400" dirty="0" err="1"/>
              <a:t>d’infostructure</a:t>
            </a:r>
            <a:r>
              <a:rPr lang="en-US" sz="1400" dirty="0"/>
              <a:t> (</a:t>
            </a:r>
            <a:r>
              <a:rPr lang="en-US" sz="1400" dirty="0" err="1"/>
              <a:t>connectivité</a:t>
            </a:r>
            <a:r>
              <a:rPr lang="en-US" sz="1400" dirty="0"/>
              <a:t>, </a:t>
            </a:r>
            <a:r>
              <a:rPr lang="en-US" sz="1400" dirty="0" err="1"/>
              <a:t>équipements</a:t>
            </a:r>
            <a:r>
              <a:rPr lang="en-US" sz="1400" dirty="0"/>
              <a:t>, </a:t>
            </a:r>
            <a:r>
              <a:rPr lang="en-US" sz="1400" dirty="0" err="1"/>
              <a:t>etc</a:t>
            </a:r>
            <a:r>
              <a:rPr lang="en-US" sz="1400" dirty="0"/>
              <a:t>)</a:t>
            </a:r>
          </a:p>
          <a:p>
            <a:r>
              <a:rPr lang="en-US" sz="1400" dirty="0"/>
              <a:t>Leadership </a:t>
            </a:r>
            <a:r>
              <a:rPr lang="en-US" sz="1400" dirty="0" err="1"/>
              <a:t>limité</a:t>
            </a:r>
            <a:r>
              <a:rPr lang="en-US" sz="1400" dirty="0"/>
              <a:t> </a:t>
            </a:r>
            <a:r>
              <a:rPr lang="en-US" sz="1400" dirty="0" err="1"/>
              <a:t>autour</a:t>
            </a:r>
            <a:r>
              <a:rPr lang="en-US" sz="1400" dirty="0"/>
              <a:t> de la gestion de </a:t>
            </a:r>
            <a:r>
              <a:rPr lang="en-US" sz="1400" dirty="0" err="1"/>
              <a:t>l’information</a:t>
            </a:r>
            <a:endParaRPr lang="en-US" sz="1400" dirty="0"/>
          </a:p>
          <a:p>
            <a:endParaRPr lang="en-US" sz="1400" dirty="0"/>
          </a:p>
        </p:txBody>
      </p:sp>
      <p:pic>
        <p:nvPicPr>
          <p:cNvPr id="5" name="Picture 4">
            <a:extLst>
              <a:ext uri="{FF2B5EF4-FFF2-40B4-BE49-F238E27FC236}">
                <a16:creationId xmlns:a16="http://schemas.microsoft.com/office/drawing/2014/main" id="{BD321557-912B-4E5F-9A77-4CDD3BCF10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1069" y="6424256"/>
            <a:ext cx="1045462" cy="329538"/>
          </a:xfrm>
          <a:prstGeom prst="rect">
            <a:avLst/>
          </a:prstGeom>
        </p:spPr>
      </p:pic>
      <p:sp>
        <p:nvSpPr>
          <p:cNvPr id="7" name="Title 1">
            <a:extLst>
              <a:ext uri="{FF2B5EF4-FFF2-40B4-BE49-F238E27FC236}">
                <a16:creationId xmlns:a16="http://schemas.microsoft.com/office/drawing/2014/main" id="{E1F01C50-DDA6-49C8-9E65-38D5752A638B}"/>
              </a:ext>
            </a:extLst>
          </p:cNvPr>
          <p:cNvSpPr>
            <a:spLocks noGrp="1"/>
          </p:cNvSpPr>
          <p:nvPr>
            <p:ph type="title"/>
          </p:nvPr>
        </p:nvSpPr>
        <p:spPr>
          <a:xfrm>
            <a:off x="838200" y="365125"/>
            <a:ext cx="8522255" cy="1325563"/>
          </a:xfrm>
        </p:spPr>
        <p:txBody>
          <a:bodyPr vert="horz" lIns="91440" tIns="45720" rIns="91440" bIns="45720" rtlCol="0" anchor="ctr">
            <a:normAutofit fontScale="90000"/>
          </a:bodyPr>
          <a:lstStyle/>
          <a:p>
            <a:r>
              <a:rPr lang="en-US" sz="3600" kern="1200" dirty="0" err="1">
                <a:solidFill>
                  <a:schemeClr val="tx1"/>
                </a:solidFill>
                <a:latin typeface="+mj-lt"/>
                <a:ea typeface="+mj-ea"/>
                <a:cs typeface="+mj-cs"/>
              </a:rPr>
              <a:t>Améliorer</a:t>
            </a:r>
            <a:r>
              <a:rPr lang="en-US" sz="3600" kern="1200" dirty="0">
                <a:solidFill>
                  <a:schemeClr val="tx1"/>
                </a:solidFill>
                <a:latin typeface="+mj-lt"/>
                <a:ea typeface="+mj-ea"/>
                <a:cs typeface="+mj-cs"/>
              </a:rPr>
              <a:t> la gestion de </a:t>
            </a:r>
            <a:r>
              <a:rPr lang="en-US" sz="3600" kern="1200" dirty="0" err="1">
                <a:solidFill>
                  <a:schemeClr val="tx1"/>
                </a:solidFill>
                <a:latin typeface="+mj-lt"/>
                <a:ea typeface="+mj-ea"/>
                <a:cs typeface="+mj-cs"/>
              </a:rPr>
              <a:t>l’information</a:t>
            </a:r>
            <a:r>
              <a:rPr lang="en-US" sz="3600" kern="1200" dirty="0">
                <a:solidFill>
                  <a:schemeClr val="tx1"/>
                </a:solidFill>
                <a:latin typeface="+mj-lt"/>
                <a:ea typeface="+mj-ea"/>
                <a:cs typeface="+mj-cs"/>
              </a:rPr>
              <a:t> pour </a:t>
            </a:r>
            <a:r>
              <a:rPr lang="en-US" sz="3600" kern="1200" dirty="0" err="1">
                <a:solidFill>
                  <a:schemeClr val="tx1"/>
                </a:solidFill>
                <a:latin typeface="+mj-lt"/>
                <a:ea typeface="+mj-ea"/>
                <a:cs typeface="+mj-cs"/>
              </a:rPr>
              <a:t>l’AS</a:t>
            </a:r>
            <a:r>
              <a:rPr lang="en-US" sz="3600" kern="1200" dirty="0">
                <a:solidFill>
                  <a:schemeClr val="tx1"/>
                </a:solidFill>
                <a:latin typeface="+mj-lt"/>
                <a:ea typeface="+mj-ea"/>
                <a:cs typeface="+mj-cs"/>
              </a:rPr>
              <a:t> </a:t>
            </a:r>
            <a:br>
              <a:rPr lang="en-US" sz="2800" kern="1200" dirty="0">
                <a:solidFill>
                  <a:schemeClr val="tx1"/>
                </a:solidFill>
                <a:latin typeface="+mj-lt"/>
                <a:ea typeface="+mj-ea"/>
                <a:cs typeface="+mj-cs"/>
              </a:rPr>
            </a:br>
            <a:r>
              <a:rPr lang="en-US" sz="2800" kern="1200" dirty="0" err="1">
                <a:solidFill>
                  <a:schemeClr val="tx1"/>
                </a:solidFill>
                <a:latin typeface="+mj-lt"/>
                <a:ea typeface="+mj-ea"/>
                <a:cs typeface="+mj-cs"/>
              </a:rPr>
              <a:t>Quels</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sont</a:t>
            </a:r>
            <a:r>
              <a:rPr lang="en-US" sz="2800" kern="1200" dirty="0">
                <a:solidFill>
                  <a:schemeClr val="tx1"/>
                </a:solidFill>
                <a:latin typeface="+mj-lt"/>
                <a:ea typeface="+mj-ea"/>
                <a:cs typeface="+mj-cs"/>
              </a:rPr>
              <a:t> les </a:t>
            </a:r>
            <a:r>
              <a:rPr lang="en-US" sz="2800" kern="1200" dirty="0" err="1">
                <a:solidFill>
                  <a:schemeClr val="tx1"/>
                </a:solidFill>
                <a:latin typeface="+mj-lt"/>
                <a:ea typeface="+mj-ea"/>
                <a:cs typeface="+mj-cs"/>
              </a:rPr>
              <a:t>défis</a:t>
            </a:r>
            <a:r>
              <a:rPr lang="en-US" sz="2800" kern="1200" dirty="0">
                <a:solidFill>
                  <a:schemeClr val="tx1"/>
                </a:solidFill>
                <a:latin typeface="+mj-lt"/>
                <a:ea typeface="+mj-ea"/>
                <a:cs typeface="+mj-cs"/>
              </a:rPr>
              <a:t>? </a:t>
            </a:r>
          </a:p>
        </p:txBody>
      </p:sp>
    </p:spTree>
    <p:extLst>
      <p:ext uri="{BB962C8B-B14F-4D97-AF65-F5344CB8AC3E}">
        <p14:creationId xmlns:p14="http://schemas.microsoft.com/office/powerpoint/2010/main" val="1395254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8BBE-761D-46E3-B79A-AEC0B1C932EA}"/>
              </a:ext>
            </a:extLst>
          </p:cNvPr>
          <p:cNvSpPr>
            <a:spLocks noGrp="1"/>
          </p:cNvSpPr>
          <p:nvPr>
            <p:ph type="title"/>
          </p:nvPr>
        </p:nvSpPr>
        <p:spPr/>
        <p:txBody>
          <a:bodyPr>
            <a:noAutofit/>
          </a:bodyPr>
          <a:lstStyle/>
          <a:p>
            <a:r>
              <a:rPr lang="fr-CH" sz="3600" dirty="0"/>
              <a:t>La conséquence première, c’est l’utilisation limitée des données pour l’achat et de l’achat</a:t>
            </a:r>
            <a:endParaRPr lang="en-US" sz="3600" dirty="0"/>
          </a:p>
        </p:txBody>
      </p:sp>
      <p:sp>
        <p:nvSpPr>
          <p:cNvPr id="4" name="Content Placeholder 3">
            <a:extLst>
              <a:ext uri="{FF2B5EF4-FFF2-40B4-BE49-F238E27FC236}">
                <a16:creationId xmlns:a16="http://schemas.microsoft.com/office/drawing/2014/main" id="{47EE45ED-ADB5-4B61-B49E-26DF55C16660}"/>
              </a:ext>
            </a:extLst>
          </p:cNvPr>
          <p:cNvSpPr>
            <a:spLocks noGrp="1"/>
          </p:cNvSpPr>
          <p:nvPr>
            <p:ph sz="half" idx="1"/>
          </p:nvPr>
        </p:nvSpPr>
        <p:spPr/>
        <p:txBody>
          <a:bodyPr>
            <a:normAutofit fontScale="77500" lnSpcReduction="20000"/>
          </a:bodyPr>
          <a:lstStyle/>
          <a:p>
            <a:r>
              <a:rPr lang="en-US" dirty="0" err="1"/>
              <a:t>Aujourd’hui</a:t>
            </a:r>
            <a:r>
              <a:rPr lang="en-US" dirty="0"/>
              <a:t>, la </a:t>
            </a:r>
            <a:r>
              <a:rPr lang="en-US" dirty="0" err="1"/>
              <a:t>majorité</a:t>
            </a:r>
            <a:r>
              <a:rPr lang="en-US" dirty="0"/>
              <a:t> des </a:t>
            </a:r>
            <a:r>
              <a:rPr lang="en-US" dirty="0" err="1"/>
              <a:t>données</a:t>
            </a:r>
            <a:r>
              <a:rPr lang="en-US" dirty="0"/>
              <a:t> </a:t>
            </a:r>
            <a:r>
              <a:rPr lang="en-US" dirty="0" err="1"/>
              <a:t>collectées</a:t>
            </a:r>
            <a:r>
              <a:rPr lang="en-US" dirty="0"/>
              <a:t> par les </a:t>
            </a:r>
            <a:r>
              <a:rPr lang="en-US" dirty="0" err="1"/>
              <a:t>acheteurs</a:t>
            </a:r>
            <a:r>
              <a:rPr lang="en-US" dirty="0"/>
              <a:t> ne </a:t>
            </a:r>
            <a:r>
              <a:rPr lang="en-US" dirty="0" err="1"/>
              <a:t>sont</a:t>
            </a:r>
            <a:r>
              <a:rPr lang="en-US" dirty="0"/>
              <a:t> pas </a:t>
            </a:r>
            <a:r>
              <a:rPr lang="en-US" dirty="0" err="1"/>
              <a:t>utilisées</a:t>
            </a:r>
            <a:r>
              <a:rPr lang="en-US" dirty="0"/>
              <a:t> de manière </a:t>
            </a:r>
            <a:r>
              <a:rPr lang="en-US" dirty="0" err="1"/>
              <a:t>optimale</a:t>
            </a:r>
            <a:r>
              <a:rPr lang="en-US" dirty="0"/>
              <a:t>.</a:t>
            </a:r>
          </a:p>
          <a:p>
            <a:endParaRPr lang="en-US" dirty="0"/>
          </a:p>
          <a:p>
            <a:r>
              <a:rPr lang="en-US" dirty="0" err="1"/>
              <a:t>Fossé</a:t>
            </a:r>
            <a:r>
              <a:rPr lang="en-US" dirty="0"/>
              <a:t> important pour </a:t>
            </a:r>
            <a:r>
              <a:rPr lang="en-US" dirty="0" err="1"/>
              <a:t>l’utilisation</a:t>
            </a:r>
            <a:r>
              <a:rPr lang="en-US" dirty="0"/>
              <a:t> des </a:t>
            </a:r>
            <a:r>
              <a:rPr lang="en-US" dirty="0" err="1"/>
              <a:t>données</a:t>
            </a:r>
            <a:r>
              <a:rPr lang="en-US" dirty="0"/>
              <a:t> par le </a:t>
            </a:r>
            <a:r>
              <a:rPr lang="en-US" dirty="0" err="1"/>
              <a:t>régulateur</a:t>
            </a:r>
            <a:r>
              <a:rPr lang="en-US" dirty="0"/>
              <a:t> car </a:t>
            </a:r>
            <a:r>
              <a:rPr lang="en-US" dirty="0" err="1"/>
              <a:t>ce</a:t>
            </a:r>
            <a:r>
              <a:rPr lang="en-US" dirty="0"/>
              <a:t> dernier a des </a:t>
            </a:r>
            <a:r>
              <a:rPr lang="en-US" dirty="0" err="1"/>
              <a:t>capacités</a:t>
            </a:r>
            <a:r>
              <a:rPr lang="en-US" dirty="0"/>
              <a:t> </a:t>
            </a:r>
            <a:r>
              <a:rPr lang="en-US" dirty="0" err="1"/>
              <a:t>limitées</a:t>
            </a:r>
            <a:r>
              <a:rPr lang="en-US" dirty="0"/>
              <a:t> pour </a:t>
            </a:r>
            <a:r>
              <a:rPr lang="en-US" dirty="0" err="1"/>
              <a:t>gérer</a:t>
            </a:r>
            <a:r>
              <a:rPr lang="en-US" dirty="0"/>
              <a:t> des </a:t>
            </a:r>
            <a:r>
              <a:rPr lang="en-US" dirty="0" err="1"/>
              <a:t>données</a:t>
            </a:r>
            <a:r>
              <a:rPr lang="en-US" dirty="0"/>
              <a:t> </a:t>
            </a:r>
            <a:r>
              <a:rPr lang="en-US" dirty="0" err="1"/>
              <a:t>très</a:t>
            </a:r>
            <a:r>
              <a:rPr lang="en-US" dirty="0"/>
              <a:t> </a:t>
            </a:r>
            <a:r>
              <a:rPr lang="en-US" dirty="0" err="1"/>
              <a:t>hétérogènes</a:t>
            </a:r>
            <a:r>
              <a:rPr lang="en-US" dirty="0"/>
              <a:t>.</a:t>
            </a:r>
          </a:p>
          <a:p>
            <a:endParaRPr lang="en-US" dirty="0"/>
          </a:p>
          <a:p>
            <a:r>
              <a:rPr lang="en-US" dirty="0"/>
              <a:t>Ce </a:t>
            </a:r>
            <a:r>
              <a:rPr lang="en-US" dirty="0" err="1"/>
              <a:t>n’est</a:t>
            </a:r>
            <a:r>
              <a:rPr lang="en-US" dirty="0"/>
              <a:t> </a:t>
            </a:r>
            <a:r>
              <a:rPr lang="en-US" dirty="0" err="1"/>
              <a:t>donc</a:t>
            </a:r>
            <a:r>
              <a:rPr lang="en-US" dirty="0"/>
              <a:t> pas facile de faire </a:t>
            </a:r>
            <a:r>
              <a:rPr lang="en-US" dirty="0" err="1"/>
              <a:t>sens</a:t>
            </a:r>
            <a:r>
              <a:rPr lang="en-US" dirty="0"/>
              <a:t> de </a:t>
            </a:r>
            <a:r>
              <a:rPr lang="en-US" dirty="0" err="1"/>
              <a:t>ces</a:t>
            </a:r>
            <a:r>
              <a:rPr lang="en-US" dirty="0"/>
              <a:t> </a:t>
            </a:r>
            <a:r>
              <a:rPr lang="en-US" dirty="0" err="1"/>
              <a:t>différents</a:t>
            </a:r>
            <a:r>
              <a:rPr lang="en-US" dirty="0"/>
              <a:t> flux </a:t>
            </a:r>
            <a:r>
              <a:rPr lang="en-US" dirty="0" err="1"/>
              <a:t>d’information</a:t>
            </a:r>
            <a:r>
              <a:rPr lang="en-US" dirty="0"/>
              <a:t> emanant des </a:t>
            </a:r>
            <a:r>
              <a:rPr lang="en-US" dirty="0" err="1"/>
              <a:t>acheteurs</a:t>
            </a:r>
            <a:endParaRPr lang="en-US" dirty="0"/>
          </a:p>
        </p:txBody>
      </p:sp>
      <p:pic>
        <p:nvPicPr>
          <p:cNvPr id="6" name="Picture 2" descr="Avoiding the Data Graveyard">
            <a:extLst>
              <a:ext uri="{FF2B5EF4-FFF2-40B4-BE49-F238E27FC236}">
                <a16:creationId xmlns:a16="http://schemas.microsoft.com/office/drawing/2014/main" id="{DD6F041B-2C9A-4A75-B86B-AD7A582160C1}"/>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7110805" y="1742362"/>
            <a:ext cx="3909496" cy="449902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06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50CE0BE4-0237-4338-B85D-15207AB8954B}"/>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1010683-E1DF-4396-9639-29B3CE01D978}"/>
              </a:ext>
            </a:extLst>
          </p:cNvPr>
          <p:cNvSpPr>
            <a:spLocks noGrp="1"/>
          </p:cNvSpPr>
          <p:nvPr>
            <p:ph type="title"/>
          </p:nvPr>
        </p:nvSpPr>
        <p:spPr>
          <a:xfrm>
            <a:off x="969264" y="5154168"/>
            <a:ext cx="6973204" cy="1261872"/>
          </a:xfrm>
        </p:spPr>
        <p:txBody>
          <a:bodyPr vert="horz" lIns="91440" tIns="45720" rIns="91440" bIns="45720" rtlCol="0" anchor="ctr">
            <a:normAutofit fontScale="90000"/>
          </a:bodyPr>
          <a:lstStyle/>
          <a:p>
            <a:r>
              <a:rPr lang="en-US" sz="4800" dirty="0">
                <a:solidFill>
                  <a:schemeClr val="tx1">
                    <a:lumMod val="85000"/>
                    <a:lumOff val="15000"/>
                  </a:schemeClr>
                </a:solidFill>
                <a:latin typeface="+mj-lt"/>
              </a:rPr>
              <a:t>Quelle </a:t>
            </a:r>
            <a:r>
              <a:rPr lang="en-US" sz="4800" dirty="0" err="1">
                <a:solidFill>
                  <a:schemeClr val="tx1">
                    <a:lumMod val="85000"/>
                    <a:lumOff val="15000"/>
                  </a:schemeClr>
                </a:solidFill>
                <a:latin typeface="+mj-lt"/>
              </a:rPr>
              <a:t>est</a:t>
            </a:r>
            <a:r>
              <a:rPr lang="en-US" sz="4800" dirty="0">
                <a:solidFill>
                  <a:schemeClr val="tx1">
                    <a:lumMod val="85000"/>
                    <a:lumOff val="15000"/>
                  </a:schemeClr>
                </a:solidFill>
                <a:latin typeface="+mj-lt"/>
              </a:rPr>
              <a:t> la destination à </a:t>
            </a:r>
            <a:r>
              <a:rPr lang="en-US" sz="4800" dirty="0" err="1">
                <a:solidFill>
                  <a:schemeClr val="tx1">
                    <a:lumMod val="85000"/>
                    <a:lumOff val="15000"/>
                  </a:schemeClr>
                </a:solidFill>
                <a:latin typeface="+mj-lt"/>
              </a:rPr>
              <a:t>atteindre</a:t>
            </a:r>
            <a:r>
              <a:rPr lang="en-US" sz="4800" dirty="0">
                <a:solidFill>
                  <a:schemeClr val="tx1">
                    <a:lumMod val="85000"/>
                    <a:lumOff val="15000"/>
                  </a:schemeClr>
                </a:solidFill>
                <a:latin typeface="+mj-lt"/>
              </a:rPr>
              <a:t> ?</a:t>
            </a:r>
          </a:p>
        </p:txBody>
      </p:sp>
      <p:sp>
        <p:nvSpPr>
          <p:cNvPr id="5" name="Text Placeholder 4">
            <a:extLst>
              <a:ext uri="{FF2B5EF4-FFF2-40B4-BE49-F238E27FC236}">
                <a16:creationId xmlns:a16="http://schemas.microsoft.com/office/drawing/2014/main" id="{72D66D3E-550D-4703-A102-DF2C84E13ED3}"/>
              </a:ext>
            </a:extLst>
          </p:cNvPr>
          <p:cNvSpPr>
            <a:spLocks noGrp="1"/>
          </p:cNvSpPr>
          <p:nvPr>
            <p:ph type="body" idx="1"/>
          </p:nvPr>
        </p:nvSpPr>
        <p:spPr>
          <a:xfrm>
            <a:off x="8458200" y="5154168"/>
            <a:ext cx="2892986" cy="1261872"/>
          </a:xfrm>
        </p:spPr>
        <p:txBody>
          <a:bodyPr vert="horz" lIns="91440" tIns="45720" rIns="91440" bIns="45720" rtlCol="0" anchor="ctr">
            <a:normAutofit/>
          </a:bodyPr>
          <a:lstStyle/>
          <a:p>
            <a:r>
              <a:rPr lang="en-US" sz="2000" dirty="0">
                <a:solidFill>
                  <a:schemeClr val="tx2"/>
                </a:solidFill>
              </a:rPr>
              <a:t>Les </a:t>
            </a:r>
            <a:r>
              <a:rPr lang="en-US" sz="2000" dirty="0" err="1">
                <a:solidFill>
                  <a:schemeClr val="tx2"/>
                </a:solidFill>
              </a:rPr>
              <a:t>besoins</a:t>
            </a:r>
            <a:r>
              <a:rPr lang="en-US" sz="2000" dirty="0">
                <a:solidFill>
                  <a:schemeClr val="tx2"/>
                </a:solidFill>
              </a:rPr>
              <a:t> </a:t>
            </a:r>
            <a:r>
              <a:rPr lang="en-US" sz="2000" dirty="0" err="1">
                <a:solidFill>
                  <a:schemeClr val="tx2"/>
                </a:solidFill>
              </a:rPr>
              <a:t>en</a:t>
            </a:r>
            <a:r>
              <a:rPr lang="en-US" sz="2000" dirty="0">
                <a:solidFill>
                  <a:schemeClr val="tx2"/>
                </a:solidFill>
              </a:rPr>
              <a:t> information pour faire de </a:t>
            </a:r>
            <a:r>
              <a:rPr lang="en-US" sz="2000" dirty="0" err="1">
                <a:solidFill>
                  <a:schemeClr val="tx2"/>
                </a:solidFill>
              </a:rPr>
              <a:t>l’achat</a:t>
            </a:r>
            <a:r>
              <a:rPr lang="en-US" sz="2000" dirty="0">
                <a:solidFill>
                  <a:schemeClr val="tx2"/>
                </a:solidFill>
              </a:rPr>
              <a:t> </a:t>
            </a:r>
            <a:r>
              <a:rPr lang="en-US" sz="2000" dirty="0" err="1">
                <a:solidFill>
                  <a:schemeClr val="tx2"/>
                </a:solidFill>
              </a:rPr>
              <a:t>stratégique</a:t>
            </a:r>
            <a:endParaRPr lang="en-US" sz="2000" dirty="0">
              <a:solidFill>
                <a:schemeClr val="tx2"/>
              </a:solidFill>
            </a:endParaRPr>
          </a:p>
        </p:txBody>
      </p:sp>
      <p:cxnSp>
        <p:nvCxnSpPr>
          <p:cNvPr id="13" name="Straight Connector 1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62066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2a6c10d7-b926-4fc0-945e-3cbf5049f6bd" ContentTypeId="0x010100F4C63C3BD852AE468EAEFD0E6C57C64F02"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008215bacac45029ee8cafff4c8e93b xmlns="3e02667f-0271-471b-bd6e-11a2e16def1d">
      <Terms xmlns="http://schemas.microsoft.com/office/infopath/2007/PartnerControls">
        <TermInfo xmlns="http://schemas.microsoft.com/office/infopath/2007/PartnerControls">
          <TermName xmlns="http://schemas.microsoft.com/office/infopath/2007/PartnerControls">GHNDR</TermName>
          <TermId xmlns="http://schemas.microsoft.com/office/infopath/2007/PartnerControls">3743b13f-1248-49d2-9560-cc87b6e9122c</TermId>
        </TermInfo>
      </Terms>
    </i008215bacac45029ee8cafff4c8e93b>
    <WBDocs_Access_To_Info_Exception xmlns="3e02667f-0271-471b-bd6e-11a2e16def1d">12. Not Assessed</WBDocs_Access_To_Info_Exception>
    <TaxCatchAll xmlns="3e02667f-0271-471b-bd6e-11a2e16def1d">
      <Value>327</Value>
      <Value>3</Value>
    </TaxCatchAll>
    <o1cb080a3dca4eb8a0fd03c7cc8bf8f7 xmlns="3e02667f-0271-471b-bd6e-11a2e16def1d">
      <Terms xmlns="http://schemas.microsoft.com/office/infopath/2007/PartnerControls"/>
    </o1cb080a3dca4eb8a0fd03c7cc8bf8f7>
    <WBDocs_Information_Classification xmlns="3e02667f-0271-471b-bd6e-11a2e16def1d">Official Use Only</WBDocs_Information_Classification>
    <WBDocs_Document_Date xmlns="3e02667f-0271-471b-bd6e-11a2e16def1d">2023-02-28T10:13:06+00:00</WBDocs_Document_Date>
    <Abstract xmlns="3e02667f-0271-471b-bd6e-11a2e16def1d" xsi:nil="true"/>
    <OneCMS_Subcategory xmlns="3e02667f-0271-471b-bd6e-11a2e16def1d" xsi:nil="true"/>
    <OneCMS_Category xmlns="3e02667f-0271-471b-bd6e-11a2e16def1d" xsi:nil="true"/>
  </documentManagement>
</p:properties>
</file>

<file path=customXml/item5.xml><?xml version="1.0" encoding="utf-8"?>
<ct:contentTypeSchema xmlns:ct="http://schemas.microsoft.com/office/2006/metadata/contentType" xmlns:ma="http://schemas.microsoft.com/office/2006/metadata/properties/metaAttributes" ct:_="" ma:_="" ma:contentTypeName="WBDocument" ma:contentTypeID="0x010100F4C63C3BD852AE468EAEFD0E6C57C64F02006DD1FCE47C752D489DF7D078E396099F" ma:contentTypeVersion="29" ma:contentTypeDescription="" ma:contentTypeScope="" ma:versionID="a6fe7bdda6f988eb3f450a6063c08e9d">
  <xsd:schema xmlns:xsd="http://www.w3.org/2001/XMLSchema" xmlns:xs="http://www.w3.org/2001/XMLSchema" xmlns:p="http://schemas.microsoft.com/office/2006/metadata/properties" xmlns:ns3="3e02667f-0271-471b-bd6e-11a2e16def1d" targetNamespace="http://schemas.microsoft.com/office/2006/metadata/properties" ma:root="true" ma:fieldsID="3d53ee966fe10e874e4d601053a84737"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a03cf84b-1fc1-4597-8f8f-ca4fa38d400d}" ma:internalName="TaxCatchAll" ma:showField="CatchAllData"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a03cf84b-1fc1-4597-8f8f-ca4fa38d400d}" ma:internalName="TaxCatchAllLabel" ma:readOnly="true" ma:showField="CatchAllDataLabel"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Valeur d’ID de document" ma:description="Valeur de l’ID de document affecté à cet élément." ma:internalName="_dlc_DocId" ma:readOnly="true">
      <xsd:simpleType>
        <xsd:restriction base="dms:Text"/>
      </xsd:simpleType>
    </xsd:element>
    <xsd:element name="_dlc_DocIdUrl" ma:index="11"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default="327;#GHNDR|3743b13f-1248-49d2-9560-cc87b6e9122c"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eur"/>
        <xsd:element ref="dcterms:created" minOccurs="0" maxOccurs="1"/>
        <xsd:element ref="dc:identifier" minOccurs="0" maxOccurs="1"/>
        <xsd:element name="contentType" minOccurs="0" maxOccurs="1" type="xsd:string" ma:index="19"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4280E7-3B54-412A-98FC-79EFA18039DE}">
  <ds:schemaRefs>
    <ds:schemaRef ds:uri="http://schemas.microsoft.com/sharepoint/events"/>
  </ds:schemaRefs>
</ds:datastoreItem>
</file>

<file path=customXml/itemProps2.xml><?xml version="1.0" encoding="utf-8"?>
<ds:datastoreItem xmlns:ds="http://schemas.openxmlformats.org/officeDocument/2006/customXml" ds:itemID="{014DD169-F3E1-4016-A3CF-CE483D196014}">
  <ds:schemaRefs>
    <ds:schemaRef ds:uri="Microsoft.SharePoint.Taxonomy.ContentTypeSync"/>
  </ds:schemaRefs>
</ds:datastoreItem>
</file>

<file path=customXml/itemProps3.xml><?xml version="1.0" encoding="utf-8"?>
<ds:datastoreItem xmlns:ds="http://schemas.openxmlformats.org/officeDocument/2006/customXml" ds:itemID="{B9950D7A-AB3C-408C-B7E8-6191685A1BF0}">
  <ds:schemaRefs>
    <ds:schemaRef ds:uri="http://schemas.microsoft.com/sharepoint/v3/contenttype/forms"/>
  </ds:schemaRefs>
</ds:datastoreItem>
</file>

<file path=customXml/itemProps4.xml><?xml version="1.0" encoding="utf-8"?>
<ds:datastoreItem xmlns:ds="http://schemas.openxmlformats.org/officeDocument/2006/customXml" ds:itemID="{9E153D4F-1E20-4AC9-A889-37D9AE4BCC58}">
  <ds:schemaRefs>
    <ds:schemaRef ds:uri="http://schemas.microsoft.com/office/2006/metadata/properties"/>
    <ds:schemaRef ds:uri="http://schemas.microsoft.com/office/infopath/2007/PartnerControls"/>
    <ds:schemaRef ds:uri="3e02667f-0271-471b-bd6e-11a2e16def1d"/>
  </ds:schemaRefs>
</ds:datastoreItem>
</file>

<file path=customXml/itemProps5.xml><?xml version="1.0" encoding="utf-8"?>
<ds:datastoreItem xmlns:ds="http://schemas.openxmlformats.org/officeDocument/2006/customXml" ds:itemID="{D3AE58CD-57BA-41BA-9E33-2A36F03B654D}"/>
</file>

<file path=docProps/app.xml><?xml version="1.0" encoding="utf-8"?>
<Properties xmlns="http://schemas.openxmlformats.org/officeDocument/2006/extended-properties" xmlns:vt="http://schemas.openxmlformats.org/officeDocument/2006/docPropsVTypes">
  <Template/>
  <TotalTime>5577</TotalTime>
  <Words>4292</Words>
  <Application>Microsoft Office PowerPoint</Application>
  <PresentationFormat>Widescreen</PresentationFormat>
  <Paragraphs>409</Paragraphs>
  <Slides>37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Rockwell</vt:lpstr>
      <vt:lpstr>Source Sans Pro</vt:lpstr>
      <vt:lpstr>Office Theme</vt:lpstr>
      <vt:lpstr>De l’importance de mieux gérer l’information pour progresser vers un achat plus stratégique</vt:lpstr>
      <vt:lpstr>Contenu</vt:lpstr>
      <vt:lpstr>Définition de l’achat stratégique Centralité de l’information</vt:lpstr>
      <vt:lpstr>Quand est-ce qu’un pays progresse vers l’Achat Stratégique ?</vt:lpstr>
      <vt:lpstr>PowerPoint Presentation</vt:lpstr>
      <vt:lpstr>PowerPoint Presentation</vt:lpstr>
      <vt:lpstr>Améliorer la gestion de l’information pour l’AS  Quels sont les défis? </vt:lpstr>
      <vt:lpstr>La conséquence première, c’est l’utilisation limitée des données pour l’achat et de l’achat</vt:lpstr>
      <vt:lpstr>Quelle est la destination à atteindre ?</vt:lpstr>
      <vt:lpstr>Besoin No1 Plus d’ information pour répondre aux questions clés de l’Achat</vt:lpstr>
      <vt:lpstr>Besoin No1 Plus d’ information pour répondre aux questions clés de l’Achat</vt:lpstr>
      <vt:lpstr>PowerPoint Presentation</vt:lpstr>
      <vt:lpstr>PowerPoint Presentation</vt:lpstr>
      <vt:lpstr>PowerPoint Presentation</vt:lpstr>
      <vt:lpstr>PowerPoint Presentation</vt:lpstr>
      <vt:lpstr>PowerPoint Presentation</vt:lpstr>
      <vt:lpstr>PowerPoint Presentation</vt:lpstr>
      <vt:lpstr>Gestion de l’information pour l’AS Le besoin de différents dénominateurs ?</vt:lpstr>
      <vt:lpstr>Gestion de l’information pour l’AS Le besoin de différents dénominateurs</vt:lpstr>
      <vt:lpstr>Quelles sont les grandes balises sur la feuille de route ? </vt:lpstr>
      <vt:lpstr>Gestion de l’information pour l’AS  Comment remplir progressivement ces besoins en information ?</vt:lpstr>
      <vt:lpstr>Gestion de l’information pour l’AS  Le pouvoir des données administratives des acheteurs</vt:lpstr>
      <vt:lpstr>Capturer plus d’information Comment capturer plus de données administratives ? </vt:lpstr>
      <vt:lpstr>En l’absence de coordination, la fragmentation se répercute sur la gestion de l’information </vt:lpstr>
      <vt:lpstr>PowerPoint Presentation</vt:lpstr>
      <vt:lpstr>Améliorer la gestion des données admin pour l’AS  Les recommandations qui émergent de la pratique</vt:lpstr>
      <vt:lpstr>Gestion de l’information pour l’Achat Stratégique Pourquoi démarrer par une analyse transversal des données des acheteurs?</vt:lpstr>
      <vt:lpstr>Gestion de l’information pour l’Achat Stratégique Pourquoi engager un travail de cartographie des systèmes d’information</vt:lpstr>
      <vt:lpstr>Gestion de l’information pour l’Achat Stratégique Décloisonnement des systèmes d’information des acheteurs</vt:lpstr>
      <vt:lpstr>Gestion de l’information pour l’Achat Stratégique Articulation avec les autres systèmes d’information</vt:lpstr>
      <vt:lpstr>Gestion de l’information pour l’Achat Stratégique  Explorer le potentiel des nouvelles technologies pour la gestion de l’information</vt:lpstr>
      <vt:lpstr>Gestion de l’information pour l’Achat Stratégique  Etendre le champ des données collectées</vt:lpstr>
      <vt:lpstr>PowerPoint Presentation</vt:lpstr>
      <vt:lpstr>Articuler progressivement les systèmes d’information des acheteurs avec les autres systèmes existants </vt:lpstr>
      <vt:lpstr>Quel est le point de départ? </vt:lpstr>
      <vt:lpstr>PowerPoint Presentation</vt:lpstr>
      <vt:lpstr>Capturer plus d’information Comment mieux exploiter les données admin existantes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Natasha</dc:creator>
  <cp:lastModifiedBy>Pascal Franck Hildebert</cp:lastModifiedBy>
  <cp:revision>31</cp:revision>
  <dcterms:created xsi:type="dcterms:W3CDTF">2021-08-25T13:12:27Z</dcterms:created>
  <dcterms:modified xsi:type="dcterms:W3CDTF">2023-04-27T08:06:03Z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be16eaccf4749f086104f7c67297f76">
    <vt:lpwstr>World Bank|bc205cc9-8a56-48a3-9f30-b099e7707c1b</vt:lpwstr>
  </property>
  <property fmtid="{D5CDD505-2E9C-101B-9397-08002B2CF9AE}" pid="3" name="WBDocs_Category">
    <vt:lpwstr/>
  </property>
  <property fmtid="{D5CDD505-2E9C-101B-9397-08002B2CF9AE}" pid="4" name="n51c50147e554be9a5479ee6e2785bf7">
    <vt:lpwstr/>
  </property>
  <property fmtid="{D5CDD505-2E9C-101B-9397-08002B2CF9AE}" pid="5" name="WBDocs_Business_Function">
    <vt:lpwstr/>
  </property>
  <property fmtid="{D5CDD505-2E9C-101B-9397-08002B2CF9AE}" pid="6" name="d744a75525f04a8c9e54f4ed11bfe7c0">
    <vt:lpwstr/>
  </property>
  <property fmtid="{D5CDD505-2E9C-101B-9397-08002B2CF9AE}" pid="7" name="Organization">
    <vt:lpwstr>3;#World Bank|bc205cc9-8a56-48a3-9f30-b099e7707c1b</vt:lpwstr>
  </property>
  <property fmtid="{D5CDD505-2E9C-101B-9397-08002B2CF9AE}" pid="8" name="WBDocs_Topic">
    <vt:lpwstr/>
  </property>
  <property fmtid="{D5CDD505-2E9C-101B-9397-08002B2CF9AE}" pid="9" name="ContentTypeId">
    <vt:lpwstr>0x010100F4C63C3BD852AE468EAEFD0E6C57C64F02006DD1FCE47C752D489DF7D078E396099F</vt:lpwstr>
  </property>
  <property fmtid="{D5CDD505-2E9C-101B-9397-08002B2CF9AE}" pid="10" name="WBDocs_Originating_Unit">
    <vt:lpwstr>327;#GHNDR|3743b13f-1248-49d2-9560-cc87b6e9122c</vt:lpwstr>
  </property>
  <property fmtid="{D5CDD505-2E9C-101B-9397-08002B2CF9AE}" pid="11" name="MediaServiceImageTags">
    <vt:lpwstr/>
  </property>
  <property fmtid="{D5CDD505-2E9C-101B-9397-08002B2CF9AE}" pid="12" name="lcf76f155ced4ddcb4097134ff3c332f">
    <vt:lpwstr/>
  </property>
  <property fmtid="{D5CDD505-2E9C-101B-9397-08002B2CF9AE}" pid="13" name="hbe71f8dfd024405860d37e862f27a82">
    <vt:lpwstr/>
  </property>
  <property fmtid="{D5CDD505-2E9C-101B-9397-08002B2CF9AE}" pid="14" name="TaxKeyword">
    <vt:lpwstr/>
  </property>
  <property fmtid="{D5CDD505-2E9C-101B-9397-08002B2CF9AE}" pid="15" name="WBDocs_Language">
    <vt:lpwstr/>
  </property>
  <property fmtid="{D5CDD505-2E9C-101B-9397-08002B2CF9AE}" pid="16" name="pf1bc08d06b541998378c6b8090400d8">
    <vt:lpwstr/>
  </property>
  <property fmtid="{D5CDD505-2E9C-101B-9397-08002B2CF9AE}" pid="17" name="m23003d518f743f49dcbc82909afe93a">
    <vt:lpwstr/>
  </property>
  <property fmtid="{D5CDD505-2E9C-101B-9397-08002B2CF9AE}" pid="18" name="TaxKeywordTaxHTField">
    <vt:lpwstr/>
  </property>
  <property fmtid="{D5CDD505-2E9C-101B-9397-08002B2CF9AE}" pid="19" name="WBDocs_Local_Document_Type">
    <vt:lpwstr/>
  </property>
  <property fmtid="{D5CDD505-2E9C-101B-9397-08002B2CF9AE}" pid="20" name="WBDocs_Country">
    <vt:lpwstr/>
  </property>
</Properties>
</file>