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omments/modernComment_141_4AADE18B.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6"/>
    <p:sldMasterId id="2147483725" r:id="rId7"/>
    <p:sldMasterId id="2147483726" r:id="rId8"/>
  </p:sldMasterIdLst>
  <p:notesMasterIdLst>
    <p:notesMasterId r:id="rId44"/>
  </p:notesMasterIdLst>
  <p:sldIdLst>
    <p:sldId id="256" r:id="rId9"/>
    <p:sldId id="312" r:id="rId10"/>
    <p:sldId id="338" r:id="rId11"/>
    <p:sldId id="257" r:id="rId12"/>
    <p:sldId id="327" r:id="rId13"/>
    <p:sldId id="278" r:id="rId14"/>
    <p:sldId id="328" r:id="rId15"/>
    <p:sldId id="306" r:id="rId16"/>
    <p:sldId id="321" r:id="rId17"/>
    <p:sldId id="258" r:id="rId18"/>
    <p:sldId id="261" r:id="rId19"/>
    <p:sldId id="262" r:id="rId20"/>
    <p:sldId id="263" r:id="rId21"/>
    <p:sldId id="266" r:id="rId22"/>
    <p:sldId id="330" r:id="rId23"/>
    <p:sldId id="268" r:id="rId24"/>
    <p:sldId id="269" r:id="rId25"/>
    <p:sldId id="270" r:id="rId26"/>
    <p:sldId id="271" r:id="rId27"/>
    <p:sldId id="273" r:id="rId28"/>
    <p:sldId id="274" r:id="rId29"/>
    <p:sldId id="276" r:id="rId30"/>
    <p:sldId id="319" r:id="rId31"/>
    <p:sldId id="340" r:id="rId32"/>
    <p:sldId id="339" r:id="rId33"/>
    <p:sldId id="333" r:id="rId34"/>
    <p:sldId id="334" r:id="rId35"/>
    <p:sldId id="335" r:id="rId36"/>
    <p:sldId id="336" r:id="rId37"/>
    <p:sldId id="337" r:id="rId38"/>
    <p:sldId id="277" r:id="rId39"/>
    <p:sldId id="320" r:id="rId40"/>
    <p:sldId id="331" r:id="rId41"/>
    <p:sldId id="324" r:id="rId42"/>
    <p:sldId id="325" r:id="rId43"/>
  </p:sldIdLst>
  <p:sldSz cx="12192000" cy="6858000"/>
  <p:notesSz cx="6858000" cy="9144000"/>
  <p:embeddedFontLst>
    <p:embeddedFont>
      <p:font typeface="Goudy Old Style" panose="02020502050305020303" pitchFamily="18" charset="0"/>
      <p:regular r:id="rId45"/>
      <p:bold r:id="rId46"/>
      <p:italic r:id="rId47"/>
    </p:embeddedFont>
    <p:embeddedFont>
      <p:font typeface="Poppins" panose="00000500000000000000" pitchFamily="2" charset="0"/>
      <p:regular r:id="rId48"/>
      <p:bold r:id="rId49"/>
      <p:italic r:id="rId50"/>
      <p:boldItalic r:id="rId51"/>
    </p:embeddedFont>
    <p:embeddedFont>
      <p:font typeface="Poppins Light" panose="00000400000000000000" pitchFamily="2" charset="0"/>
      <p:regular r:id="rId52"/>
      <p:bold r:id="rId53"/>
      <p:italic r:id="rId54"/>
      <p:boldItalic r:id="rId55"/>
    </p:embeddedFont>
    <p:embeddedFont>
      <p:font typeface="Segoe UI" panose="020B0502040204020203" pitchFamily="34" charset="0"/>
      <p:regular r:id="rId56"/>
      <p:bold r:id="rId57"/>
      <p:italic r:id="rId58"/>
      <p:boldItalic r:id="rId59"/>
    </p:embeddedFont>
    <p:embeddedFont>
      <p:font typeface="Verdana" panose="020B0604030504040204" pitchFamily="3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7" roundtripDataSignature="AMtx7mitZnSt+C8J3ZHopGq8tJ5T+tw8F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314553-A31C-2CB8-4178-F85B25A454A2}" name="Wei Chang" initials="WC" userId="S::wchang3@worldbank.org::ad8fb6bd-378a-4d5c-a5c3-518a3aa635a6" providerId="AD"/>
  <p188:author id="{5FF3F7C2-9278-A85F-EA33-9CBB65823DCD}" name="Kirsten Zindel" initials="KZ" userId="S::kzindel@worldbank.org::fd11c268-7614-41f0-851d-f7060ca4f27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5F3D47-6541-4E97-81A2-967D375F1ED1}" v="5" dt="2025-04-03T07:54:58.8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1232"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font" Target="fonts/font3.fntdata"/><Relationship Id="rId63" Type="http://schemas.openxmlformats.org/officeDocument/2006/relationships/font" Target="fonts/font19.fntdata"/><Relationship Id="rId68" Type="http://schemas.openxmlformats.org/officeDocument/2006/relationships/presProps" Target="presProps.xml"/><Relationship Id="rId7" Type="http://schemas.openxmlformats.org/officeDocument/2006/relationships/slideMaster" Target="slideMasters/slideMaster2.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customXml" Target="../customXml/item5.xml"/><Relationship Id="rId61" Type="http://schemas.openxmlformats.org/officeDocument/2006/relationships/font" Target="fonts/font17.fntdata"/><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font" Target="fonts/font4.fntdata"/><Relationship Id="rId56" Type="http://schemas.openxmlformats.org/officeDocument/2006/relationships/font" Target="fonts/font12.fntdata"/><Relationship Id="rId69" Type="http://schemas.openxmlformats.org/officeDocument/2006/relationships/viewProps" Target="viewProps.xml"/><Relationship Id="rId8" Type="http://schemas.openxmlformats.org/officeDocument/2006/relationships/slideMaster" Target="slideMasters/slideMaster3.xml"/><Relationship Id="rId51" Type="http://schemas.openxmlformats.org/officeDocument/2006/relationships/font" Target="fonts/font7.fntdata"/><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font" Target="fonts/font2.fntdata"/><Relationship Id="rId59" Type="http://schemas.openxmlformats.org/officeDocument/2006/relationships/font" Target="fonts/font15.fntdata"/><Relationship Id="rId67" Type="http://customschemas.google.com/relationships/presentationmetadata" Target="metadata"/><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font" Target="fonts/font10.fntdata"/><Relationship Id="rId62" Type="http://schemas.openxmlformats.org/officeDocument/2006/relationships/font" Target="fonts/font18.fntdata"/><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73"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font" Target="fonts/font6.fntdata"/><Relationship Id="rId55" Type="http://schemas.openxmlformats.org/officeDocument/2006/relationships/font" Target="fonts/font11.fntdata"/></Relationships>
</file>

<file path=ppt/comments/modernComment_141_4AADE18B.xml><?xml version="1.0" encoding="utf-8"?>
<p188:cmLst xmlns:a="http://schemas.openxmlformats.org/drawingml/2006/main" xmlns:r="http://schemas.openxmlformats.org/officeDocument/2006/relationships" xmlns:p188="http://schemas.microsoft.com/office/powerpoint/2018/8/main">
  <p188:cm id="{F8432BE6-32B6-4383-8E25-C822B8EC7E65}" authorId="{5FF3F7C2-9278-A85F-EA33-9CBB65823DCD}" created="2025-04-01T01:28:08.405">
    <pc:sldMkLst xmlns:pc="http://schemas.microsoft.com/office/powerpoint/2013/main/command">
      <pc:docMk/>
      <pc:sldMk cId="1252909451" sldId="321"/>
    </pc:sldMkLst>
    <p188:txBody>
      <a:bodyPr/>
      <a:lstStyle/>
      <a:p>
        <a:r>
          <a:rPr lang="en-US"/>
          <a:t>Mention the engagement thus far in the planning and priority setting:  
- Youth organizations actively engaged through scoping exercises (consultations &amp; workshops) in four countries: Mozambique, Madagascar, Nigeria, and Liberia.​
- Youth engagement embedded in the ToRs of all projects (WB projects)​
- University of Toronto undergrad students contributing to an analytical review of youth-friendly health services, from study design to country-specific fact sheets.​
​</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_rels/data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B51E3E-662C-4085-9637-E303FFC6AC5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B8536D0-7B29-4B36-BD94-41A4C85F8F68}">
      <dgm:prSet/>
      <dgm:spPr/>
      <dgm:t>
        <a:bodyPr/>
        <a:lstStyle/>
        <a:p>
          <a:pPr>
            <a:lnSpc>
              <a:spcPct val="100000"/>
            </a:lnSpc>
          </a:pPr>
          <a:r>
            <a:rPr lang="en-US" b="1">
              <a:solidFill>
                <a:schemeClr val="accent4"/>
              </a:solidFill>
            </a:rPr>
            <a:t>Définition des priorités</a:t>
          </a:r>
        </a:p>
        <a:p>
          <a:pPr>
            <a:lnSpc>
              <a:spcPct val="100000"/>
            </a:lnSpc>
          </a:pPr>
          <a:r>
            <a:rPr lang="en-US" b="0"/>
            <a:t>Identifier les besoins en données probantes et les priorités en matière de science de la mise en œuvre au niveau national</a:t>
          </a:r>
          <a:endParaRPr lang="en-US"/>
        </a:p>
      </dgm:t>
    </dgm:pt>
    <dgm:pt modelId="{710D4017-3E0D-40FC-BDA6-548E217D5559}" type="parTrans" cxnId="{B4B86AA1-FAF9-478E-8BB4-C89840A045AC}">
      <dgm:prSet/>
      <dgm:spPr/>
      <dgm:t>
        <a:bodyPr/>
        <a:lstStyle/>
        <a:p>
          <a:endParaRPr lang="en-US"/>
        </a:p>
      </dgm:t>
    </dgm:pt>
    <dgm:pt modelId="{25D2D150-58F7-4A6D-BF78-3E86DA96E0D8}" type="sibTrans" cxnId="{B4B86AA1-FAF9-478E-8BB4-C89840A045AC}">
      <dgm:prSet/>
      <dgm:spPr/>
      <dgm:t>
        <a:bodyPr/>
        <a:lstStyle/>
        <a:p>
          <a:endParaRPr lang="en-US"/>
        </a:p>
      </dgm:t>
    </dgm:pt>
    <dgm:pt modelId="{74C46602-9077-497F-9F68-BD25ABC5D752}">
      <dgm:prSet/>
      <dgm:spPr/>
      <dgm:t>
        <a:bodyPr/>
        <a:lstStyle/>
        <a:p>
          <a:pPr>
            <a:lnSpc>
              <a:spcPct val="100000"/>
            </a:lnSpc>
          </a:pPr>
          <a:r>
            <a:rPr lang="en-US" b="1">
              <a:solidFill>
                <a:schemeClr val="accent4"/>
              </a:solidFill>
            </a:rPr>
            <a:t>Production de preuves </a:t>
          </a:r>
        </a:p>
        <a:p>
          <a:pPr>
            <a:lnSpc>
              <a:spcPct val="100000"/>
            </a:lnSpc>
          </a:pPr>
          <a:r>
            <a:rPr lang="en-US" b="0"/>
            <a:t>Mener des recherches sur la mise en œuvre</a:t>
          </a:r>
          <a:endParaRPr lang="en-US"/>
        </a:p>
      </dgm:t>
    </dgm:pt>
    <dgm:pt modelId="{84E7000E-CB93-4476-9386-4A230083C999}" type="parTrans" cxnId="{0D98A063-F14B-4975-A1C4-013CFED6AE35}">
      <dgm:prSet/>
      <dgm:spPr/>
      <dgm:t>
        <a:bodyPr/>
        <a:lstStyle/>
        <a:p>
          <a:endParaRPr lang="en-US"/>
        </a:p>
      </dgm:t>
    </dgm:pt>
    <dgm:pt modelId="{6A6A37D7-F4A5-4BF8-804A-42E8EAFBC3AD}" type="sibTrans" cxnId="{0D98A063-F14B-4975-A1C4-013CFED6AE35}">
      <dgm:prSet/>
      <dgm:spPr/>
      <dgm:t>
        <a:bodyPr/>
        <a:lstStyle/>
        <a:p>
          <a:endParaRPr lang="en-US"/>
        </a:p>
      </dgm:t>
    </dgm:pt>
    <dgm:pt modelId="{5F1D95CB-370D-41D9-B3F1-FB3D039E4B10}">
      <dgm:prSet/>
      <dgm:spPr/>
      <dgm:t>
        <a:bodyPr/>
        <a:lstStyle/>
        <a:p>
          <a:pPr>
            <a:lnSpc>
              <a:spcPct val="100000"/>
            </a:lnSpc>
          </a:pPr>
          <a:r>
            <a:rPr lang="en-US" b="1">
              <a:solidFill>
                <a:schemeClr val="accent4"/>
              </a:solidFill>
            </a:rPr>
            <a:t>Diffusion, traduction et utilisation des données probantes </a:t>
          </a:r>
        </a:p>
        <a:p>
          <a:pPr>
            <a:lnSpc>
              <a:spcPct val="100000"/>
            </a:lnSpc>
          </a:pPr>
          <a:r>
            <a:rPr lang="en-US" b="0"/>
            <a:t>Soutenir le partage, la compréhension et l'utilisation des données probantes dans les politiques et les programmes</a:t>
          </a:r>
          <a:endParaRPr lang="en-US"/>
        </a:p>
      </dgm:t>
    </dgm:pt>
    <dgm:pt modelId="{8CA4DFA7-97D5-42C9-BB36-CFE2206C94EF}" type="parTrans" cxnId="{8CEFD643-E4F9-4D70-9B36-61999B35287D}">
      <dgm:prSet/>
      <dgm:spPr/>
      <dgm:t>
        <a:bodyPr/>
        <a:lstStyle/>
        <a:p>
          <a:endParaRPr lang="en-US"/>
        </a:p>
      </dgm:t>
    </dgm:pt>
    <dgm:pt modelId="{7CFC72E6-7CA1-499A-AEFD-12BCE4D2E349}" type="sibTrans" cxnId="{8CEFD643-E4F9-4D70-9B36-61999B35287D}">
      <dgm:prSet/>
      <dgm:spPr/>
      <dgm:t>
        <a:bodyPr/>
        <a:lstStyle/>
        <a:p>
          <a:endParaRPr lang="en-US"/>
        </a:p>
      </dgm:t>
    </dgm:pt>
    <dgm:pt modelId="{1E53932F-997B-46C2-905B-B29638F63D3A}" type="pres">
      <dgm:prSet presAssocID="{8FB51E3E-662C-4085-9637-E303FFC6AC51}" presName="root" presStyleCnt="0">
        <dgm:presLayoutVars>
          <dgm:dir/>
          <dgm:resizeHandles val="exact"/>
        </dgm:presLayoutVars>
      </dgm:prSet>
      <dgm:spPr/>
    </dgm:pt>
    <dgm:pt modelId="{A97E2713-61A8-44E9-9988-8EE2115A0DA5}" type="pres">
      <dgm:prSet presAssocID="{AB8536D0-7B29-4B36-BD94-41A4C85F8F68}" presName="compNode" presStyleCnt="0"/>
      <dgm:spPr/>
    </dgm:pt>
    <dgm:pt modelId="{CCE278E7-5462-4DC3-AAEB-8F04ADB00A4D}" type="pres">
      <dgm:prSet presAssocID="{AB8536D0-7B29-4B36-BD94-41A4C85F8F68}" presName="bgRect" presStyleLbl="bgShp" presStyleIdx="0" presStyleCnt="3"/>
      <dgm:spPr/>
    </dgm:pt>
    <dgm:pt modelId="{7573F058-2BF7-48AD-B620-5EE99DA5B0EE}" type="pres">
      <dgm:prSet presAssocID="{AB8536D0-7B29-4B36-BD94-41A4C85F8F6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8F6E6D33-13C5-4AE2-AED0-AB3FFBCBE666}" type="pres">
      <dgm:prSet presAssocID="{AB8536D0-7B29-4B36-BD94-41A4C85F8F68}" presName="spaceRect" presStyleCnt="0"/>
      <dgm:spPr/>
    </dgm:pt>
    <dgm:pt modelId="{455A675F-9029-489E-843E-A5E8F85D5DAB}" type="pres">
      <dgm:prSet presAssocID="{AB8536D0-7B29-4B36-BD94-41A4C85F8F68}" presName="parTx" presStyleLbl="revTx" presStyleIdx="0" presStyleCnt="3">
        <dgm:presLayoutVars>
          <dgm:chMax val="0"/>
          <dgm:chPref val="0"/>
        </dgm:presLayoutVars>
      </dgm:prSet>
      <dgm:spPr/>
    </dgm:pt>
    <dgm:pt modelId="{83312BDC-B68B-427B-BAFA-2B4A6F97BA08}" type="pres">
      <dgm:prSet presAssocID="{25D2D150-58F7-4A6D-BF78-3E86DA96E0D8}" presName="sibTrans" presStyleCnt="0"/>
      <dgm:spPr/>
    </dgm:pt>
    <dgm:pt modelId="{A3E27D5B-D9FE-4DFC-A875-2644AEF8901D}" type="pres">
      <dgm:prSet presAssocID="{74C46602-9077-497F-9F68-BD25ABC5D752}" presName="compNode" presStyleCnt="0"/>
      <dgm:spPr/>
    </dgm:pt>
    <dgm:pt modelId="{53C1218F-9C6B-4167-82B4-FE566A84F3EC}" type="pres">
      <dgm:prSet presAssocID="{74C46602-9077-497F-9F68-BD25ABC5D752}" presName="bgRect" presStyleLbl="bgShp" presStyleIdx="1" presStyleCnt="3"/>
      <dgm:spPr/>
    </dgm:pt>
    <dgm:pt modelId="{722AD18A-9B95-4B60-8B44-3EC124486094}" type="pres">
      <dgm:prSet presAssocID="{74C46602-9077-497F-9F68-BD25ABC5D75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89B3A199-BF20-44FC-AFBC-21E37D6418D0}" type="pres">
      <dgm:prSet presAssocID="{74C46602-9077-497F-9F68-BD25ABC5D752}" presName="spaceRect" presStyleCnt="0"/>
      <dgm:spPr/>
    </dgm:pt>
    <dgm:pt modelId="{111FEC62-212E-4A4F-B250-DB0EB3993E2D}" type="pres">
      <dgm:prSet presAssocID="{74C46602-9077-497F-9F68-BD25ABC5D752}" presName="parTx" presStyleLbl="revTx" presStyleIdx="1" presStyleCnt="3">
        <dgm:presLayoutVars>
          <dgm:chMax val="0"/>
          <dgm:chPref val="0"/>
        </dgm:presLayoutVars>
      </dgm:prSet>
      <dgm:spPr/>
    </dgm:pt>
    <dgm:pt modelId="{8A69CF49-A3D2-4FA9-9B3E-044EE5963B7A}" type="pres">
      <dgm:prSet presAssocID="{6A6A37D7-F4A5-4BF8-804A-42E8EAFBC3AD}" presName="sibTrans" presStyleCnt="0"/>
      <dgm:spPr/>
    </dgm:pt>
    <dgm:pt modelId="{7C7204AD-CC3E-4809-97B1-94D948803FB3}" type="pres">
      <dgm:prSet presAssocID="{5F1D95CB-370D-41D9-B3F1-FB3D039E4B10}" presName="compNode" presStyleCnt="0"/>
      <dgm:spPr/>
    </dgm:pt>
    <dgm:pt modelId="{B72B03CB-FB87-492B-B19D-904AF3645BFE}" type="pres">
      <dgm:prSet presAssocID="{5F1D95CB-370D-41D9-B3F1-FB3D039E4B10}" presName="bgRect" presStyleLbl="bgShp" presStyleIdx="2" presStyleCnt="3"/>
      <dgm:spPr/>
    </dgm:pt>
    <dgm:pt modelId="{582E5878-6A5F-4F73-A6FA-507612BF8517}" type="pres">
      <dgm:prSet presAssocID="{5F1D95CB-370D-41D9-B3F1-FB3D039E4B1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keting"/>
        </a:ext>
      </dgm:extLst>
    </dgm:pt>
    <dgm:pt modelId="{4CCB43E4-3185-40F5-9F7F-CC451EC4CB07}" type="pres">
      <dgm:prSet presAssocID="{5F1D95CB-370D-41D9-B3F1-FB3D039E4B10}" presName="spaceRect" presStyleCnt="0"/>
      <dgm:spPr/>
    </dgm:pt>
    <dgm:pt modelId="{7414A6FC-685C-4F44-BB71-3E92E4D25711}" type="pres">
      <dgm:prSet presAssocID="{5F1D95CB-370D-41D9-B3F1-FB3D039E4B10}" presName="parTx" presStyleLbl="revTx" presStyleIdx="2" presStyleCnt="3">
        <dgm:presLayoutVars>
          <dgm:chMax val="0"/>
          <dgm:chPref val="0"/>
        </dgm:presLayoutVars>
      </dgm:prSet>
      <dgm:spPr/>
    </dgm:pt>
  </dgm:ptLst>
  <dgm:cxnLst>
    <dgm:cxn modelId="{9E719D39-980D-4092-B55D-315CCC42BDD8}" type="presOf" srcId="{AB8536D0-7B29-4B36-BD94-41A4C85F8F68}" destId="{455A675F-9029-489E-843E-A5E8F85D5DAB}" srcOrd="0" destOrd="0" presId="urn:microsoft.com/office/officeart/2018/2/layout/IconVerticalSolidList"/>
    <dgm:cxn modelId="{0D98A063-F14B-4975-A1C4-013CFED6AE35}" srcId="{8FB51E3E-662C-4085-9637-E303FFC6AC51}" destId="{74C46602-9077-497F-9F68-BD25ABC5D752}" srcOrd="1" destOrd="0" parTransId="{84E7000E-CB93-4476-9386-4A230083C999}" sibTransId="{6A6A37D7-F4A5-4BF8-804A-42E8EAFBC3AD}"/>
    <dgm:cxn modelId="{8CEFD643-E4F9-4D70-9B36-61999B35287D}" srcId="{8FB51E3E-662C-4085-9637-E303FFC6AC51}" destId="{5F1D95CB-370D-41D9-B3F1-FB3D039E4B10}" srcOrd="2" destOrd="0" parTransId="{8CA4DFA7-97D5-42C9-BB36-CFE2206C94EF}" sibTransId="{7CFC72E6-7CA1-499A-AEFD-12BCE4D2E349}"/>
    <dgm:cxn modelId="{6B656444-E2FE-4C6B-983C-F232C64BEDC1}" type="presOf" srcId="{5F1D95CB-370D-41D9-B3F1-FB3D039E4B10}" destId="{7414A6FC-685C-4F44-BB71-3E92E4D25711}" srcOrd="0" destOrd="0" presId="urn:microsoft.com/office/officeart/2018/2/layout/IconVerticalSolidList"/>
    <dgm:cxn modelId="{B56E1E87-5C2E-4827-BED8-97C14BC538E8}" type="presOf" srcId="{74C46602-9077-497F-9F68-BD25ABC5D752}" destId="{111FEC62-212E-4A4F-B250-DB0EB3993E2D}" srcOrd="0" destOrd="0" presId="urn:microsoft.com/office/officeart/2018/2/layout/IconVerticalSolidList"/>
    <dgm:cxn modelId="{90F74988-E247-4E15-9789-5355CC6AA160}" type="presOf" srcId="{8FB51E3E-662C-4085-9637-E303FFC6AC51}" destId="{1E53932F-997B-46C2-905B-B29638F63D3A}" srcOrd="0" destOrd="0" presId="urn:microsoft.com/office/officeart/2018/2/layout/IconVerticalSolidList"/>
    <dgm:cxn modelId="{B4B86AA1-FAF9-478E-8BB4-C89840A045AC}" srcId="{8FB51E3E-662C-4085-9637-E303FFC6AC51}" destId="{AB8536D0-7B29-4B36-BD94-41A4C85F8F68}" srcOrd="0" destOrd="0" parTransId="{710D4017-3E0D-40FC-BDA6-548E217D5559}" sibTransId="{25D2D150-58F7-4A6D-BF78-3E86DA96E0D8}"/>
    <dgm:cxn modelId="{C34CBF8C-F6C4-4983-8695-581649248AC5}" type="presParOf" srcId="{1E53932F-997B-46C2-905B-B29638F63D3A}" destId="{A97E2713-61A8-44E9-9988-8EE2115A0DA5}" srcOrd="0" destOrd="0" presId="urn:microsoft.com/office/officeart/2018/2/layout/IconVerticalSolidList"/>
    <dgm:cxn modelId="{BA3535AC-D05D-4F13-861B-77A3ACA26924}" type="presParOf" srcId="{A97E2713-61A8-44E9-9988-8EE2115A0DA5}" destId="{CCE278E7-5462-4DC3-AAEB-8F04ADB00A4D}" srcOrd="0" destOrd="0" presId="urn:microsoft.com/office/officeart/2018/2/layout/IconVerticalSolidList"/>
    <dgm:cxn modelId="{229BB540-C1EC-4354-A43F-CEDEE21B4A96}" type="presParOf" srcId="{A97E2713-61A8-44E9-9988-8EE2115A0DA5}" destId="{7573F058-2BF7-48AD-B620-5EE99DA5B0EE}" srcOrd="1" destOrd="0" presId="urn:microsoft.com/office/officeart/2018/2/layout/IconVerticalSolidList"/>
    <dgm:cxn modelId="{2B9B792C-464B-4F67-9627-D1374231F68E}" type="presParOf" srcId="{A97E2713-61A8-44E9-9988-8EE2115A0DA5}" destId="{8F6E6D33-13C5-4AE2-AED0-AB3FFBCBE666}" srcOrd="2" destOrd="0" presId="urn:microsoft.com/office/officeart/2018/2/layout/IconVerticalSolidList"/>
    <dgm:cxn modelId="{BBDF3E5D-7B26-4C42-81FC-2B84D643DBB7}" type="presParOf" srcId="{A97E2713-61A8-44E9-9988-8EE2115A0DA5}" destId="{455A675F-9029-489E-843E-A5E8F85D5DAB}" srcOrd="3" destOrd="0" presId="urn:microsoft.com/office/officeart/2018/2/layout/IconVerticalSolidList"/>
    <dgm:cxn modelId="{20D789D9-74E0-4C5C-916D-0FEF32FCCEF4}" type="presParOf" srcId="{1E53932F-997B-46C2-905B-B29638F63D3A}" destId="{83312BDC-B68B-427B-BAFA-2B4A6F97BA08}" srcOrd="1" destOrd="0" presId="urn:microsoft.com/office/officeart/2018/2/layout/IconVerticalSolidList"/>
    <dgm:cxn modelId="{90D3F713-B13A-46F1-8E49-1B688D4E8F6F}" type="presParOf" srcId="{1E53932F-997B-46C2-905B-B29638F63D3A}" destId="{A3E27D5B-D9FE-4DFC-A875-2644AEF8901D}" srcOrd="2" destOrd="0" presId="urn:microsoft.com/office/officeart/2018/2/layout/IconVerticalSolidList"/>
    <dgm:cxn modelId="{FEDC2784-D05F-461E-8E3C-F65118BB65A1}" type="presParOf" srcId="{A3E27D5B-D9FE-4DFC-A875-2644AEF8901D}" destId="{53C1218F-9C6B-4167-82B4-FE566A84F3EC}" srcOrd="0" destOrd="0" presId="urn:microsoft.com/office/officeart/2018/2/layout/IconVerticalSolidList"/>
    <dgm:cxn modelId="{D4E41B3D-B7CB-4C00-946A-C9A3385923EC}" type="presParOf" srcId="{A3E27D5B-D9FE-4DFC-A875-2644AEF8901D}" destId="{722AD18A-9B95-4B60-8B44-3EC124486094}" srcOrd="1" destOrd="0" presId="urn:microsoft.com/office/officeart/2018/2/layout/IconVerticalSolidList"/>
    <dgm:cxn modelId="{05FEBF2E-67B9-4EAD-A769-16098EE27820}" type="presParOf" srcId="{A3E27D5B-D9FE-4DFC-A875-2644AEF8901D}" destId="{89B3A199-BF20-44FC-AFBC-21E37D6418D0}" srcOrd="2" destOrd="0" presId="urn:microsoft.com/office/officeart/2018/2/layout/IconVerticalSolidList"/>
    <dgm:cxn modelId="{F920E57A-5387-40D3-80C6-574A51871466}" type="presParOf" srcId="{A3E27D5B-D9FE-4DFC-A875-2644AEF8901D}" destId="{111FEC62-212E-4A4F-B250-DB0EB3993E2D}" srcOrd="3" destOrd="0" presId="urn:microsoft.com/office/officeart/2018/2/layout/IconVerticalSolidList"/>
    <dgm:cxn modelId="{A0237E12-1F73-4D67-AC03-740F2E597479}" type="presParOf" srcId="{1E53932F-997B-46C2-905B-B29638F63D3A}" destId="{8A69CF49-A3D2-4FA9-9B3E-044EE5963B7A}" srcOrd="3" destOrd="0" presId="urn:microsoft.com/office/officeart/2018/2/layout/IconVerticalSolidList"/>
    <dgm:cxn modelId="{A5055601-5A74-4CBB-B369-D6DEDE4C9052}" type="presParOf" srcId="{1E53932F-997B-46C2-905B-B29638F63D3A}" destId="{7C7204AD-CC3E-4809-97B1-94D948803FB3}" srcOrd="4" destOrd="0" presId="urn:microsoft.com/office/officeart/2018/2/layout/IconVerticalSolidList"/>
    <dgm:cxn modelId="{73172B30-B973-48C4-A3B4-18C5BE82566E}" type="presParOf" srcId="{7C7204AD-CC3E-4809-97B1-94D948803FB3}" destId="{B72B03CB-FB87-492B-B19D-904AF3645BFE}" srcOrd="0" destOrd="0" presId="urn:microsoft.com/office/officeart/2018/2/layout/IconVerticalSolidList"/>
    <dgm:cxn modelId="{3D371900-91B5-4894-89AB-51E797FED230}" type="presParOf" srcId="{7C7204AD-CC3E-4809-97B1-94D948803FB3}" destId="{582E5878-6A5F-4F73-A6FA-507612BF8517}" srcOrd="1" destOrd="0" presId="urn:microsoft.com/office/officeart/2018/2/layout/IconVerticalSolidList"/>
    <dgm:cxn modelId="{E28CE04B-6FA5-4A10-9794-C1833BEAFE46}" type="presParOf" srcId="{7C7204AD-CC3E-4809-97B1-94D948803FB3}" destId="{4CCB43E4-3185-40F5-9F7F-CC451EC4CB07}" srcOrd="2" destOrd="0" presId="urn:microsoft.com/office/officeart/2018/2/layout/IconVerticalSolidList"/>
    <dgm:cxn modelId="{073C13DB-804E-45F5-B2FD-768B75D25DCE}" type="presParOf" srcId="{7C7204AD-CC3E-4809-97B1-94D948803FB3}" destId="{7414A6FC-685C-4F44-BB71-3E92E4D2571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238EFA-778E-4736-BDA7-B6DBAC13B8C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B7425F8-07B3-48E6-B0DA-7BD7D46B4EE8}">
      <dgm:prSet custT="1"/>
      <dgm:spPr/>
      <dgm:t>
        <a:bodyPr/>
        <a:lstStyle/>
        <a:p>
          <a:pPr>
            <a:lnSpc>
              <a:spcPct val="100000"/>
            </a:lnSpc>
          </a:pPr>
          <a:r>
            <a:rPr lang="en-US" sz="2400" b="0">
              <a:solidFill>
                <a:schemeClr val="tx1"/>
              </a:solidFill>
            </a:rPr>
            <a:t>Une occasion claire d'impliquer les jeunes de manière significative dans le processus </a:t>
          </a:r>
        </a:p>
      </dgm:t>
    </dgm:pt>
    <dgm:pt modelId="{9160EFE8-9A8D-4070-8A8F-C2A952987B98}" type="parTrans" cxnId="{4EFD251B-6672-4959-A54A-3C11FA8C863E}">
      <dgm:prSet/>
      <dgm:spPr/>
      <dgm:t>
        <a:bodyPr/>
        <a:lstStyle/>
        <a:p>
          <a:endParaRPr lang="en-US"/>
        </a:p>
      </dgm:t>
    </dgm:pt>
    <dgm:pt modelId="{6B0CF17D-DF06-4763-AD99-33987BB0CB17}" type="sibTrans" cxnId="{4EFD251B-6672-4959-A54A-3C11FA8C863E}">
      <dgm:prSet/>
      <dgm:spPr/>
      <dgm:t>
        <a:bodyPr/>
        <a:lstStyle/>
        <a:p>
          <a:endParaRPr lang="en-US"/>
        </a:p>
      </dgm:t>
    </dgm:pt>
    <dgm:pt modelId="{90B5731A-42F8-4102-A608-9CF485664A1B}">
      <dgm:prSet/>
      <dgm:spPr/>
      <dgm:t>
        <a:bodyPr/>
        <a:lstStyle/>
        <a:p>
          <a:pPr>
            <a:lnSpc>
              <a:spcPct val="100000"/>
            </a:lnSpc>
          </a:pPr>
          <a:r>
            <a:rPr lang="en-US"/>
            <a:t>Il existe une plateforme multipartite fonctionnelle où les jeunes et les adolescents sont représentés.</a:t>
          </a:r>
        </a:p>
      </dgm:t>
    </dgm:pt>
    <dgm:pt modelId="{2AE9881F-EE8C-4515-9643-3C82C9E845F0}" type="parTrans" cxnId="{FF45B3E6-A2C9-4A6D-A99B-540647002D01}">
      <dgm:prSet/>
      <dgm:spPr/>
      <dgm:t>
        <a:bodyPr/>
        <a:lstStyle/>
        <a:p>
          <a:endParaRPr lang="en-US"/>
        </a:p>
      </dgm:t>
    </dgm:pt>
    <dgm:pt modelId="{98F89E34-1505-457D-B394-80507D657972}" type="sibTrans" cxnId="{FF45B3E6-A2C9-4A6D-A99B-540647002D01}">
      <dgm:prSet/>
      <dgm:spPr/>
      <dgm:t>
        <a:bodyPr/>
        <a:lstStyle/>
        <a:p>
          <a:endParaRPr lang="en-US"/>
        </a:p>
      </dgm:t>
    </dgm:pt>
    <dgm:pt modelId="{855FACF6-31CA-406C-9CB1-339D9AEC4A7F}">
      <dgm:prSet/>
      <dgm:spPr/>
      <dgm:t>
        <a:bodyPr/>
        <a:lstStyle/>
        <a:p>
          <a:pPr>
            <a:lnSpc>
              <a:spcPct val="100000"/>
            </a:lnSpc>
          </a:pPr>
          <a:r>
            <a:rPr lang="en-US"/>
            <a:t>Les groupes de jeunes et d'adolescents sont bien organisés ou il existe une dynamique de construction/renforcement de l'organisation.</a:t>
          </a:r>
        </a:p>
      </dgm:t>
    </dgm:pt>
    <dgm:pt modelId="{2624CCBA-EF7F-42B5-B742-036E340490D7}" type="parTrans" cxnId="{09CEF35C-A44C-41E2-922E-3683BA872F6E}">
      <dgm:prSet/>
      <dgm:spPr/>
      <dgm:t>
        <a:bodyPr/>
        <a:lstStyle/>
        <a:p>
          <a:endParaRPr lang="en-US"/>
        </a:p>
      </dgm:t>
    </dgm:pt>
    <dgm:pt modelId="{7D8E299B-E585-4BA9-9BAC-3F5CF12BDCCC}" type="sibTrans" cxnId="{09CEF35C-A44C-41E2-922E-3683BA872F6E}">
      <dgm:prSet/>
      <dgm:spPr/>
      <dgm:t>
        <a:bodyPr/>
        <a:lstStyle/>
        <a:p>
          <a:endParaRPr lang="en-US"/>
        </a:p>
      </dgm:t>
    </dgm:pt>
    <dgm:pt modelId="{3878989A-27B4-4F1E-9802-19348D3BBF35}">
      <dgm:prSet/>
      <dgm:spPr/>
      <dgm:t>
        <a:bodyPr/>
        <a:lstStyle/>
        <a:p>
          <a:pPr>
            <a:lnSpc>
              <a:spcPct val="100000"/>
            </a:lnSpc>
          </a:pPr>
          <a:r>
            <a:rPr lang="en-US"/>
            <a:t>Les groupes de jeunes et d'adolescents ont un niveau de capacité/expérience de base pour participer à des projets de recherche ou sont très intéressés par le développement de cette capacité.</a:t>
          </a:r>
        </a:p>
      </dgm:t>
    </dgm:pt>
    <dgm:pt modelId="{9F9E88B6-D0E6-4FF8-960D-7D92B02BDFB6}" type="parTrans" cxnId="{E05F15DD-3A79-4565-9CDC-16B0D48EBE4C}">
      <dgm:prSet/>
      <dgm:spPr/>
      <dgm:t>
        <a:bodyPr/>
        <a:lstStyle/>
        <a:p>
          <a:endParaRPr lang="en-US"/>
        </a:p>
      </dgm:t>
    </dgm:pt>
    <dgm:pt modelId="{12C5819D-7E5B-4E09-A3D7-6AE78C819B95}" type="sibTrans" cxnId="{E05F15DD-3A79-4565-9CDC-16B0D48EBE4C}">
      <dgm:prSet/>
      <dgm:spPr/>
      <dgm:t>
        <a:bodyPr/>
        <a:lstStyle/>
        <a:p>
          <a:endParaRPr lang="en-US"/>
        </a:p>
      </dgm:t>
    </dgm:pt>
    <dgm:pt modelId="{6F944C37-CBF9-49D5-A852-598FE8041610}">
      <dgm:prSet/>
      <dgm:spPr/>
      <dgm:t>
        <a:bodyPr/>
        <a:lstStyle/>
        <a:p>
          <a:pPr>
            <a:lnSpc>
              <a:spcPct val="100000"/>
            </a:lnSpc>
          </a:pPr>
          <a:r>
            <a:rPr lang="en-US"/>
            <a:t>Il existe une volonté d'impliquer les jeunes et les adolescents dans la recherche menée par les pays.</a:t>
          </a:r>
        </a:p>
      </dgm:t>
    </dgm:pt>
    <dgm:pt modelId="{F389AE8B-99FD-47FF-874C-E5889E3C508D}" type="parTrans" cxnId="{0A9ADD80-1CA3-4915-8B3F-223BE0601A90}">
      <dgm:prSet/>
      <dgm:spPr/>
      <dgm:t>
        <a:bodyPr/>
        <a:lstStyle/>
        <a:p>
          <a:endParaRPr lang="en-US"/>
        </a:p>
      </dgm:t>
    </dgm:pt>
    <dgm:pt modelId="{338D5357-CB87-4A51-AB41-6D3CC57D4084}" type="sibTrans" cxnId="{0A9ADD80-1CA3-4915-8B3F-223BE0601A90}">
      <dgm:prSet/>
      <dgm:spPr/>
      <dgm:t>
        <a:bodyPr/>
        <a:lstStyle/>
        <a:p>
          <a:endParaRPr lang="en-US"/>
        </a:p>
      </dgm:t>
    </dgm:pt>
    <dgm:pt modelId="{935596A5-20C0-4144-8600-EE352E8F2F9C}">
      <dgm:prSet custT="1"/>
      <dgm:spPr/>
      <dgm:t>
        <a:bodyPr/>
        <a:lstStyle/>
        <a:p>
          <a:pPr>
            <a:lnSpc>
              <a:spcPct val="100000"/>
            </a:lnSpc>
          </a:pPr>
          <a:r>
            <a:rPr lang="en-US" sz="2400" b="0">
              <a:solidFill>
                <a:schemeClr val="tx1"/>
              </a:solidFill>
            </a:rPr>
            <a:t>Possibilité évidente d'influencer la programmation ou les politiques</a:t>
          </a:r>
        </a:p>
      </dgm:t>
    </dgm:pt>
    <dgm:pt modelId="{46F1DFFC-4C1F-4780-8936-E276D65830C4}" type="parTrans" cxnId="{5E76CE3F-0E95-40D9-8419-E0AE169A6F55}">
      <dgm:prSet/>
      <dgm:spPr/>
      <dgm:t>
        <a:bodyPr/>
        <a:lstStyle/>
        <a:p>
          <a:endParaRPr lang="en-US"/>
        </a:p>
      </dgm:t>
    </dgm:pt>
    <dgm:pt modelId="{013B2D42-6C99-4A67-98BF-147005419A15}" type="sibTrans" cxnId="{5E76CE3F-0E95-40D9-8419-E0AE169A6F55}">
      <dgm:prSet/>
      <dgm:spPr/>
      <dgm:t>
        <a:bodyPr/>
        <a:lstStyle/>
        <a:p>
          <a:endParaRPr lang="en-US"/>
        </a:p>
      </dgm:t>
    </dgm:pt>
    <dgm:pt modelId="{257D63BA-FEA3-49EF-BD04-C97A0A875541}">
      <dgm:prSet/>
      <dgm:spPr/>
      <dgm:t>
        <a:bodyPr/>
        <a:lstStyle/>
        <a:p>
          <a:pPr>
            <a:lnSpc>
              <a:spcPct val="100000"/>
            </a:lnSpc>
          </a:pPr>
          <a:r>
            <a:rPr lang="en-US"/>
            <a:t>Un engagement fort du gouvernement en faveur de la santé des adolescents</a:t>
          </a:r>
        </a:p>
      </dgm:t>
    </dgm:pt>
    <dgm:pt modelId="{8646A03D-77CE-4875-83F0-50EE09DAFE62}" type="parTrans" cxnId="{8A39C19F-0BA9-4821-BC66-1B646A5B6218}">
      <dgm:prSet/>
      <dgm:spPr/>
      <dgm:t>
        <a:bodyPr/>
        <a:lstStyle/>
        <a:p>
          <a:endParaRPr lang="en-US"/>
        </a:p>
      </dgm:t>
    </dgm:pt>
    <dgm:pt modelId="{5A5B7EF5-9A13-400F-BE9C-7FCAFDEBF87D}" type="sibTrans" cxnId="{8A39C19F-0BA9-4821-BC66-1B646A5B6218}">
      <dgm:prSet/>
      <dgm:spPr/>
      <dgm:t>
        <a:bodyPr/>
        <a:lstStyle/>
        <a:p>
          <a:endParaRPr lang="en-US"/>
        </a:p>
      </dgm:t>
    </dgm:pt>
    <dgm:pt modelId="{AF7F1214-6167-4BBB-A49B-8108F87C11DC}">
      <dgm:prSet/>
      <dgm:spPr/>
      <dgm:t>
        <a:bodyPr/>
        <a:lstStyle/>
        <a:p>
          <a:pPr>
            <a:lnSpc>
              <a:spcPct val="100000"/>
            </a:lnSpc>
          </a:pPr>
          <a:r>
            <a:rPr lang="en-US"/>
            <a:t>Projets existants ou à venir de la Banque mondiale ou de ses partenaires</a:t>
          </a:r>
        </a:p>
      </dgm:t>
    </dgm:pt>
    <dgm:pt modelId="{4E3D0B0E-6C48-4A12-A145-FD8E226DAEC6}" type="parTrans" cxnId="{DACBF2BC-EA0F-4FEA-9EA6-FD9017C27F98}">
      <dgm:prSet/>
      <dgm:spPr/>
      <dgm:t>
        <a:bodyPr/>
        <a:lstStyle/>
        <a:p>
          <a:endParaRPr lang="en-US"/>
        </a:p>
      </dgm:t>
    </dgm:pt>
    <dgm:pt modelId="{C4B36451-6BAD-4D72-BE24-B223BC14EE26}" type="sibTrans" cxnId="{DACBF2BC-EA0F-4FEA-9EA6-FD9017C27F98}">
      <dgm:prSet/>
      <dgm:spPr/>
      <dgm:t>
        <a:bodyPr/>
        <a:lstStyle/>
        <a:p>
          <a:endParaRPr lang="en-US"/>
        </a:p>
      </dgm:t>
    </dgm:pt>
    <dgm:pt modelId="{8679783F-7E8C-4EAA-BA4E-35F06CD41292}" type="pres">
      <dgm:prSet presAssocID="{9B238EFA-778E-4736-BDA7-B6DBAC13B8C8}" presName="root" presStyleCnt="0">
        <dgm:presLayoutVars>
          <dgm:dir/>
          <dgm:resizeHandles val="exact"/>
        </dgm:presLayoutVars>
      </dgm:prSet>
      <dgm:spPr/>
    </dgm:pt>
    <dgm:pt modelId="{46AD62B6-7E19-4682-9A43-6A045248933E}" type="pres">
      <dgm:prSet presAssocID="{DB7425F8-07B3-48E6-B0DA-7BD7D46B4EE8}" presName="compNode" presStyleCnt="0"/>
      <dgm:spPr/>
    </dgm:pt>
    <dgm:pt modelId="{F20A58E2-E4AF-4978-8260-51AD51E996F3}" type="pres">
      <dgm:prSet presAssocID="{DB7425F8-07B3-48E6-B0DA-7BD7D46B4EE8}" presName="bgRect" presStyleLbl="bgShp" presStyleIdx="0" presStyleCnt="2" custScaleY="176146"/>
      <dgm:spPr/>
    </dgm:pt>
    <dgm:pt modelId="{E2E8B00C-8ED5-4E61-81D4-B77DD11DDE1F}" type="pres">
      <dgm:prSet presAssocID="{DB7425F8-07B3-48E6-B0DA-7BD7D46B4EE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nnections"/>
        </a:ext>
      </dgm:extLst>
    </dgm:pt>
    <dgm:pt modelId="{DA750CF8-8169-4AAB-A777-6858F0B56801}" type="pres">
      <dgm:prSet presAssocID="{DB7425F8-07B3-48E6-B0DA-7BD7D46B4EE8}" presName="spaceRect" presStyleCnt="0"/>
      <dgm:spPr/>
    </dgm:pt>
    <dgm:pt modelId="{075A91CE-70B9-423F-A82D-2B0A250FA0B2}" type="pres">
      <dgm:prSet presAssocID="{DB7425F8-07B3-48E6-B0DA-7BD7D46B4EE8}" presName="parTx" presStyleLbl="revTx" presStyleIdx="0" presStyleCnt="4" custLinFactNeighborX="-1719">
        <dgm:presLayoutVars>
          <dgm:chMax val="0"/>
          <dgm:chPref val="0"/>
        </dgm:presLayoutVars>
      </dgm:prSet>
      <dgm:spPr/>
    </dgm:pt>
    <dgm:pt modelId="{2DF65128-9C2A-4C47-9BB9-32B8CDCD19FD}" type="pres">
      <dgm:prSet presAssocID="{DB7425F8-07B3-48E6-B0DA-7BD7D46B4EE8}" presName="desTx" presStyleLbl="revTx" presStyleIdx="1" presStyleCnt="4" custScaleY="160572">
        <dgm:presLayoutVars/>
      </dgm:prSet>
      <dgm:spPr/>
    </dgm:pt>
    <dgm:pt modelId="{4496C5B6-6F29-4A21-ADA7-920DD027C909}" type="pres">
      <dgm:prSet presAssocID="{6B0CF17D-DF06-4763-AD99-33987BB0CB17}" presName="sibTrans" presStyleCnt="0"/>
      <dgm:spPr/>
    </dgm:pt>
    <dgm:pt modelId="{AA8C94E2-1124-4840-BD1B-79C36AEFB8FC}" type="pres">
      <dgm:prSet presAssocID="{935596A5-20C0-4144-8600-EE352E8F2F9C}" presName="compNode" presStyleCnt="0"/>
      <dgm:spPr/>
    </dgm:pt>
    <dgm:pt modelId="{6AE7DD2A-C970-425B-880D-9F17A1218D76}" type="pres">
      <dgm:prSet presAssocID="{935596A5-20C0-4144-8600-EE352E8F2F9C}" presName="bgRect" presStyleLbl="bgShp" presStyleIdx="1" presStyleCnt="2" custLinFactNeighborX="-529" custLinFactNeighborY="-14252"/>
      <dgm:spPr/>
    </dgm:pt>
    <dgm:pt modelId="{DE3AD6C2-B17D-43F3-A758-A42F1425B12F}" type="pres">
      <dgm:prSet presAssocID="{935596A5-20C0-4144-8600-EE352E8F2F9C}" presName="iconRect" presStyleLbl="node1" presStyleIdx="1" presStyleCnt="2" custLinFactNeighborX="3662" custLinFactNeighborY="-2563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B36EBD23-1D35-49E2-99B8-92AA43614D6F}" type="pres">
      <dgm:prSet presAssocID="{935596A5-20C0-4144-8600-EE352E8F2F9C}" presName="spaceRect" presStyleCnt="0"/>
      <dgm:spPr/>
    </dgm:pt>
    <dgm:pt modelId="{3450B14E-6058-4687-A27E-97EB580B73BC}" type="pres">
      <dgm:prSet presAssocID="{935596A5-20C0-4144-8600-EE352E8F2F9C}" presName="parTx" presStyleLbl="revTx" presStyleIdx="2" presStyleCnt="4" custLinFactNeighborX="-1146" custLinFactNeighborY="-14099">
        <dgm:presLayoutVars>
          <dgm:chMax val="0"/>
          <dgm:chPref val="0"/>
        </dgm:presLayoutVars>
      </dgm:prSet>
      <dgm:spPr/>
    </dgm:pt>
    <dgm:pt modelId="{CAD0E835-F477-4B51-9F41-F0005D1FFFA7}" type="pres">
      <dgm:prSet presAssocID="{935596A5-20C0-4144-8600-EE352E8F2F9C}" presName="desTx" presStyleLbl="revTx" presStyleIdx="3" presStyleCnt="4" custLinFactNeighborX="642" custLinFactNeighborY="-14099">
        <dgm:presLayoutVars/>
      </dgm:prSet>
      <dgm:spPr/>
    </dgm:pt>
  </dgm:ptLst>
  <dgm:cxnLst>
    <dgm:cxn modelId="{658B3F02-661A-4620-94E5-B0F845D2BA14}" type="presOf" srcId="{9B238EFA-778E-4736-BDA7-B6DBAC13B8C8}" destId="{8679783F-7E8C-4EAA-BA4E-35F06CD41292}" srcOrd="0" destOrd="0" presId="urn:microsoft.com/office/officeart/2018/2/layout/IconVerticalSolidList"/>
    <dgm:cxn modelId="{281C6D0D-887C-44C2-A5D4-2581BFB609BB}" type="presOf" srcId="{3878989A-27B4-4F1E-9802-19348D3BBF35}" destId="{2DF65128-9C2A-4C47-9BB9-32B8CDCD19FD}" srcOrd="0" destOrd="2" presId="urn:microsoft.com/office/officeart/2018/2/layout/IconVerticalSolidList"/>
    <dgm:cxn modelId="{4EFD251B-6672-4959-A54A-3C11FA8C863E}" srcId="{9B238EFA-778E-4736-BDA7-B6DBAC13B8C8}" destId="{DB7425F8-07B3-48E6-B0DA-7BD7D46B4EE8}" srcOrd="0" destOrd="0" parTransId="{9160EFE8-9A8D-4070-8A8F-C2A952987B98}" sibTransId="{6B0CF17D-DF06-4763-AD99-33987BB0CB17}"/>
    <dgm:cxn modelId="{B69F4121-20AC-45CE-BD3C-6F43FAFE5E15}" type="presOf" srcId="{DB7425F8-07B3-48E6-B0DA-7BD7D46B4EE8}" destId="{075A91CE-70B9-423F-A82D-2B0A250FA0B2}" srcOrd="0" destOrd="0" presId="urn:microsoft.com/office/officeart/2018/2/layout/IconVerticalSolidList"/>
    <dgm:cxn modelId="{71D1D23A-B803-4486-8C61-575889688C05}" type="presOf" srcId="{6F944C37-CBF9-49D5-A852-598FE8041610}" destId="{2DF65128-9C2A-4C47-9BB9-32B8CDCD19FD}" srcOrd="0" destOrd="3" presId="urn:microsoft.com/office/officeart/2018/2/layout/IconVerticalSolidList"/>
    <dgm:cxn modelId="{DB56B83B-085B-4FFF-9D56-D28D4EE1E7F9}" type="presOf" srcId="{855FACF6-31CA-406C-9CB1-339D9AEC4A7F}" destId="{2DF65128-9C2A-4C47-9BB9-32B8CDCD19FD}" srcOrd="0" destOrd="1" presId="urn:microsoft.com/office/officeart/2018/2/layout/IconVerticalSolidList"/>
    <dgm:cxn modelId="{5E76CE3F-0E95-40D9-8419-E0AE169A6F55}" srcId="{9B238EFA-778E-4736-BDA7-B6DBAC13B8C8}" destId="{935596A5-20C0-4144-8600-EE352E8F2F9C}" srcOrd="1" destOrd="0" parTransId="{46F1DFFC-4C1F-4780-8936-E276D65830C4}" sibTransId="{013B2D42-6C99-4A67-98BF-147005419A15}"/>
    <dgm:cxn modelId="{09CEF35C-A44C-41E2-922E-3683BA872F6E}" srcId="{DB7425F8-07B3-48E6-B0DA-7BD7D46B4EE8}" destId="{855FACF6-31CA-406C-9CB1-339D9AEC4A7F}" srcOrd="1" destOrd="0" parTransId="{2624CCBA-EF7F-42B5-B742-036E340490D7}" sibTransId="{7D8E299B-E585-4BA9-9BAC-3F5CF12BDCCC}"/>
    <dgm:cxn modelId="{E94ECE64-F67F-4EAE-94DE-958733902262}" type="presOf" srcId="{935596A5-20C0-4144-8600-EE352E8F2F9C}" destId="{3450B14E-6058-4687-A27E-97EB580B73BC}" srcOrd="0" destOrd="0" presId="urn:microsoft.com/office/officeart/2018/2/layout/IconVerticalSolidList"/>
    <dgm:cxn modelId="{7B26334E-7C68-40F9-AF38-90D17AA59521}" type="presOf" srcId="{257D63BA-FEA3-49EF-BD04-C97A0A875541}" destId="{CAD0E835-F477-4B51-9F41-F0005D1FFFA7}" srcOrd="0" destOrd="0" presId="urn:microsoft.com/office/officeart/2018/2/layout/IconVerticalSolidList"/>
    <dgm:cxn modelId="{0A9ADD80-1CA3-4915-8B3F-223BE0601A90}" srcId="{DB7425F8-07B3-48E6-B0DA-7BD7D46B4EE8}" destId="{6F944C37-CBF9-49D5-A852-598FE8041610}" srcOrd="3" destOrd="0" parTransId="{F389AE8B-99FD-47FF-874C-E5889E3C508D}" sibTransId="{338D5357-CB87-4A51-AB41-6D3CC57D4084}"/>
    <dgm:cxn modelId="{1EE78189-2506-4E8E-BC95-ADB9023F4717}" type="presOf" srcId="{AF7F1214-6167-4BBB-A49B-8108F87C11DC}" destId="{CAD0E835-F477-4B51-9F41-F0005D1FFFA7}" srcOrd="0" destOrd="1" presId="urn:microsoft.com/office/officeart/2018/2/layout/IconVerticalSolidList"/>
    <dgm:cxn modelId="{8A39C19F-0BA9-4821-BC66-1B646A5B6218}" srcId="{935596A5-20C0-4144-8600-EE352E8F2F9C}" destId="{257D63BA-FEA3-49EF-BD04-C97A0A875541}" srcOrd="0" destOrd="0" parTransId="{8646A03D-77CE-4875-83F0-50EE09DAFE62}" sibTransId="{5A5B7EF5-9A13-400F-BE9C-7FCAFDEBF87D}"/>
    <dgm:cxn modelId="{DACBF2BC-EA0F-4FEA-9EA6-FD9017C27F98}" srcId="{935596A5-20C0-4144-8600-EE352E8F2F9C}" destId="{AF7F1214-6167-4BBB-A49B-8108F87C11DC}" srcOrd="1" destOrd="0" parTransId="{4E3D0B0E-6C48-4A12-A145-FD8E226DAEC6}" sibTransId="{C4B36451-6BAD-4D72-BE24-B223BC14EE26}"/>
    <dgm:cxn modelId="{E05F15DD-3A79-4565-9CDC-16B0D48EBE4C}" srcId="{DB7425F8-07B3-48E6-B0DA-7BD7D46B4EE8}" destId="{3878989A-27B4-4F1E-9802-19348D3BBF35}" srcOrd="2" destOrd="0" parTransId="{9F9E88B6-D0E6-4FF8-960D-7D92B02BDFB6}" sibTransId="{12C5819D-7E5B-4E09-A3D7-6AE78C819B95}"/>
    <dgm:cxn modelId="{43918BE4-4FEC-48CB-B46F-3651FDF4DDFF}" type="presOf" srcId="{90B5731A-42F8-4102-A608-9CF485664A1B}" destId="{2DF65128-9C2A-4C47-9BB9-32B8CDCD19FD}" srcOrd="0" destOrd="0" presId="urn:microsoft.com/office/officeart/2018/2/layout/IconVerticalSolidList"/>
    <dgm:cxn modelId="{FF45B3E6-A2C9-4A6D-A99B-540647002D01}" srcId="{DB7425F8-07B3-48E6-B0DA-7BD7D46B4EE8}" destId="{90B5731A-42F8-4102-A608-9CF485664A1B}" srcOrd="0" destOrd="0" parTransId="{2AE9881F-EE8C-4515-9643-3C82C9E845F0}" sibTransId="{98F89E34-1505-457D-B394-80507D657972}"/>
    <dgm:cxn modelId="{BBDF2ACA-F76E-41EC-82F7-BBFA989A362B}" type="presParOf" srcId="{8679783F-7E8C-4EAA-BA4E-35F06CD41292}" destId="{46AD62B6-7E19-4682-9A43-6A045248933E}" srcOrd="0" destOrd="0" presId="urn:microsoft.com/office/officeart/2018/2/layout/IconVerticalSolidList"/>
    <dgm:cxn modelId="{91DF501C-2CFB-4B39-89A4-91C08210B286}" type="presParOf" srcId="{46AD62B6-7E19-4682-9A43-6A045248933E}" destId="{F20A58E2-E4AF-4978-8260-51AD51E996F3}" srcOrd="0" destOrd="0" presId="urn:microsoft.com/office/officeart/2018/2/layout/IconVerticalSolidList"/>
    <dgm:cxn modelId="{FBE9BC36-4B2F-484E-A4BF-A1A2B011F659}" type="presParOf" srcId="{46AD62B6-7E19-4682-9A43-6A045248933E}" destId="{E2E8B00C-8ED5-4E61-81D4-B77DD11DDE1F}" srcOrd="1" destOrd="0" presId="urn:microsoft.com/office/officeart/2018/2/layout/IconVerticalSolidList"/>
    <dgm:cxn modelId="{26A38346-35DA-46C9-916A-33B25B47B2E2}" type="presParOf" srcId="{46AD62B6-7E19-4682-9A43-6A045248933E}" destId="{DA750CF8-8169-4AAB-A777-6858F0B56801}" srcOrd="2" destOrd="0" presId="urn:microsoft.com/office/officeart/2018/2/layout/IconVerticalSolidList"/>
    <dgm:cxn modelId="{1E6404BE-7D54-4E83-A05F-2AE3A6A294CF}" type="presParOf" srcId="{46AD62B6-7E19-4682-9A43-6A045248933E}" destId="{075A91CE-70B9-423F-A82D-2B0A250FA0B2}" srcOrd="3" destOrd="0" presId="urn:microsoft.com/office/officeart/2018/2/layout/IconVerticalSolidList"/>
    <dgm:cxn modelId="{AEFE0950-5672-4DEF-A913-35FFB7DC5220}" type="presParOf" srcId="{46AD62B6-7E19-4682-9A43-6A045248933E}" destId="{2DF65128-9C2A-4C47-9BB9-32B8CDCD19FD}" srcOrd="4" destOrd="0" presId="urn:microsoft.com/office/officeart/2018/2/layout/IconVerticalSolidList"/>
    <dgm:cxn modelId="{69F34AC3-44D0-42A2-8975-67E2F27B58D6}" type="presParOf" srcId="{8679783F-7E8C-4EAA-BA4E-35F06CD41292}" destId="{4496C5B6-6F29-4A21-ADA7-920DD027C909}" srcOrd="1" destOrd="0" presId="urn:microsoft.com/office/officeart/2018/2/layout/IconVerticalSolidList"/>
    <dgm:cxn modelId="{BD200776-AAF1-45BA-9F4D-C67110EDB597}" type="presParOf" srcId="{8679783F-7E8C-4EAA-BA4E-35F06CD41292}" destId="{AA8C94E2-1124-4840-BD1B-79C36AEFB8FC}" srcOrd="2" destOrd="0" presId="urn:microsoft.com/office/officeart/2018/2/layout/IconVerticalSolidList"/>
    <dgm:cxn modelId="{EA63D333-E079-4721-9E9B-74544FD43D29}" type="presParOf" srcId="{AA8C94E2-1124-4840-BD1B-79C36AEFB8FC}" destId="{6AE7DD2A-C970-425B-880D-9F17A1218D76}" srcOrd="0" destOrd="0" presId="urn:microsoft.com/office/officeart/2018/2/layout/IconVerticalSolidList"/>
    <dgm:cxn modelId="{920A54DF-35B3-46EE-B818-B2F042656826}" type="presParOf" srcId="{AA8C94E2-1124-4840-BD1B-79C36AEFB8FC}" destId="{DE3AD6C2-B17D-43F3-A758-A42F1425B12F}" srcOrd="1" destOrd="0" presId="urn:microsoft.com/office/officeart/2018/2/layout/IconVerticalSolidList"/>
    <dgm:cxn modelId="{6CCEBE0A-DE3A-4BB0-80F0-6ADE8003DE18}" type="presParOf" srcId="{AA8C94E2-1124-4840-BD1B-79C36AEFB8FC}" destId="{B36EBD23-1D35-49E2-99B8-92AA43614D6F}" srcOrd="2" destOrd="0" presId="urn:microsoft.com/office/officeart/2018/2/layout/IconVerticalSolidList"/>
    <dgm:cxn modelId="{0CE5E3FA-216D-4F3A-952F-0E29FC5AEE2E}" type="presParOf" srcId="{AA8C94E2-1124-4840-BD1B-79C36AEFB8FC}" destId="{3450B14E-6058-4687-A27E-97EB580B73BC}" srcOrd="3" destOrd="0" presId="urn:microsoft.com/office/officeart/2018/2/layout/IconVerticalSolidList"/>
    <dgm:cxn modelId="{73BCE597-D384-4940-AAD2-799D543447CD}" type="presParOf" srcId="{AA8C94E2-1124-4840-BD1B-79C36AEFB8FC}" destId="{CAD0E835-F477-4B51-9F41-F0005D1FFFA7}"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F49ABF-793F-4404-9258-EF1C48B80C74}"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7857A53-808F-4E4A-8D40-757DFE056929}">
      <dgm:prSet custT="1"/>
      <dgm:spPr/>
      <dgm:t>
        <a:bodyPr/>
        <a:lstStyle/>
        <a:p>
          <a:r>
            <a:rPr lang="en-US" sz="2400">
              <a:latin typeface="Goudy Old Style "/>
            </a:rPr>
            <a:t>Auto-présentation</a:t>
          </a:r>
        </a:p>
      </dgm:t>
    </dgm:pt>
    <dgm:pt modelId="{71C70D13-F77C-48E3-BBEA-B62ED27A8987}" type="parTrans" cxnId="{76AAF27E-B3F7-4BEE-AB67-C6906379769B}">
      <dgm:prSet/>
      <dgm:spPr/>
      <dgm:t>
        <a:bodyPr/>
        <a:lstStyle/>
        <a:p>
          <a:endParaRPr lang="en-US"/>
        </a:p>
      </dgm:t>
    </dgm:pt>
    <dgm:pt modelId="{B90E0B56-FAAB-4318-BA29-1C6DE9286EE2}" type="sibTrans" cxnId="{76AAF27E-B3F7-4BEE-AB67-C6906379769B}">
      <dgm:prSet/>
      <dgm:spPr/>
      <dgm:t>
        <a:bodyPr/>
        <a:lstStyle/>
        <a:p>
          <a:endParaRPr lang="en-US"/>
        </a:p>
      </dgm:t>
    </dgm:pt>
    <dgm:pt modelId="{A352AFE4-8E59-4A3F-8D44-1EA36A460F73}">
      <dgm:prSet custT="1"/>
      <dgm:spPr>
        <a:noFill/>
        <a:ln>
          <a:noFill/>
        </a:ln>
        <a:effectLst/>
      </dgm:spPr>
      <dgm:t>
        <a:bodyPr spcFirstLastPara="0" vert="horz" wrap="square" lIns="0" tIns="0" rIns="0" bIns="0" numCol="1" spcCol="1270" anchor="t" anchorCtr="0"/>
        <a:lstStyle/>
        <a:p>
          <a:r>
            <a:rPr lang="en-US" sz="2400" kern="1200">
              <a:solidFill>
                <a:srgbClr val="000000">
                  <a:hueOff val="0"/>
                  <a:satOff val="0"/>
                  <a:lumOff val="0"/>
                  <a:alphaOff val="0"/>
                </a:srgbClr>
              </a:solidFill>
              <a:latin typeface="Goudy Old Style "/>
              <a:ea typeface="+mn-ea"/>
              <a:cs typeface="+mn-cs"/>
            </a:rPr>
            <a:t>ACQ </a:t>
          </a:r>
          <a:r>
            <a:rPr lang="en-US" sz="2400" kern="1200">
              <a:latin typeface="Goudy Old Style "/>
            </a:rPr>
            <a:t>et projet</a:t>
          </a:r>
        </a:p>
      </dgm:t>
    </dgm:pt>
    <dgm:pt modelId="{456AB515-FFA3-4C8E-AAA4-72FA371A1A8B}" type="parTrans" cxnId="{34A92E93-EA1C-45BD-9F45-A424099315B4}">
      <dgm:prSet/>
      <dgm:spPr/>
      <dgm:t>
        <a:bodyPr/>
        <a:lstStyle/>
        <a:p>
          <a:endParaRPr lang="en-US"/>
        </a:p>
      </dgm:t>
    </dgm:pt>
    <dgm:pt modelId="{4DAF9362-21B2-46A6-A292-D99DC93A801A}" type="sibTrans" cxnId="{34A92E93-EA1C-45BD-9F45-A424099315B4}">
      <dgm:prSet/>
      <dgm:spPr/>
      <dgm:t>
        <a:bodyPr/>
        <a:lstStyle/>
        <a:p>
          <a:endParaRPr lang="en-US"/>
        </a:p>
      </dgm:t>
    </dgm:pt>
    <dgm:pt modelId="{99B93264-9FF7-442A-9C83-5729A0FC1C21}">
      <dgm:prSet custT="1"/>
      <dgm:spPr/>
      <dgm:t>
        <a:bodyPr/>
        <a:lstStyle/>
        <a:p>
          <a:r>
            <a:rPr lang="en-US" sz="2400">
              <a:latin typeface="Goudy Old Style "/>
            </a:rPr>
            <a:t>Enseignements tirés</a:t>
          </a:r>
        </a:p>
      </dgm:t>
    </dgm:pt>
    <dgm:pt modelId="{2FFF12BE-E642-4C48-A1B7-95C6C9808140}" type="parTrans" cxnId="{1587D641-BAFB-48BA-99D3-91119083CD88}">
      <dgm:prSet/>
      <dgm:spPr/>
      <dgm:t>
        <a:bodyPr/>
        <a:lstStyle/>
        <a:p>
          <a:endParaRPr lang="en-US"/>
        </a:p>
      </dgm:t>
    </dgm:pt>
    <dgm:pt modelId="{582E5233-9976-4055-83D1-D5D848E6A931}" type="sibTrans" cxnId="{1587D641-BAFB-48BA-99D3-91119083CD88}">
      <dgm:prSet/>
      <dgm:spPr/>
      <dgm:t>
        <a:bodyPr/>
        <a:lstStyle/>
        <a:p>
          <a:endParaRPr lang="en-US"/>
        </a:p>
      </dgm:t>
    </dgm:pt>
    <dgm:pt modelId="{63A6E38B-C95F-4B79-881A-BA4FE1266B49}" type="pres">
      <dgm:prSet presAssocID="{EDF49ABF-793F-4404-9258-EF1C48B80C74}" presName="root" presStyleCnt="0">
        <dgm:presLayoutVars>
          <dgm:dir/>
          <dgm:resizeHandles val="exact"/>
        </dgm:presLayoutVars>
      </dgm:prSet>
      <dgm:spPr/>
    </dgm:pt>
    <dgm:pt modelId="{A26DFEFF-88A9-48C0-82CF-D3F58E657C4A}" type="pres">
      <dgm:prSet presAssocID="{87857A53-808F-4E4A-8D40-757DFE056929}" presName="compNode" presStyleCnt="0"/>
      <dgm:spPr/>
    </dgm:pt>
    <dgm:pt modelId="{2CA77097-F427-4CBA-833D-7EFFA676A7D3}" type="pres">
      <dgm:prSet presAssocID="{87857A53-808F-4E4A-8D40-757DFE05692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15EBB72D-E864-4369-8BF8-887BC2E8F224}" type="pres">
      <dgm:prSet presAssocID="{87857A53-808F-4E4A-8D40-757DFE056929}" presName="spaceRect" presStyleCnt="0"/>
      <dgm:spPr/>
    </dgm:pt>
    <dgm:pt modelId="{F0574A42-367E-4765-ADFC-9CC09E61673E}" type="pres">
      <dgm:prSet presAssocID="{87857A53-808F-4E4A-8D40-757DFE056929}" presName="textRect" presStyleLbl="revTx" presStyleIdx="0" presStyleCnt="3">
        <dgm:presLayoutVars>
          <dgm:chMax val="1"/>
          <dgm:chPref val="1"/>
        </dgm:presLayoutVars>
      </dgm:prSet>
      <dgm:spPr/>
    </dgm:pt>
    <dgm:pt modelId="{E7F9EB74-58DA-46F3-B358-1465FF103A6B}" type="pres">
      <dgm:prSet presAssocID="{B90E0B56-FAAB-4318-BA29-1C6DE9286EE2}" presName="sibTrans" presStyleCnt="0"/>
      <dgm:spPr/>
    </dgm:pt>
    <dgm:pt modelId="{339BD178-D221-4756-A04D-4805B049D087}" type="pres">
      <dgm:prSet presAssocID="{A352AFE4-8E59-4A3F-8D44-1EA36A460F73}" presName="compNode" presStyleCnt="0"/>
      <dgm:spPr/>
    </dgm:pt>
    <dgm:pt modelId="{7FFCF808-6253-4094-91C5-D91E0DC10A9C}" type="pres">
      <dgm:prSet presAssocID="{A352AFE4-8E59-4A3F-8D44-1EA36A460F7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ard Room"/>
        </a:ext>
      </dgm:extLst>
    </dgm:pt>
    <dgm:pt modelId="{42D17D48-A1C0-4529-8180-5E0F65647196}" type="pres">
      <dgm:prSet presAssocID="{A352AFE4-8E59-4A3F-8D44-1EA36A460F73}" presName="spaceRect" presStyleCnt="0"/>
      <dgm:spPr/>
    </dgm:pt>
    <dgm:pt modelId="{792A398B-D6B9-4512-BD8A-61F7777175AE}" type="pres">
      <dgm:prSet presAssocID="{A352AFE4-8E59-4A3F-8D44-1EA36A460F73}" presName="textRect" presStyleLbl="revTx" presStyleIdx="1" presStyleCnt="3">
        <dgm:presLayoutVars>
          <dgm:chMax val="1"/>
          <dgm:chPref val="1"/>
        </dgm:presLayoutVars>
      </dgm:prSet>
      <dgm:spPr>
        <a:xfrm>
          <a:off x="3413024" y="2077952"/>
          <a:ext cx="2775150" cy="720000"/>
        </a:xfrm>
        <a:prstGeom prst="rect">
          <a:avLst/>
        </a:prstGeom>
      </dgm:spPr>
    </dgm:pt>
    <dgm:pt modelId="{32883DC5-5B3B-4188-BF02-000B1B34A498}" type="pres">
      <dgm:prSet presAssocID="{4DAF9362-21B2-46A6-A292-D99DC93A801A}" presName="sibTrans" presStyleCnt="0"/>
      <dgm:spPr/>
    </dgm:pt>
    <dgm:pt modelId="{EAF84180-B340-4CCD-84D2-6B0014441000}" type="pres">
      <dgm:prSet presAssocID="{99B93264-9FF7-442A-9C83-5729A0FC1C21}" presName="compNode" presStyleCnt="0"/>
      <dgm:spPr/>
    </dgm:pt>
    <dgm:pt modelId="{95F3EEF3-840B-4E8C-B42F-D8A1A541F04F}" type="pres">
      <dgm:prSet presAssocID="{99B93264-9FF7-442A-9C83-5729A0FC1C2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7B3DBF55-282E-4149-AC1C-4C573453CDA0}" type="pres">
      <dgm:prSet presAssocID="{99B93264-9FF7-442A-9C83-5729A0FC1C21}" presName="spaceRect" presStyleCnt="0"/>
      <dgm:spPr/>
    </dgm:pt>
    <dgm:pt modelId="{CE2909A5-0667-46F4-95DB-F11D41C2C78A}" type="pres">
      <dgm:prSet presAssocID="{99B93264-9FF7-442A-9C83-5729A0FC1C21}" presName="textRect" presStyleLbl="revTx" presStyleIdx="2" presStyleCnt="3">
        <dgm:presLayoutVars>
          <dgm:chMax val="1"/>
          <dgm:chPref val="1"/>
        </dgm:presLayoutVars>
      </dgm:prSet>
      <dgm:spPr/>
    </dgm:pt>
  </dgm:ptLst>
  <dgm:cxnLst>
    <dgm:cxn modelId="{95323C24-3B53-4D73-8505-66EDD48F05F1}" type="presOf" srcId="{EDF49ABF-793F-4404-9258-EF1C48B80C74}" destId="{63A6E38B-C95F-4B79-881A-BA4FE1266B49}" srcOrd="0" destOrd="0" presId="urn:microsoft.com/office/officeart/2018/2/layout/IconLabelList"/>
    <dgm:cxn modelId="{81794B61-F692-4FE9-A763-3597385B1A47}" type="presOf" srcId="{99B93264-9FF7-442A-9C83-5729A0FC1C21}" destId="{CE2909A5-0667-46F4-95DB-F11D41C2C78A}" srcOrd="0" destOrd="0" presId="urn:microsoft.com/office/officeart/2018/2/layout/IconLabelList"/>
    <dgm:cxn modelId="{1587D641-BAFB-48BA-99D3-91119083CD88}" srcId="{EDF49ABF-793F-4404-9258-EF1C48B80C74}" destId="{99B93264-9FF7-442A-9C83-5729A0FC1C21}" srcOrd="2" destOrd="0" parTransId="{2FFF12BE-E642-4C48-A1B7-95C6C9808140}" sibTransId="{582E5233-9976-4055-83D1-D5D848E6A931}"/>
    <dgm:cxn modelId="{76AAF27E-B3F7-4BEE-AB67-C6906379769B}" srcId="{EDF49ABF-793F-4404-9258-EF1C48B80C74}" destId="{87857A53-808F-4E4A-8D40-757DFE056929}" srcOrd="0" destOrd="0" parTransId="{71C70D13-F77C-48E3-BBEA-B62ED27A8987}" sibTransId="{B90E0B56-FAAB-4318-BA29-1C6DE9286EE2}"/>
    <dgm:cxn modelId="{05CD9483-5DA8-402C-B1EC-A81783A5B41C}" type="presOf" srcId="{87857A53-808F-4E4A-8D40-757DFE056929}" destId="{F0574A42-367E-4765-ADFC-9CC09E61673E}" srcOrd="0" destOrd="0" presId="urn:microsoft.com/office/officeart/2018/2/layout/IconLabelList"/>
    <dgm:cxn modelId="{34A92E93-EA1C-45BD-9F45-A424099315B4}" srcId="{EDF49ABF-793F-4404-9258-EF1C48B80C74}" destId="{A352AFE4-8E59-4A3F-8D44-1EA36A460F73}" srcOrd="1" destOrd="0" parTransId="{456AB515-FFA3-4C8E-AAA4-72FA371A1A8B}" sibTransId="{4DAF9362-21B2-46A6-A292-D99DC93A801A}"/>
    <dgm:cxn modelId="{FA5CB29F-4339-49E2-BBBC-5619653D488B}" type="presOf" srcId="{A352AFE4-8E59-4A3F-8D44-1EA36A460F73}" destId="{792A398B-D6B9-4512-BD8A-61F7777175AE}" srcOrd="0" destOrd="0" presId="urn:microsoft.com/office/officeart/2018/2/layout/IconLabelList"/>
    <dgm:cxn modelId="{8C0BC325-AD75-45F5-BCE3-4B70AE561AC2}" type="presParOf" srcId="{63A6E38B-C95F-4B79-881A-BA4FE1266B49}" destId="{A26DFEFF-88A9-48C0-82CF-D3F58E657C4A}" srcOrd="0" destOrd="0" presId="urn:microsoft.com/office/officeart/2018/2/layout/IconLabelList"/>
    <dgm:cxn modelId="{8B38C141-C51F-4777-B063-6AB71D92FFE6}" type="presParOf" srcId="{A26DFEFF-88A9-48C0-82CF-D3F58E657C4A}" destId="{2CA77097-F427-4CBA-833D-7EFFA676A7D3}" srcOrd="0" destOrd="0" presId="urn:microsoft.com/office/officeart/2018/2/layout/IconLabelList"/>
    <dgm:cxn modelId="{EBEC6483-6E1C-4A1A-B47C-8D6E3E23553E}" type="presParOf" srcId="{A26DFEFF-88A9-48C0-82CF-D3F58E657C4A}" destId="{15EBB72D-E864-4369-8BF8-887BC2E8F224}" srcOrd="1" destOrd="0" presId="urn:microsoft.com/office/officeart/2018/2/layout/IconLabelList"/>
    <dgm:cxn modelId="{98B6B544-05FB-4CE1-807A-44E25A7DC716}" type="presParOf" srcId="{A26DFEFF-88A9-48C0-82CF-D3F58E657C4A}" destId="{F0574A42-367E-4765-ADFC-9CC09E61673E}" srcOrd="2" destOrd="0" presId="urn:microsoft.com/office/officeart/2018/2/layout/IconLabelList"/>
    <dgm:cxn modelId="{B26952A5-F831-4FBC-82BD-5D121BF403A3}" type="presParOf" srcId="{63A6E38B-C95F-4B79-881A-BA4FE1266B49}" destId="{E7F9EB74-58DA-46F3-B358-1465FF103A6B}" srcOrd="1" destOrd="0" presId="urn:microsoft.com/office/officeart/2018/2/layout/IconLabelList"/>
    <dgm:cxn modelId="{0F86BB8D-FE7F-48F4-B3BB-CABA4660FC40}" type="presParOf" srcId="{63A6E38B-C95F-4B79-881A-BA4FE1266B49}" destId="{339BD178-D221-4756-A04D-4805B049D087}" srcOrd="2" destOrd="0" presId="urn:microsoft.com/office/officeart/2018/2/layout/IconLabelList"/>
    <dgm:cxn modelId="{7B977542-F2E5-4DB5-9E61-D1ED912B43A6}" type="presParOf" srcId="{339BD178-D221-4756-A04D-4805B049D087}" destId="{7FFCF808-6253-4094-91C5-D91E0DC10A9C}" srcOrd="0" destOrd="0" presId="urn:microsoft.com/office/officeart/2018/2/layout/IconLabelList"/>
    <dgm:cxn modelId="{9BE08E4A-7D92-4BC5-AC9A-67E18BE106D5}" type="presParOf" srcId="{339BD178-D221-4756-A04D-4805B049D087}" destId="{42D17D48-A1C0-4529-8180-5E0F65647196}" srcOrd="1" destOrd="0" presId="urn:microsoft.com/office/officeart/2018/2/layout/IconLabelList"/>
    <dgm:cxn modelId="{DE71AD9E-3742-4A12-A3C3-3C34046659EE}" type="presParOf" srcId="{339BD178-D221-4756-A04D-4805B049D087}" destId="{792A398B-D6B9-4512-BD8A-61F7777175AE}" srcOrd="2" destOrd="0" presId="urn:microsoft.com/office/officeart/2018/2/layout/IconLabelList"/>
    <dgm:cxn modelId="{C8F9A520-687E-4824-A1B5-334F18C3DA84}" type="presParOf" srcId="{63A6E38B-C95F-4B79-881A-BA4FE1266B49}" destId="{32883DC5-5B3B-4188-BF02-000B1B34A498}" srcOrd="3" destOrd="0" presId="urn:microsoft.com/office/officeart/2018/2/layout/IconLabelList"/>
    <dgm:cxn modelId="{52CD5E7D-1495-44A5-803B-832EE12C7CE0}" type="presParOf" srcId="{63A6E38B-C95F-4B79-881A-BA4FE1266B49}" destId="{EAF84180-B340-4CCD-84D2-6B0014441000}" srcOrd="4" destOrd="0" presId="urn:microsoft.com/office/officeart/2018/2/layout/IconLabelList"/>
    <dgm:cxn modelId="{61D2BC7A-132D-48A9-94EE-7CF6DF9A98FE}" type="presParOf" srcId="{EAF84180-B340-4CCD-84D2-6B0014441000}" destId="{95F3EEF3-840B-4E8C-B42F-D8A1A541F04F}" srcOrd="0" destOrd="0" presId="urn:microsoft.com/office/officeart/2018/2/layout/IconLabelList"/>
    <dgm:cxn modelId="{D6CEC711-8173-413D-9D53-FF2BACF8673F}" type="presParOf" srcId="{EAF84180-B340-4CCD-84D2-6B0014441000}" destId="{7B3DBF55-282E-4149-AC1C-4C573453CDA0}" srcOrd="1" destOrd="0" presId="urn:microsoft.com/office/officeart/2018/2/layout/IconLabelList"/>
    <dgm:cxn modelId="{1D9123EB-15E2-4E42-A732-4EFBA13F7046}" type="presParOf" srcId="{EAF84180-B340-4CCD-84D2-6B0014441000}" destId="{CE2909A5-0667-46F4-95DB-F11D41C2C78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278E7-5462-4DC3-AAEB-8F04ADB00A4D}">
      <dsp:nvSpPr>
        <dsp:cNvPr id="0" name=""/>
        <dsp:cNvSpPr/>
      </dsp:nvSpPr>
      <dsp:spPr>
        <a:xfrm>
          <a:off x="0" y="496"/>
          <a:ext cx="10089464" cy="116284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73F058-2BF7-48AD-B620-5EE99DA5B0EE}">
      <dsp:nvSpPr>
        <dsp:cNvPr id="0" name=""/>
        <dsp:cNvSpPr/>
      </dsp:nvSpPr>
      <dsp:spPr>
        <a:xfrm>
          <a:off x="351761" y="262137"/>
          <a:ext cx="639565" cy="6395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5A675F-9029-489E-843E-A5E8F85D5DAB}">
      <dsp:nvSpPr>
        <dsp:cNvPr id="0" name=""/>
        <dsp:cNvSpPr/>
      </dsp:nvSpPr>
      <dsp:spPr>
        <a:xfrm>
          <a:off x="1343087" y="496"/>
          <a:ext cx="8746376" cy="1162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068" tIns="123068" rIns="123068" bIns="123068" numCol="1" spcCol="1270" anchor="ctr" anchorCtr="0">
          <a:noAutofit/>
        </a:bodyPr>
        <a:lstStyle/>
        <a:p>
          <a:pPr marL="0" lvl="0" indent="0" algn="l" defTabSz="800100">
            <a:lnSpc>
              <a:spcPct val="100000"/>
            </a:lnSpc>
            <a:spcBef>
              <a:spcPct val="0"/>
            </a:spcBef>
            <a:spcAft>
              <a:spcPct val="35000"/>
            </a:spcAft>
            <a:buNone/>
          </a:pPr>
          <a:r>
            <a:rPr lang="en-US" sz="1800" b="1" kern="1200">
              <a:solidFill>
                <a:schemeClr val="accent4"/>
              </a:solidFill>
            </a:rPr>
            <a:t>Définition des priorités</a:t>
          </a:r>
        </a:p>
        <a:p>
          <a:pPr marL="0" lvl="0" indent="0" algn="l" defTabSz="800100">
            <a:lnSpc>
              <a:spcPct val="100000"/>
            </a:lnSpc>
            <a:spcBef>
              <a:spcPct val="0"/>
            </a:spcBef>
            <a:spcAft>
              <a:spcPct val="35000"/>
            </a:spcAft>
            <a:buNone/>
          </a:pPr>
          <a:r>
            <a:rPr lang="en-US" sz="1800" b="0" kern="1200"/>
            <a:t>Identifier les besoins en données probantes et les priorités en matière de science de la mise en œuvre au niveau national</a:t>
          </a:r>
          <a:endParaRPr lang="en-US" sz="1800" kern="1200"/>
        </a:p>
      </dsp:txBody>
      <dsp:txXfrm>
        <a:off x="1343087" y="496"/>
        <a:ext cx="8746376" cy="1162846"/>
      </dsp:txXfrm>
    </dsp:sp>
    <dsp:sp modelId="{53C1218F-9C6B-4167-82B4-FE566A84F3EC}">
      <dsp:nvSpPr>
        <dsp:cNvPr id="0" name=""/>
        <dsp:cNvSpPr/>
      </dsp:nvSpPr>
      <dsp:spPr>
        <a:xfrm>
          <a:off x="0" y="1454055"/>
          <a:ext cx="10089464" cy="116284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2AD18A-9B95-4B60-8B44-3EC124486094}">
      <dsp:nvSpPr>
        <dsp:cNvPr id="0" name=""/>
        <dsp:cNvSpPr/>
      </dsp:nvSpPr>
      <dsp:spPr>
        <a:xfrm>
          <a:off x="351761" y="1715695"/>
          <a:ext cx="639565" cy="6395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1FEC62-212E-4A4F-B250-DB0EB3993E2D}">
      <dsp:nvSpPr>
        <dsp:cNvPr id="0" name=""/>
        <dsp:cNvSpPr/>
      </dsp:nvSpPr>
      <dsp:spPr>
        <a:xfrm>
          <a:off x="1343087" y="1454055"/>
          <a:ext cx="8746376" cy="1162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068" tIns="123068" rIns="123068" bIns="123068" numCol="1" spcCol="1270" anchor="ctr" anchorCtr="0">
          <a:noAutofit/>
        </a:bodyPr>
        <a:lstStyle/>
        <a:p>
          <a:pPr marL="0" lvl="0" indent="0" algn="l" defTabSz="800100">
            <a:lnSpc>
              <a:spcPct val="100000"/>
            </a:lnSpc>
            <a:spcBef>
              <a:spcPct val="0"/>
            </a:spcBef>
            <a:spcAft>
              <a:spcPct val="35000"/>
            </a:spcAft>
            <a:buNone/>
          </a:pPr>
          <a:r>
            <a:rPr lang="en-US" sz="1800" b="1" kern="1200">
              <a:solidFill>
                <a:schemeClr val="accent4"/>
              </a:solidFill>
            </a:rPr>
            <a:t>Production de preuves </a:t>
          </a:r>
        </a:p>
        <a:p>
          <a:pPr marL="0" lvl="0" indent="0" algn="l" defTabSz="800100">
            <a:lnSpc>
              <a:spcPct val="100000"/>
            </a:lnSpc>
            <a:spcBef>
              <a:spcPct val="0"/>
            </a:spcBef>
            <a:spcAft>
              <a:spcPct val="35000"/>
            </a:spcAft>
            <a:buNone/>
          </a:pPr>
          <a:r>
            <a:rPr lang="en-US" sz="1800" b="0" kern="1200"/>
            <a:t>Mener des recherches sur la mise en œuvre</a:t>
          </a:r>
          <a:endParaRPr lang="en-US" sz="1800" kern="1200"/>
        </a:p>
      </dsp:txBody>
      <dsp:txXfrm>
        <a:off x="1343087" y="1454055"/>
        <a:ext cx="8746376" cy="1162846"/>
      </dsp:txXfrm>
    </dsp:sp>
    <dsp:sp modelId="{B72B03CB-FB87-492B-B19D-904AF3645BFE}">
      <dsp:nvSpPr>
        <dsp:cNvPr id="0" name=""/>
        <dsp:cNvSpPr/>
      </dsp:nvSpPr>
      <dsp:spPr>
        <a:xfrm>
          <a:off x="0" y="2907613"/>
          <a:ext cx="10089464" cy="116284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2E5878-6A5F-4F73-A6FA-507612BF8517}">
      <dsp:nvSpPr>
        <dsp:cNvPr id="0" name=""/>
        <dsp:cNvSpPr/>
      </dsp:nvSpPr>
      <dsp:spPr>
        <a:xfrm>
          <a:off x="351761" y="3169253"/>
          <a:ext cx="639565" cy="6395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14A6FC-685C-4F44-BB71-3E92E4D25711}">
      <dsp:nvSpPr>
        <dsp:cNvPr id="0" name=""/>
        <dsp:cNvSpPr/>
      </dsp:nvSpPr>
      <dsp:spPr>
        <a:xfrm>
          <a:off x="1343087" y="2907613"/>
          <a:ext cx="8746376" cy="1162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068" tIns="123068" rIns="123068" bIns="123068" numCol="1" spcCol="1270" anchor="ctr" anchorCtr="0">
          <a:noAutofit/>
        </a:bodyPr>
        <a:lstStyle/>
        <a:p>
          <a:pPr marL="0" lvl="0" indent="0" algn="l" defTabSz="800100">
            <a:lnSpc>
              <a:spcPct val="100000"/>
            </a:lnSpc>
            <a:spcBef>
              <a:spcPct val="0"/>
            </a:spcBef>
            <a:spcAft>
              <a:spcPct val="35000"/>
            </a:spcAft>
            <a:buNone/>
          </a:pPr>
          <a:r>
            <a:rPr lang="en-US" sz="1800" b="1" kern="1200">
              <a:solidFill>
                <a:schemeClr val="accent4"/>
              </a:solidFill>
            </a:rPr>
            <a:t>Diffusion, traduction et utilisation des données probantes </a:t>
          </a:r>
        </a:p>
        <a:p>
          <a:pPr marL="0" lvl="0" indent="0" algn="l" defTabSz="800100">
            <a:lnSpc>
              <a:spcPct val="100000"/>
            </a:lnSpc>
            <a:spcBef>
              <a:spcPct val="0"/>
            </a:spcBef>
            <a:spcAft>
              <a:spcPct val="35000"/>
            </a:spcAft>
            <a:buNone/>
          </a:pPr>
          <a:r>
            <a:rPr lang="en-US" sz="1800" b="0" kern="1200"/>
            <a:t>Soutenir le partage, la compréhension et l'utilisation des données probantes dans les politiques et les programmes</a:t>
          </a:r>
          <a:endParaRPr lang="en-US" sz="1800" kern="1200"/>
        </a:p>
      </dsp:txBody>
      <dsp:txXfrm>
        <a:off x="1343087" y="2907613"/>
        <a:ext cx="8746376" cy="11628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A58E2-E4AF-4978-8260-51AD51E996F3}">
      <dsp:nvSpPr>
        <dsp:cNvPr id="0" name=""/>
        <dsp:cNvSpPr/>
      </dsp:nvSpPr>
      <dsp:spPr>
        <a:xfrm>
          <a:off x="0" y="86917"/>
          <a:ext cx="11193503" cy="20477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E8B00C-8ED5-4E61-81D4-B77DD11DDE1F}">
      <dsp:nvSpPr>
        <dsp:cNvPr id="0" name=""/>
        <dsp:cNvSpPr/>
      </dsp:nvSpPr>
      <dsp:spPr>
        <a:xfrm>
          <a:off x="351657" y="791080"/>
          <a:ext cx="639377" cy="6393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5A91CE-70B9-423F-A82D-2B0A250FA0B2}">
      <dsp:nvSpPr>
        <dsp:cNvPr id="0" name=""/>
        <dsp:cNvSpPr/>
      </dsp:nvSpPr>
      <dsp:spPr>
        <a:xfrm>
          <a:off x="1256104" y="529517"/>
          <a:ext cx="5037076" cy="1261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458" tIns="133458" rIns="133458" bIns="133458" numCol="1" spcCol="1270" anchor="ctr" anchorCtr="0">
          <a:noAutofit/>
        </a:bodyPr>
        <a:lstStyle/>
        <a:p>
          <a:pPr marL="0" lvl="0" indent="0" algn="l" defTabSz="1066800">
            <a:lnSpc>
              <a:spcPct val="100000"/>
            </a:lnSpc>
            <a:spcBef>
              <a:spcPct val="0"/>
            </a:spcBef>
            <a:spcAft>
              <a:spcPct val="35000"/>
            </a:spcAft>
            <a:buNone/>
          </a:pPr>
          <a:r>
            <a:rPr lang="en-US" sz="2400" b="0" kern="1200">
              <a:solidFill>
                <a:schemeClr val="tx1"/>
              </a:solidFill>
            </a:rPr>
            <a:t>Une occasion claire d'impliquer les jeunes de manière significative dans le processus </a:t>
          </a:r>
        </a:p>
      </dsp:txBody>
      <dsp:txXfrm>
        <a:off x="1256104" y="529517"/>
        <a:ext cx="5037076" cy="1261021"/>
      </dsp:txXfrm>
    </dsp:sp>
    <dsp:sp modelId="{2DF65128-9C2A-4C47-9BB9-32B8CDCD19FD}">
      <dsp:nvSpPr>
        <dsp:cNvPr id="0" name=""/>
        <dsp:cNvSpPr/>
      </dsp:nvSpPr>
      <dsp:spPr>
        <a:xfrm>
          <a:off x="6379768" y="177441"/>
          <a:ext cx="4759550" cy="1866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032" tIns="123032" rIns="123032" bIns="123032" numCol="1" spcCol="1270" anchor="ctr" anchorCtr="0">
          <a:noAutofit/>
        </a:bodyPr>
        <a:lstStyle/>
        <a:p>
          <a:pPr marL="0" lvl="0" indent="0" algn="l" defTabSz="488950">
            <a:lnSpc>
              <a:spcPct val="100000"/>
            </a:lnSpc>
            <a:spcBef>
              <a:spcPct val="0"/>
            </a:spcBef>
            <a:spcAft>
              <a:spcPct val="35000"/>
            </a:spcAft>
            <a:buNone/>
          </a:pPr>
          <a:r>
            <a:rPr lang="en-US" sz="1100" kern="1200"/>
            <a:t>Il existe une plateforme multipartite fonctionnelle où les jeunes et les adolescents sont représentés.</a:t>
          </a:r>
        </a:p>
        <a:p>
          <a:pPr marL="0" lvl="0" indent="0" algn="l" defTabSz="488950">
            <a:lnSpc>
              <a:spcPct val="100000"/>
            </a:lnSpc>
            <a:spcBef>
              <a:spcPct val="0"/>
            </a:spcBef>
            <a:spcAft>
              <a:spcPct val="35000"/>
            </a:spcAft>
            <a:buNone/>
          </a:pPr>
          <a:r>
            <a:rPr lang="en-US" sz="1100" kern="1200"/>
            <a:t>Les groupes de jeunes et d'adolescents sont bien organisés ou il existe une dynamique de construction/renforcement de l'organisation.</a:t>
          </a:r>
        </a:p>
        <a:p>
          <a:pPr marL="0" lvl="0" indent="0" algn="l" defTabSz="488950">
            <a:lnSpc>
              <a:spcPct val="100000"/>
            </a:lnSpc>
            <a:spcBef>
              <a:spcPct val="0"/>
            </a:spcBef>
            <a:spcAft>
              <a:spcPct val="35000"/>
            </a:spcAft>
            <a:buNone/>
          </a:pPr>
          <a:r>
            <a:rPr lang="en-US" sz="1100" kern="1200"/>
            <a:t>Les groupes de jeunes et d'adolescents ont un niveau de capacité/expérience de base pour participer à des projets de recherche ou sont très intéressés par le développement de cette capacité.</a:t>
          </a:r>
        </a:p>
        <a:p>
          <a:pPr marL="0" lvl="0" indent="0" algn="l" defTabSz="488950">
            <a:lnSpc>
              <a:spcPct val="100000"/>
            </a:lnSpc>
            <a:spcBef>
              <a:spcPct val="0"/>
            </a:spcBef>
            <a:spcAft>
              <a:spcPct val="35000"/>
            </a:spcAft>
            <a:buNone/>
          </a:pPr>
          <a:r>
            <a:rPr lang="en-US" sz="1100" kern="1200"/>
            <a:t>Il existe une volonté d'impliquer les jeunes et les adolescents dans la recherche menée par les pays.</a:t>
          </a:r>
        </a:p>
      </dsp:txBody>
      <dsp:txXfrm>
        <a:off x="6379768" y="177441"/>
        <a:ext cx="4759550" cy="1866655"/>
      </dsp:txXfrm>
    </dsp:sp>
    <dsp:sp modelId="{6AE7DD2A-C970-425B-880D-9F17A1218D76}">
      <dsp:nvSpPr>
        <dsp:cNvPr id="0" name=""/>
        <dsp:cNvSpPr/>
      </dsp:nvSpPr>
      <dsp:spPr>
        <a:xfrm>
          <a:off x="0" y="2227611"/>
          <a:ext cx="11193503" cy="11625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3AD6C2-B17D-43F3-A758-A42F1425B12F}">
      <dsp:nvSpPr>
        <dsp:cNvPr id="0" name=""/>
        <dsp:cNvSpPr/>
      </dsp:nvSpPr>
      <dsp:spPr>
        <a:xfrm>
          <a:off x="375071" y="2490957"/>
          <a:ext cx="639377" cy="6393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50B14E-6058-4687-A27E-97EB580B73BC}">
      <dsp:nvSpPr>
        <dsp:cNvPr id="0" name=""/>
        <dsp:cNvSpPr/>
      </dsp:nvSpPr>
      <dsp:spPr>
        <a:xfrm>
          <a:off x="1284966" y="2215500"/>
          <a:ext cx="5037076" cy="1261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458" tIns="133458" rIns="133458" bIns="133458" numCol="1" spcCol="1270" anchor="ctr" anchorCtr="0">
          <a:noAutofit/>
        </a:bodyPr>
        <a:lstStyle/>
        <a:p>
          <a:pPr marL="0" lvl="0" indent="0" algn="l" defTabSz="1066800">
            <a:lnSpc>
              <a:spcPct val="100000"/>
            </a:lnSpc>
            <a:spcBef>
              <a:spcPct val="0"/>
            </a:spcBef>
            <a:spcAft>
              <a:spcPct val="35000"/>
            </a:spcAft>
            <a:buNone/>
          </a:pPr>
          <a:r>
            <a:rPr lang="en-US" sz="2400" b="0" kern="1200">
              <a:solidFill>
                <a:schemeClr val="tx1"/>
              </a:solidFill>
            </a:rPr>
            <a:t>Possibilité évidente d'influencer la programmation ou les politiques</a:t>
          </a:r>
        </a:p>
      </dsp:txBody>
      <dsp:txXfrm>
        <a:off x="1284966" y="2215500"/>
        <a:ext cx="5037076" cy="1261021"/>
      </dsp:txXfrm>
    </dsp:sp>
    <dsp:sp modelId="{CAD0E835-F477-4B51-9F41-F0005D1FFFA7}">
      <dsp:nvSpPr>
        <dsp:cNvPr id="0" name=""/>
        <dsp:cNvSpPr/>
      </dsp:nvSpPr>
      <dsp:spPr>
        <a:xfrm>
          <a:off x="6410324" y="2229390"/>
          <a:ext cx="4759550" cy="1162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032" tIns="123032" rIns="123032" bIns="123032" numCol="1" spcCol="1270" anchor="ctr" anchorCtr="0">
          <a:noAutofit/>
        </a:bodyPr>
        <a:lstStyle/>
        <a:p>
          <a:pPr marL="0" lvl="0" indent="0" algn="l" defTabSz="488950">
            <a:lnSpc>
              <a:spcPct val="100000"/>
            </a:lnSpc>
            <a:spcBef>
              <a:spcPct val="0"/>
            </a:spcBef>
            <a:spcAft>
              <a:spcPct val="35000"/>
            </a:spcAft>
            <a:buNone/>
          </a:pPr>
          <a:r>
            <a:rPr lang="en-US" sz="1100" kern="1200"/>
            <a:t>Un engagement fort du gouvernement en faveur de la santé des adolescents</a:t>
          </a:r>
        </a:p>
        <a:p>
          <a:pPr marL="0" lvl="0" indent="0" algn="l" defTabSz="488950">
            <a:lnSpc>
              <a:spcPct val="100000"/>
            </a:lnSpc>
            <a:spcBef>
              <a:spcPct val="0"/>
            </a:spcBef>
            <a:spcAft>
              <a:spcPct val="35000"/>
            </a:spcAft>
            <a:buNone/>
          </a:pPr>
          <a:r>
            <a:rPr lang="en-US" sz="1100" kern="1200"/>
            <a:t>Projets existants ou à venir de la Banque mondiale ou de ses partenaires</a:t>
          </a:r>
        </a:p>
      </dsp:txBody>
      <dsp:txXfrm>
        <a:off x="6410324" y="2229390"/>
        <a:ext cx="4759550" cy="11625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77097-F427-4CBA-833D-7EFFA676A7D3}">
      <dsp:nvSpPr>
        <dsp:cNvPr id="0" name=""/>
        <dsp:cNvSpPr/>
      </dsp:nvSpPr>
      <dsp:spPr>
        <a:xfrm>
          <a:off x="915389" y="481522"/>
          <a:ext cx="1248817" cy="12488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574A42-367E-4765-ADFC-9CC09E61673E}">
      <dsp:nvSpPr>
        <dsp:cNvPr id="0" name=""/>
        <dsp:cNvSpPr/>
      </dsp:nvSpPr>
      <dsp:spPr>
        <a:xfrm>
          <a:off x="152223" y="2077952"/>
          <a:ext cx="27751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latin typeface="Goudy Old Style "/>
            </a:rPr>
            <a:t>Auto-présentation</a:t>
          </a:r>
        </a:p>
      </dsp:txBody>
      <dsp:txXfrm>
        <a:off x="152223" y="2077952"/>
        <a:ext cx="2775150" cy="720000"/>
      </dsp:txXfrm>
    </dsp:sp>
    <dsp:sp modelId="{7FFCF808-6253-4094-91C5-D91E0DC10A9C}">
      <dsp:nvSpPr>
        <dsp:cNvPr id="0" name=""/>
        <dsp:cNvSpPr/>
      </dsp:nvSpPr>
      <dsp:spPr>
        <a:xfrm>
          <a:off x="4176191" y="481522"/>
          <a:ext cx="1248817" cy="12488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2A398B-D6B9-4512-BD8A-61F7777175AE}">
      <dsp:nvSpPr>
        <dsp:cNvPr id="0" name=""/>
        <dsp:cNvSpPr/>
      </dsp:nvSpPr>
      <dsp:spPr>
        <a:xfrm>
          <a:off x="3413024" y="2077952"/>
          <a:ext cx="27751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solidFill>
                <a:srgbClr val="000000">
                  <a:hueOff val="0"/>
                  <a:satOff val="0"/>
                  <a:lumOff val="0"/>
                  <a:alphaOff val="0"/>
                </a:srgbClr>
              </a:solidFill>
              <a:latin typeface="Goudy Old Style "/>
              <a:ea typeface="+mn-ea"/>
              <a:cs typeface="+mn-cs"/>
            </a:rPr>
            <a:t>ACQ </a:t>
          </a:r>
          <a:r>
            <a:rPr lang="en-US" sz="2400" kern="1200">
              <a:latin typeface="Goudy Old Style "/>
            </a:rPr>
            <a:t>et projet</a:t>
          </a:r>
        </a:p>
      </dsp:txBody>
      <dsp:txXfrm>
        <a:off x="3413024" y="2077952"/>
        <a:ext cx="2775150" cy="720000"/>
      </dsp:txXfrm>
    </dsp:sp>
    <dsp:sp modelId="{95F3EEF3-840B-4E8C-B42F-D8A1A541F04F}">
      <dsp:nvSpPr>
        <dsp:cNvPr id="0" name=""/>
        <dsp:cNvSpPr/>
      </dsp:nvSpPr>
      <dsp:spPr>
        <a:xfrm>
          <a:off x="7436992" y="481522"/>
          <a:ext cx="1248817" cy="12488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2909A5-0667-46F4-95DB-F11D41C2C78A}">
      <dsp:nvSpPr>
        <dsp:cNvPr id="0" name=""/>
        <dsp:cNvSpPr/>
      </dsp:nvSpPr>
      <dsp:spPr>
        <a:xfrm>
          <a:off x="6673826" y="2077952"/>
          <a:ext cx="27751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latin typeface="Goudy Old Style "/>
            </a:rPr>
            <a:t>Enseignements tirés</a:t>
          </a:r>
        </a:p>
      </dsp:txBody>
      <dsp:txXfrm>
        <a:off x="6673826" y="2077952"/>
        <a:ext cx="27751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impsciuw.org/implementation-science/research/frameworks/"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re-aim.org/" TargetMode="External"/><Relationship Id="rId5" Type="http://schemas.openxmlformats.org/officeDocument/2006/relationships/hyperlink" Target="https://episframework.com/" TargetMode="External"/><Relationship Id="rId4" Type="http://schemas.openxmlformats.org/officeDocument/2006/relationships/hyperlink" Target="https://cfirguide.org/"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3A3DDA57-E69F-DA1A-8FC5-DF64DC719DFE}"/>
            </a:ext>
          </a:extLst>
        </p:cNvPr>
        <p:cNvGrpSpPr/>
        <p:nvPr/>
      </p:nvGrpSpPr>
      <p:grpSpPr>
        <a:xfrm>
          <a:off x="0" y="0"/>
          <a:ext cx="0" cy="0"/>
          <a:chOff x="0" y="0"/>
          <a:chExt cx="0" cy="0"/>
        </a:xfrm>
      </p:grpSpPr>
      <p:sp>
        <p:nvSpPr>
          <p:cNvPr id="178" name="Google Shape;178;p12:notes">
            <a:extLst>
              <a:ext uri="{FF2B5EF4-FFF2-40B4-BE49-F238E27FC236}">
                <a16:creationId xmlns:a16="http://schemas.microsoft.com/office/drawing/2014/main" id="{11779691-5AEA-A80E-D5B9-228864A27A6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2:notes">
            <a:extLst>
              <a:ext uri="{FF2B5EF4-FFF2-40B4-BE49-F238E27FC236}">
                <a16:creationId xmlns:a16="http://schemas.microsoft.com/office/drawing/2014/main" id="{10DBDF04-3DC8-6EE5-AD9E-AB87D650AC7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80" name="Google Shape;180;p12:notes">
            <a:extLst>
              <a:ext uri="{FF2B5EF4-FFF2-40B4-BE49-F238E27FC236}">
                <a16:creationId xmlns:a16="http://schemas.microsoft.com/office/drawing/2014/main" id="{727E6357-FAED-D313-5932-2968FD1A637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1463343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33333"/>
              </a:buClr>
              <a:buSzPts val="1200"/>
              <a:buFont typeface="Arial"/>
              <a:buNone/>
            </a:pPr>
            <a:r>
              <a:rPr lang="en-US" b="0" i="0">
                <a:solidFill>
                  <a:srgbClr val="333333"/>
                </a:solidFill>
                <a:latin typeface="Arial"/>
                <a:ea typeface="Arial"/>
                <a:cs typeface="Arial"/>
                <a:sym typeface="Arial"/>
              </a:rPr>
              <a:t>Informations générales sur les cadres de RI : </a:t>
            </a:r>
            <a:r>
              <a:rPr lang="en-US" u="sng">
                <a:solidFill>
                  <a:schemeClr val="hlink"/>
                </a:solidFill>
                <a:hlinkClick r:id="rId3"/>
              </a:rPr>
              <a:t>Theories, Models, &amp; Frameworks | Implementation Science at UW (impsciuw.org)</a:t>
            </a:r>
            <a:endParaRPr/>
          </a:p>
          <a:p>
            <a:pPr marL="0" lvl="0" indent="0" algn="l" rtl="0">
              <a:spcBef>
                <a:spcPts val="0"/>
              </a:spcBef>
              <a:spcAft>
                <a:spcPts val="0"/>
              </a:spcAft>
              <a:buNone/>
            </a:pPr>
            <a:r>
              <a:rPr lang="en-US" b="0" i="0">
                <a:solidFill>
                  <a:srgbClr val="333333"/>
                </a:solidFill>
                <a:latin typeface="Arial"/>
                <a:ea typeface="Arial"/>
                <a:cs typeface="Arial"/>
                <a:sym typeface="Arial"/>
              </a:rPr>
              <a:t>CFIR : </a:t>
            </a:r>
            <a:r>
              <a:rPr lang="en-US" u="sng">
                <a:solidFill>
                  <a:schemeClr val="hlink"/>
                </a:solidFill>
                <a:hlinkClick r:id="rId4"/>
              </a:rPr>
              <a:t>The Consolidated Framework for Implementation Research - Assistance technique pour les utilisateurs du cadre CFIR (cfirguide.org)</a:t>
            </a:r>
            <a:endParaRPr b="0" i="0">
              <a:solidFill>
                <a:srgbClr val="333333"/>
              </a:solidFill>
              <a:latin typeface="Arial"/>
              <a:ea typeface="Arial"/>
              <a:cs typeface="Arial"/>
              <a:sym typeface="Arial"/>
            </a:endParaRPr>
          </a:p>
          <a:p>
            <a:pPr marL="0" lvl="0" indent="0" algn="l" rtl="0">
              <a:spcBef>
                <a:spcPts val="0"/>
              </a:spcBef>
              <a:spcAft>
                <a:spcPts val="0"/>
              </a:spcAft>
              <a:buNone/>
            </a:pPr>
            <a:r>
              <a:rPr lang="en-US" b="0" i="0">
                <a:solidFill>
                  <a:srgbClr val="333333"/>
                </a:solidFill>
                <a:latin typeface="Arial"/>
                <a:ea typeface="Arial"/>
                <a:cs typeface="Arial"/>
                <a:sym typeface="Arial"/>
              </a:rPr>
              <a:t>EPIS : </a:t>
            </a:r>
            <a:r>
              <a:rPr lang="en-US" u="sng">
                <a:solidFill>
                  <a:schemeClr val="hlink"/>
                </a:solidFill>
                <a:hlinkClick r:id="rId5"/>
              </a:rPr>
              <a:t>Cadre EPIS</a:t>
            </a:r>
            <a:endParaRPr b="0" i="0">
              <a:solidFill>
                <a:srgbClr val="333333"/>
              </a:solidFill>
              <a:latin typeface="Arial"/>
              <a:ea typeface="Arial"/>
              <a:cs typeface="Arial"/>
              <a:sym typeface="Arial"/>
            </a:endParaRPr>
          </a:p>
          <a:p>
            <a:pPr marL="0" lvl="0" indent="0" algn="l" rtl="0">
              <a:spcBef>
                <a:spcPts val="0"/>
              </a:spcBef>
              <a:spcAft>
                <a:spcPts val="0"/>
              </a:spcAft>
              <a:buNone/>
            </a:pPr>
            <a:r>
              <a:rPr lang="en-US" b="0" i="0">
                <a:solidFill>
                  <a:srgbClr val="333333"/>
                </a:solidFill>
                <a:latin typeface="Arial"/>
                <a:ea typeface="Arial"/>
                <a:cs typeface="Arial"/>
                <a:sym typeface="Arial"/>
              </a:rPr>
              <a:t>RE-AIM et PRISM : </a:t>
            </a:r>
            <a:r>
              <a:rPr lang="en-US" u="sng">
                <a:solidFill>
                  <a:schemeClr val="hlink"/>
                </a:solidFill>
                <a:hlinkClick r:id="rId6"/>
              </a:rPr>
              <a:t>RE-AIM - Accueil - Reach Effectiveness Adoption Implementation Maintenance</a:t>
            </a:r>
            <a:endParaRPr b="0" i="0">
              <a:solidFill>
                <a:srgbClr val="333333"/>
              </a:solidFill>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89" name="Google Shape;18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a:extLst>
            <a:ext uri="{FF2B5EF4-FFF2-40B4-BE49-F238E27FC236}">
              <a16:creationId xmlns:a16="http://schemas.microsoft.com/office/drawing/2014/main" id="{239F4F01-0C69-9D12-70BB-DE7B3959576E}"/>
            </a:ext>
          </a:extLst>
        </p:cNvPr>
        <p:cNvGrpSpPr/>
        <p:nvPr/>
      </p:nvGrpSpPr>
      <p:grpSpPr>
        <a:xfrm>
          <a:off x="0" y="0"/>
          <a:ext cx="0" cy="0"/>
          <a:chOff x="0" y="0"/>
          <a:chExt cx="0" cy="0"/>
        </a:xfrm>
      </p:grpSpPr>
      <p:sp>
        <p:nvSpPr>
          <p:cNvPr id="252" name="Google Shape;252;p20:notes">
            <a:extLst>
              <a:ext uri="{FF2B5EF4-FFF2-40B4-BE49-F238E27FC236}">
                <a16:creationId xmlns:a16="http://schemas.microsoft.com/office/drawing/2014/main" id="{C6DF5443-EBC5-5B5F-84FC-37B84F97D67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20:notes">
            <a:extLst>
              <a:ext uri="{FF2B5EF4-FFF2-40B4-BE49-F238E27FC236}">
                <a16:creationId xmlns:a16="http://schemas.microsoft.com/office/drawing/2014/main" id="{8D271A24-8A0C-25F5-3D23-DFB46B3BDCE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1572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a:extLst>
            <a:ext uri="{FF2B5EF4-FFF2-40B4-BE49-F238E27FC236}">
              <a16:creationId xmlns:a16="http://schemas.microsoft.com/office/drawing/2014/main" id="{BDDEC3FA-4445-3AD8-5561-5E422CA375F2}"/>
            </a:ext>
          </a:extLst>
        </p:cNvPr>
        <p:cNvGrpSpPr/>
        <p:nvPr/>
      </p:nvGrpSpPr>
      <p:grpSpPr>
        <a:xfrm>
          <a:off x="0" y="0"/>
          <a:ext cx="0" cy="0"/>
          <a:chOff x="0" y="0"/>
          <a:chExt cx="0" cy="0"/>
        </a:xfrm>
      </p:grpSpPr>
      <p:sp>
        <p:nvSpPr>
          <p:cNvPr id="252" name="Google Shape;252;p20:notes">
            <a:extLst>
              <a:ext uri="{FF2B5EF4-FFF2-40B4-BE49-F238E27FC236}">
                <a16:creationId xmlns:a16="http://schemas.microsoft.com/office/drawing/2014/main" id="{2B4AA42F-1B87-8331-4C49-814454B35D3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20:notes">
            <a:extLst>
              <a:ext uri="{FF2B5EF4-FFF2-40B4-BE49-F238E27FC236}">
                <a16:creationId xmlns:a16="http://schemas.microsoft.com/office/drawing/2014/main" id="{2D5D354C-D9B3-16E5-E40C-11DBB8DC0A4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2513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Goudy Old Style" panose="02020502050305020303" pitchFamily="18" charset="0"/>
              </a:rPr>
              <a:t>Pourquoi les soins de santé pour les trans sont importants : même les personnes cisgenres ont besoin d'une thérapie hormonale ou de soins d'affirmation du genre. Il ne s'agit PAS d'un traitement spécial. Il ne s'agit pas de traitements uniques ou exclusifs ; ce sont des éléments essentiels d'une prise en charge médicale globale dont peuvent bénéficier les personnes de tous les genres.</a:t>
            </a:r>
          </a:p>
          <a:p>
            <a:endParaRPr lang="en-US">
              <a:latin typeface="Goudy Old Style" panose="02020502050305020303" pitchFamily="18" charset="0"/>
            </a:endParaRPr>
          </a:p>
          <a:p>
            <a:r>
              <a:rPr lang="en-US">
                <a:latin typeface="Goudy Old Style" panose="02020502050305020303" pitchFamily="18" charset="0"/>
              </a:rPr>
              <a:t>Manque de promotion des informations et des services disponibles, coûts élevés, manque de professionnels de la santé qualifiés</a:t>
            </a:r>
          </a:p>
          <a:p>
            <a:r>
              <a:rPr lang="en-US" sz="1200">
                <a:solidFill>
                  <a:schemeClr val="tx1"/>
                </a:solidFill>
              </a:rPr>
              <a:t>Pas de couverture par un régime d'assurance</a:t>
            </a:r>
          </a:p>
          <a:p>
            <a:r>
              <a:rPr lang="en-US" sz="1200">
                <a:solidFill>
                  <a:schemeClr val="tx1"/>
                </a:solidFill>
              </a:rPr>
              <a:t>Choix limité du type d'hormone/médicament : pilule, injection ou patch + </a:t>
            </a:r>
            <a:r>
              <a:rPr lang="en-US">
                <a:latin typeface="Goudy Old Style" panose="02020502050305020303" pitchFamily="18" charset="0"/>
              </a:rPr>
              <a:t>Vente en ligne de produits hormonaux, et conseils de pairs ou partage d'expériences sur les médias sociaux sur la manière d'utiliser l'hormone.</a:t>
            </a:r>
          </a:p>
          <a:p>
            <a:endParaRPr lang="en-US">
              <a:latin typeface="Goudy Old Style" panose="02020502050305020303" pitchFamily="18" charset="0"/>
            </a:endParaRPr>
          </a:p>
          <a:p>
            <a:r>
              <a:rPr lang="en-US">
                <a:latin typeface="Goudy Old Style" panose="02020502050305020303" pitchFamily="18" charset="0"/>
              </a:rPr>
              <a:t>Mais pourquoi ce projet ? Nous voulons étudier ce qui fonctionne au Cambodge pour permettre aux gens d'avoir accès aux hormones et de les utiliser en toute sécurité.</a:t>
            </a:r>
          </a:p>
          <a:p>
            <a:endParaRPr lang="en-US" sz="1200">
              <a:solidFill>
                <a:schemeClr val="tx1"/>
              </a:solidFill>
            </a:endParaRPr>
          </a:p>
          <a:p>
            <a:endParaRPr lang="en-US"/>
          </a:p>
        </p:txBody>
      </p:sp>
      <p:sp>
        <p:nvSpPr>
          <p:cNvPr id="4" name="Slide Number Placeholder 3"/>
          <p:cNvSpPr>
            <a:spLocks noGrp="1"/>
          </p:cNvSpPr>
          <p:nvPr>
            <p:ph type="sldNum" sz="quarter" idx="5"/>
          </p:nvPr>
        </p:nvSpPr>
        <p:spPr/>
        <p:txBody>
          <a:bodyPr/>
          <a:lstStyle/>
          <a:p>
            <a:fld id="{292AF5BF-E5FC-4F98-86E1-5741A7C85342}" type="slidenum">
              <a:rPr lang="en-US" smtClean="0"/>
              <a:t>29</a:t>
            </a:fld>
            <a:endParaRPr lang="en-US"/>
          </a:p>
        </p:txBody>
      </p:sp>
    </p:spTree>
    <p:extLst>
      <p:ext uri="{BB962C8B-B14F-4D97-AF65-F5344CB8AC3E}">
        <p14:creationId xmlns:p14="http://schemas.microsoft.com/office/powerpoint/2010/main" val="2372003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78CEC-5F2A-FB8C-28A1-AABAFCBE25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224EE6-59D0-3F8C-0609-17FF5F527C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92DA40-C8D9-F28D-5D85-F1FADE480935}"/>
              </a:ext>
            </a:extLst>
          </p:cNvPr>
          <p:cNvSpPr>
            <a:spLocks noGrp="1"/>
          </p:cNvSpPr>
          <p:nvPr>
            <p:ph type="body" idx="1"/>
          </p:nvPr>
        </p:nvSpPr>
        <p:spPr/>
        <p:txBody>
          <a:bodyPr/>
          <a:lstStyle/>
          <a:p>
            <a:r>
              <a:rPr lang="en-US">
                <a:latin typeface="Goudy Old Style" panose="02020502050305020303" pitchFamily="18" charset="0"/>
              </a:rPr>
              <a:t>Manque de promotion des informations disponibles</a:t>
            </a:r>
          </a:p>
          <a:p>
            <a:r>
              <a:rPr lang="en-US">
                <a:latin typeface="Goudy Old Style" panose="02020502050305020303" pitchFamily="18" charset="0"/>
              </a:rPr>
              <a:t>Manque de services disponibles et coûts élevés</a:t>
            </a:r>
          </a:p>
          <a:p>
            <a:r>
              <a:rPr lang="en-US">
                <a:latin typeface="Goudy Old Style" panose="02020502050305020303" pitchFamily="18" charset="0"/>
              </a:rPr>
              <a:t>Manque de professionnels de la santé formés</a:t>
            </a:r>
          </a:p>
          <a:p>
            <a:r>
              <a:rPr lang="en-US" sz="1200">
                <a:solidFill>
                  <a:schemeClr val="tx1"/>
                </a:solidFill>
              </a:rPr>
              <a:t>Pas de couverture par un régime d'assurance</a:t>
            </a:r>
          </a:p>
          <a:p>
            <a:r>
              <a:rPr lang="en-US" sz="1200">
                <a:solidFill>
                  <a:schemeClr val="tx1"/>
                </a:solidFill>
              </a:rPr>
              <a:t>Options limitées de type d'hormone/médicament : pilule, injection ou patchs</a:t>
            </a:r>
          </a:p>
          <a:p>
            <a:pPr marL="342900" indent="-228600">
              <a:lnSpc>
                <a:spcPct val="120000"/>
              </a:lnSpc>
              <a:spcAft>
                <a:spcPts val="600"/>
              </a:spcAft>
              <a:buFont typeface="Arial" panose="020B0604020202020204" pitchFamily="34" charset="0"/>
              <a:buChar char="•"/>
            </a:pPr>
            <a:r>
              <a:rPr lang="en-US">
                <a:latin typeface="Goudy Old Style" panose="02020502050305020303" pitchFamily="18" charset="0"/>
              </a:rPr>
              <a:t>Vente en ligne de produits hormonaux</a:t>
            </a:r>
          </a:p>
          <a:p>
            <a:pPr marL="342900" indent="-228600">
              <a:lnSpc>
                <a:spcPct val="120000"/>
              </a:lnSpc>
              <a:spcAft>
                <a:spcPts val="600"/>
              </a:spcAft>
              <a:buFont typeface="Arial" panose="020B0604020202020204" pitchFamily="34" charset="0"/>
              <a:buChar char="•"/>
            </a:pPr>
            <a:r>
              <a:rPr lang="en-US">
                <a:latin typeface="Goudy Old Style" panose="02020502050305020303" pitchFamily="18" charset="0"/>
              </a:rPr>
              <a:t>Conseils de pairs ou partage d'expériences sur les médias sociaux sur la manière d'utiliser les hormones</a:t>
            </a:r>
          </a:p>
          <a:p>
            <a:endParaRPr lang="en-US" sz="1200">
              <a:solidFill>
                <a:schemeClr val="tx1"/>
              </a:solidFill>
            </a:endParaRPr>
          </a:p>
          <a:p>
            <a:endParaRPr lang="en-US"/>
          </a:p>
        </p:txBody>
      </p:sp>
      <p:sp>
        <p:nvSpPr>
          <p:cNvPr id="4" name="Slide Number Placeholder 3">
            <a:extLst>
              <a:ext uri="{FF2B5EF4-FFF2-40B4-BE49-F238E27FC236}">
                <a16:creationId xmlns:a16="http://schemas.microsoft.com/office/drawing/2014/main" id="{38868CF6-2E75-6483-D511-BDDA602E0254}"/>
              </a:ext>
            </a:extLst>
          </p:cNvPr>
          <p:cNvSpPr>
            <a:spLocks noGrp="1"/>
          </p:cNvSpPr>
          <p:nvPr>
            <p:ph type="sldNum" sz="quarter" idx="5"/>
          </p:nvPr>
        </p:nvSpPr>
        <p:spPr/>
        <p:txBody>
          <a:bodyPr/>
          <a:lstStyle/>
          <a:p>
            <a:fld id="{292AF5BF-E5FC-4F98-86E1-5741A7C85342}" type="slidenum">
              <a:rPr lang="en-US" smtClean="0"/>
              <a:t>30</a:t>
            </a:fld>
            <a:endParaRPr lang="en-US"/>
          </a:p>
        </p:txBody>
      </p:sp>
    </p:spTree>
    <p:extLst>
      <p:ext uri="{BB962C8B-B14F-4D97-AF65-F5344CB8AC3E}">
        <p14:creationId xmlns:p14="http://schemas.microsoft.com/office/powerpoint/2010/main" val="2025558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a:extLst>
            <a:ext uri="{FF2B5EF4-FFF2-40B4-BE49-F238E27FC236}">
              <a16:creationId xmlns:a16="http://schemas.microsoft.com/office/drawing/2014/main" id="{74900001-D747-3158-DB54-2AC3687D387B}"/>
            </a:ext>
          </a:extLst>
        </p:cNvPr>
        <p:cNvGrpSpPr/>
        <p:nvPr/>
      </p:nvGrpSpPr>
      <p:grpSpPr>
        <a:xfrm>
          <a:off x="0" y="0"/>
          <a:ext cx="0" cy="0"/>
          <a:chOff x="0" y="0"/>
          <a:chExt cx="0" cy="0"/>
        </a:xfrm>
      </p:grpSpPr>
      <p:sp>
        <p:nvSpPr>
          <p:cNvPr id="95" name="Google Shape;95;p3:notes">
            <a:extLst>
              <a:ext uri="{FF2B5EF4-FFF2-40B4-BE49-F238E27FC236}">
                <a16:creationId xmlns:a16="http://schemas.microsoft.com/office/drawing/2014/main" id="{F29BB4A1-1F7F-4336-33ED-DD6EF656B12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3:notes">
            <a:extLst>
              <a:ext uri="{FF2B5EF4-FFF2-40B4-BE49-F238E27FC236}">
                <a16:creationId xmlns:a16="http://schemas.microsoft.com/office/drawing/2014/main" id="{2C08F048-8673-1E7E-D1F9-72E3D6C8297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2267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a:extLst>
            <a:ext uri="{FF2B5EF4-FFF2-40B4-BE49-F238E27FC236}">
              <a16:creationId xmlns:a16="http://schemas.microsoft.com/office/drawing/2014/main" id="{428D065D-8D8F-F29E-BB87-3A121214EBF1}"/>
            </a:ext>
          </a:extLst>
        </p:cNvPr>
        <p:cNvGrpSpPr/>
        <p:nvPr/>
      </p:nvGrpSpPr>
      <p:grpSpPr>
        <a:xfrm>
          <a:off x="0" y="0"/>
          <a:ext cx="0" cy="0"/>
          <a:chOff x="0" y="0"/>
          <a:chExt cx="0" cy="0"/>
        </a:xfrm>
      </p:grpSpPr>
      <p:sp>
        <p:nvSpPr>
          <p:cNvPr id="95" name="Google Shape;95;p3:notes">
            <a:extLst>
              <a:ext uri="{FF2B5EF4-FFF2-40B4-BE49-F238E27FC236}">
                <a16:creationId xmlns:a16="http://schemas.microsoft.com/office/drawing/2014/main" id="{1805C497-CEDE-CC18-BEF3-C953ACC89E6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3:notes">
            <a:extLst>
              <a:ext uri="{FF2B5EF4-FFF2-40B4-BE49-F238E27FC236}">
                <a16:creationId xmlns:a16="http://schemas.microsoft.com/office/drawing/2014/main" id="{D28F3DD0-1DD3-F53E-615E-44A493ED1F5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0535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a:extLst>
            <a:ext uri="{FF2B5EF4-FFF2-40B4-BE49-F238E27FC236}">
              <a16:creationId xmlns:a16="http://schemas.microsoft.com/office/drawing/2014/main" id="{C83189F5-F0FF-D848-4703-59527204CEEC}"/>
            </a:ext>
          </a:extLst>
        </p:cNvPr>
        <p:cNvGrpSpPr/>
        <p:nvPr/>
      </p:nvGrpSpPr>
      <p:grpSpPr>
        <a:xfrm>
          <a:off x="0" y="0"/>
          <a:ext cx="0" cy="0"/>
          <a:chOff x="0" y="0"/>
          <a:chExt cx="0" cy="0"/>
        </a:xfrm>
      </p:grpSpPr>
      <p:sp>
        <p:nvSpPr>
          <p:cNvPr id="95" name="Google Shape;95;p3:notes">
            <a:extLst>
              <a:ext uri="{FF2B5EF4-FFF2-40B4-BE49-F238E27FC236}">
                <a16:creationId xmlns:a16="http://schemas.microsoft.com/office/drawing/2014/main" id="{90D5FE9D-5BFD-ABB5-A865-372AB4D0C06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3:notes">
            <a:extLst>
              <a:ext uri="{FF2B5EF4-FFF2-40B4-BE49-F238E27FC236}">
                <a16:creationId xmlns:a16="http://schemas.microsoft.com/office/drawing/2014/main" id="{14B29910-F5E0-1EDD-E74F-17531B77DF1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1258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r>
              <a:rPr lang="en-US"/>
              <a:t>Ce résumé met en lumière les principaux sujets abordés au cours de la présentation. Il souligne l'importance de comprendre la santé des adolescents, le rôle de la recherche sur la mise en œuvre et l'importance de l'engagement des jeunes. La collaboration et la production de données probantes sont essentielles pour relever efficacement les défis en matière de santé.</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82840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Font typeface="Arial" panose="020B0604020202020204" pitchFamily="34" charset="0"/>
              <a:buNone/>
            </a:pPr>
            <a:r>
              <a:rPr lang="en-US" sz="2400"/>
              <a:t>Fondé sur le modèle d'engagement des pays du GFF, l'ADLAB privilégie une approche plus ascendante pour identifier les opportunités de RI, les pays, </a:t>
            </a:r>
            <a:r>
              <a:rPr lang="en-US" sz="2400" err="1"/>
              <a:t>etc.</a:t>
            </a:r>
            <a:endParaRPr lang="en-US" sz="2400"/>
          </a:p>
          <a:p>
            <a:pPr marL="0" lvl="1" indent="0">
              <a:buFont typeface="Arial" panose="020B0604020202020204" pitchFamily="34" charset="0"/>
              <a:buNone/>
            </a:pPr>
            <a:endParaRPr lang="en-US" sz="2400"/>
          </a:p>
          <a:p>
            <a:pPr marL="0" lvl="1" indent="0">
              <a:buFont typeface="Arial" panose="020B0604020202020204" pitchFamily="34" charset="0"/>
              <a:buNone/>
            </a:pPr>
            <a:r>
              <a:rPr lang="en-US" sz="2400"/>
              <a:t> </a:t>
            </a:r>
            <a:endParaRPr lang="en-US" sz="2200" b="1"/>
          </a:p>
          <a:p>
            <a:pPr marL="627063" lvl="2" indent="-285750"/>
            <a:endParaRPr lang="en-US" sz="2200" b="1"/>
          </a:p>
          <a:p>
            <a:pPr marL="627063" lvl="2" indent="-285750"/>
            <a:r>
              <a:rPr lang="en-US" sz="2200" b="1"/>
              <a:t>Plate-forme nationale</a:t>
            </a:r>
          </a:p>
          <a:p>
            <a:pPr marL="858838" lvl="3" indent="-285750"/>
            <a:r>
              <a:rPr lang="en-US" sz="1800"/>
              <a:t>Une plateforme nationale (soutenue par le point focal du GFF et l'officier de liaison) peut organiser une réunion/un atelier de consultation sur la santé et le bien-être des adolescents afin de discuter et de hiérarchiser les besoins en matière de preuves liées à la santé et au bien-être des adolescents.</a:t>
            </a:r>
          </a:p>
          <a:p>
            <a:pPr marL="858838" lvl="3" indent="-285750"/>
            <a:r>
              <a:rPr lang="en-US" sz="1800"/>
              <a:t>Donner la priorité à cette approche dans les pays où l'engagement des jeunes dans la PC est fort.</a:t>
            </a:r>
          </a:p>
          <a:p>
            <a:pPr marL="858838" lvl="3" indent="-285750"/>
            <a:endParaRPr lang="en-US" sz="1800"/>
          </a:p>
          <a:p>
            <a:pPr marL="627063" lvl="2" indent="-285750"/>
            <a:r>
              <a:rPr lang="en-US" sz="2200" b="1"/>
              <a:t>Par le biais de l'engagement des pays du GFF et des projets de la Banque mondiale</a:t>
            </a:r>
          </a:p>
          <a:p>
            <a:pPr marL="858838" lvl="3" indent="-285750"/>
            <a:r>
              <a:rPr lang="en-US" sz="1800"/>
              <a:t>Saisir et répondre aux questions relatives aux RI qui se posent au cours de la mise en œuvre de projets comportant des éléments relatifs à la santé des adolescents.</a:t>
            </a:r>
          </a:p>
          <a:p>
            <a:pPr marL="858838" lvl="3" indent="-285750"/>
            <a:r>
              <a:rPr lang="en-US" sz="1800"/>
              <a:t>Valider ces priorités/opportunités par le biais de la plateforme nationale (y compris la contribution des jeunes)</a:t>
            </a:r>
          </a:p>
          <a:p>
            <a:pPr marL="858838" lvl="3" indent="-285750"/>
            <a:endParaRPr lang="en-US" sz="1800"/>
          </a:p>
          <a:p>
            <a:pPr marL="627063" lvl="2" indent="-285750"/>
            <a:r>
              <a:rPr lang="en-US" sz="2200" b="1"/>
              <a:t>Comité directeur mondial et initiatives mondiales/régionales </a:t>
            </a:r>
          </a:p>
          <a:p>
            <a:pPr marL="858838" lvl="3" indent="-285750"/>
            <a:r>
              <a:rPr lang="en-US" sz="1800"/>
              <a:t>Apporter les connaissances et les points de vue des initiatives mondiales, ainsi que des experts reconnus à titre individuel, afin d'éclairer la définition des priorités.</a:t>
            </a:r>
          </a:p>
          <a:p>
            <a:pPr marL="858838" lvl="3" indent="-285750"/>
            <a:r>
              <a:rPr lang="en-US" sz="1800"/>
              <a:t>Valider ces priorités/opportunités par le biais de la plateforme nationale (y compris la contribution des jeunes)</a:t>
            </a:r>
          </a:p>
          <a:p>
            <a:r>
              <a:rPr lang="en-US"/>
              <a:t>               Établir des liens avec les projets </a:t>
            </a:r>
            <a:r>
              <a:rPr lang="en-US" err="1"/>
              <a:t>Botnar </a:t>
            </a:r>
            <a:r>
              <a:rPr lang="en-US"/>
              <a:t>existants, les investissements dans les groupes de jeunes (villes-santé, technologies, etc.).</a:t>
            </a:r>
          </a:p>
        </p:txBody>
      </p:sp>
      <p:sp>
        <p:nvSpPr>
          <p:cNvPr id="4" name="Slide Number Placeholder 3"/>
          <p:cNvSpPr>
            <a:spLocks noGrp="1"/>
          </p:cNvSpPr>
          <p:nvPr>
            <p:ph type="sldNum" sz="quarter" idx="5"/>
          </p:nvPr>
        </p:nvSpPr>
        <p:spPr/>
        <p:txBody>
          <a:bodyPr/>
          <a:lstStyle/>
          <a:p>
            <a:fld id="{C2E926BB-34CC-A547-ABEE-D4DE354B6DC3}" type="slidenum">
              <a:rPr lang="en-US" smtClean="0"/>
              <a:t>8</a:t>
            </a:fld>
            <a:endParaRPr lang="en-US"/>
          </a:p>
        </p:txBody>
      </p:sp>
    </p:spTree>
    <p:extLst>
      <p:ext uri="{BB962C8B-B14F-4D97-AF65-F5344CB8AC3E}">
        <p14:creationId xmlns:p14="http://schemas.microsoft.com/office/powerpoint/2010/main" val="12542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a:extLst>
            <a:ext uri="{FF2B5EF4-FFF2-40B4-BE49-F238E27FC236}">
              <a16:creationId xmlns:a16="http://schemas.microsoft.com/office/drawing/2014/main" id="{239F4F01-0C69-9D12-70BB-DE7B3959576E}"/>
            </a:ext>
          </a:extLst>
        </p:cNvPr>
        <p:cNvGrpSpPr/>
        <p:nvPr/>
      </p:nvGrpSpPr>
      <p:grpSpPr>
        <a:xfrm>
          <a:off x="0" y="0"/>
          <a:ext cx="0" cy="0"/>
          <a:chOff x="0" y="0"/>
          <a:chExt cx="0" cy="0"/>
        </a:xfrm>
      </p:grpSpPr>
      <p:sp>
        <p:nvSpPr>
          <p:cNvPr id="252" name="Google Shape;252;p20:notes">
            <a:extLst>
              <a:ext uri="{FF2B5EF4-FFF2-40B4-BE49-F238E27FC236}">
                <a16:creationId xmlns:a16="http://schemas.microsoft.com/office/drawing/2014/main" id="{C6DF5443-EBC5-5B5F-84FC-37B84F97D67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20:notes">
            <a:extLst>
              <a:ext uri="{FF2B5EF4-FFF2-40B4-BE49-F238E27FC236}">
                <a16:creationId xmlns:a16="http://schemas.microsoft.com/office/drawing/2014/main" id="{8D271A24-8A0C-25F5-3D23-DFB46B3BDCE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1572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3.jpe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 Photo">
  <p:cSld name="Title Slide + Photo">
    <p:spTree>
      <p:nvGrpSpPr>
        <p:cNvPr id="1" name="Shape 17"/>
        <p:cNvGrpSpPr/>
        <p:nvPr/>
      </p:nvGrpSpPr>
      <p:grpSpPr>
        <a:xfrm>
          <a:off x="0" y="0"/>
          <a:ext cx="0" cy="0"/>
          <a:chOff x="0" y="0"/>
          <a:chExt cx="0" cy="0"/>
        </a:xfrm>
      </p:grpSpPr>
      <p:pic>
        <p:nvPicPr>
          <p:cNvPr id="18" name="Google Shape;18;p2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9" name="Google Shape;19;p22"/>
          <p:cNvSpPr>
            <a:spLocks noGrp="1"/>
          </p:cNvSpPr>
          <p:nvPr>
            <p:ph type="pic" idx="2"/>
          </p:nvPr>
        </p:nvSpPr>
        <p:spPr>
          <a:xfrm>
            <a:off x="6975475" y="0"/>
            <a:ext cx="5211763" cy="5121275"/>
          </a:xfrm>
          <a:prstGeom prst="rect">
            <a:avLst/>
          </a:prstGeom>
          <a:noFill/>
          <a:ln>
            <a:noFill/>
          </a:ln>
        </p:spPr>
      </p:sp>
      <p:sp>
        <p:nvSpPr>
          <p:cNvPr id="20" name="Google Shape;20;p22"/>
          <p:cNvSpPr txBox="1">
            <a:spLocks noGrp="1"/>
          </p:cNvSpPr>
          <p:nvPr>
            <p:ph type="title"/>
          </p:nvPr>
        </p:nvSpPr>
        <p:spPr>
          <a:xfrm>
            <a:off x="457200" y="2419780"/>
            <a:ext cx="6518635" cy="1583001"/>
          </a:xfrm>
          <a:prstGeom prst="rect">
            <a:avLst/>
          </a:prstGeom>
          <a:noFill/>
          <a:ln>
            <a:noFill/>
          </a:ln>
        </p:spPr>
        <p:txBody>
          <a:bodyPr spcFirstLastPara="1" wrap="square" lIns="0" tIns="90000" rIns="0" bIns="0" anchor="t" anchorCtr="0">
            <a:normAutofit/>
          </a:bodyPr>
          <a:lstStyle>
            <a:lvl1pPr lvl="0" algn="l">
              <a:lnSpc>
                <a:spcPct val="95000"/>
              </a:lnSpc>
              <a:spcBef>
                <a:spcPts val="0"/>
              </a:spcBef>
              <a:spcAft>
                <a:spcPts val="0"/>
              </a:spcAft>
              <a:buClr>
                <a:schemeClr val="lt1"/>
              </a:buClr>
              <a:buSzPts val="4000"/>
              <a:buFont typeface="Poppins"/>
              <a:buNone/>
              <a:defRPr sz="4000" b="1" cap="none">
                <a:solidFill>
                  <a:schemeClr val="lt1"/>
                </a:solidFill>
                <a:latin typeface="Poppins"/>
                <a:ea typeface="Poppins"/>
                <a:cs typeface="Poppins"/>
                <a:sym typeface="Poppi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2"/>
          <p:cNvSpPr txBox="1">
            <a:spLocks noGrp="1"/>
          </p:cNvSpPr>
          <p:nvPr>
            <p:ph type="body" idx="1"/>
          </p:nvPr>
        </p:nvSpPr>
        <p:spPr>
          <a:xfrm>
            <a:off x="457200" y="4374058"/>
            <a:ext cx="6518635" cy="847725"/>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lt1"/>
              </a:buClr>
              <a:buSzPts val="1800"/>
              <a:buNone/>
              <a:defRPr b="1" i="0">
                <a:solidFill>
                  <a:schemeClr val="lt1"/>
                </a:solidFill>
                <a:latin typeface="Poppins SemiBold"/>
                <a:ea typeface="Poppins SemiBold"/>
                <a:cs typeface="Poppins SemiBold"/>
                <a:sym typeface="Poppins SemiBold"/>
              </a:defRPr>
            </a:lvl1pPr>
            <a:lvl2pPr marL="914400" lvl="1" indent="-228600" algn="l">
              <a:lnSpc>
                <a:spcPct val="100000"/>
              </a:lnSpc>
              <a:spcBef>
                <a:spcPts val="0"/>
              </a:spcBef>
              <a:spcAft>
                <a:spcPts val="0"/>
              </a:spcAft>
              <a:buClr>
                <a:schemeClr val="dk1"/>
              </a:buClr>
              <a:buSzPts val="1800"/>
              <a:buNone/>
              <a:defRPr/>
            </a:lvl2pPr>
            <a:lvl3pPr marL="1371600" lvl="2" indent="-354330" algn="l">
              <a:lnSpc>
                <a:spcPct val="100000"/>
              </a:lnSpc>
              <a:spcBef>
                <a:spcPts val="1417"/>
              </a:spcBef>
              <a:spcAft>
                <a:spcPts val="0"/>
              </a:spcAft>
              <a:buSzPts val="1980"/>
              <a:buChar char="•"/>
              <a:defRPr/>
            </a:lvl3pPr>
            <a:lvl4pPr marL="1828800" lvl="3" indent="-354330" algn="l">
              <a:lnSpc>
                <a:spcPct val="100000"/>
              </a:lnSpc>
              <a:spcBef>
                <a:spcPts val="1417"/>
              </a:spcBef>
              <a:spcAft>
                <a:spcPts val="0"/>
              </a:spcAft>
              <a:buSzPts val="1980"/>
              <a:buChar char="•"/>
              <a:defRPr/>
            </a:lvl4pPr>
            <a:lvl5pPr marL="2286000" lvl="4" indent="-354329" algn="l">
              <a:lnSpc>
                <a:spcPct val="100000"/>
              </a:lnSpc>
              <a:spcBef>
                <a:spcPts val="1417"/>
              </a:spcBef>
              <a:spcAft>
                <a:spcPts val="0"/>
              </a:spcAft>
              <a:buSzPts val="198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2"/>
          <p:cNvSpPr txBox="1">
            <a:spLocks noGrp="1"/>
          </p:cNvSpPr>
          <p:nvPr>
            <p:ph type="body" idx="3"/>
          </p:nvPr>
        </p:nvSpPr>
        <p:spPr>
          <a:xfrm>
            <a:off x="457200" y="6093023"/>
            <a:ext cx="2121108" cy="3937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lt1"/>
              </a:buClr>
              <a:buSzPts val="1400"/>
              <a:buNone/>
              <a:defRPr sz="1400" b="1" i="0">
                <a:solidFill>
                  <a:schemeClr val="lt1"/>
                </a:solidFill>
                <a:latin typeface="Poppins SemiBold"/>
                <a:ea typeface="Poppins SemiBold"/>
                <a:cs typeface="Poppins SemiBold"/>
                <a:sym typeface="Poppins SemiBold"/>
              </a:defRPr>
            </a:lvl1pPr>
            <a:lvl2pPr marL="914400" lvl="1" indent="-228600" algn="l">
              <a:lnSpc>
                <a:spcPct val="100000"/>
              </a:lnSpc>
              <a:spcBef>
                <a:spcPts val="0"/>
              </a:spcBef>
              <a:spcAft>
                <a:spcPts val="0"/>
              </a:spcAft>
              <a:buClr>
                <a:schemeClr val="dk1"/>
              </a:buClr>
              <a:buSzPts val="1800"/>
              <a:buNone/>
              <a:defRPr/>
            </a:lvl2pPr>
            <a:lvl3pPr marL="1371600" lvl="2" indent="-354330" algn="l">
              <a:lnSpc>
                <a:spcPct val="100000"/>
              </a:lnSpc>
              <a:spcBef>
                <a:spcPts val="1417"/>
              </a:spcBef>
              <a:spcAft>
                <a:spcPts val="0"/>
              </a:spcAft>
              <a:buSzPts val="1980"/>
              <a:buChar char="•"/>
              <a:defRPr/>
            </a:lvl3pPr>
            <a:lvl4pPr marL="1828800" lvl="3" indent="-354330" algn="l">
              <a:lnSpc>
                <a:spcPct val="100000"/>
              </a:lnSpc>
              <a:spcBef>
                <a:spcPts val="1417"/>
              </a:spcBef>
              <a:spcAft>
                <a:spcPts val="0"/>
              </a:spcAft>
              <a:buSzPts val="1980"/>
              <a:buChar char="•"/>
              <a:defRPr/>
            </a:lvl4pPr>
            <a:lvl5pPr marL="2286000" lvl="4" indent="-354329" algn="l">
              <a:lnSpc>
                <a:spcPct val="100000"/>
              </a:lnSpc>
              <a:spcBef>
                <a:spcPts val="1417"/>
              </a:spcBef>
              <a:spcAft>
                <a:spcPts val="0"/>
              </a:spcAft>
              <a:buSzPts val="198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Table of Contents">
    <p:spTree>
      <p:nvGrpSpPr>
        <p:cNvPr id="1" name=""/>
        <p:cNvGrpSpPr/>
        <p:nvPr/>
      </p:nvGrpSpPr>
      <p:grpSpPr>
        <a:xfrm>
          <a:off x="0" y="0"/>
          <a:ext cx="0" cy="0"/>
          <a:chOff x="0" y="0"/>
          <a:chExt cx="0" cy="0"/>
        </a:xfrm>
      </p:grpSpPr>
      <p:pic>
        <p:nvPicPr>
          <p:cNvPr id="8" name="Picture 7" descr="A picture containing logo&#10;&#10;Description automatically generated">
            <a:extLst>
              <a:ext uri="{FF2B5EF4-FFF2-40B4-BE49-F238E27FC236}">
                <a16:creationId xmlns:a16="http://schemas.microsoft.com/office/drawing/2014/main" id="{9A5D8ACB-0669-914B-AD3B-61FF8074DA11}"/>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5" name="Text Placeholder 4">
            <a:extLst>
              <a:ext uri="{FF2B5EF4-FFF2-40B4-BE49-F238E27FC236}">
                <a16:creationId xmlns:a16="http://schemas.microsoft.com/office/drawing/2014/main" id="{E56D9E3A-43C6-864D-AEA2-E993182AE3E5}"/>
              </a:ext>
            </a:extLst>
          </p:cNvPr>
          <p:cNvSpPr>
            <a:spLocks noGrp="1"/>
          </p:cNvSpPr>
          <p:nvPr>
            <p:ph type="body" sz="quarter" idx="11" hasCustomPrompt="1"/>
          </p:nvPr>
        </p:nvSpPr>
        <p:spPr>
          <a:xfrm>
            <a:off x="457200" y="2549784"/>
            <a:ext cx="5876925" cy="259637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baseline="0">
                <a:solidFill>
                  <a:schemeClr val="tx1"/>
                </a:solidFill>
                <a:latin typeface="+mj-lt"/>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Content Title goes here</a:t>
            </a:r>
            <a:r>
              <a:rPr lang="en-US" sz="1800">
                <a:latin typeface="Verdana" panose="020B0604030504040204" pitchFamily="34" charset="0"/>
                <a:ea typeface="Verdana" panose="020B0604030504040204" pitchFamily="34" charset="0"/>
                <a:cs typeface="Verdana" panose="020B0604030504040204" pitchFamily="34" charset="0"/>
              </a:rPr>
              <a:t>	01</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Content Title goes here </a:t>
            </a:r>
            <a:r>
              <a:rPr lang="en-US" sz="1800">
                <a:latin typeface="Verdana" panose="020B0604030504040204" pitchFamily="34" charset="0"/>
                <a:ea typeface="Verdana" panose="020B0604030504040204" pitchFamily="34" charset="0"/>
                <a:cs typeface="Verdana" panose="020B0604030504040204" pitchFamily="34" charset="0"/>
              </a:rPr>
              <a:t>	02</a:t>
            </a:r>
            <a:r>
              <a:rPr lang="en-US" sz="1800"/>
              <a:t> </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Content Title goes here </a:t>
            </a:r>
            <a:r>
              <a:rPr lang="en-US" sz="1800">
                <a:latin typeface="Verdana" panose="020B0604030504040204" pitchFamily="34" charset="0"/>
                <a:ea typeface="Verdana" panose="020B0604030504040204" pitchFamily="34" charset="0"/>
                <a:cs typeface="Verdana" panose="020B0604030504040204" pitchFamily="34" charset="0"/>
              </a:rPr>
              <a:t>	03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Content Title goes here </a:t>
            </a:r>
            <a:r>
              <a:rPr lang="en-US" sz="1800">
                <a:latin typeface="Verdana" panose="020B0604030504040204" pitchFamily="34" charset="0"/>
                <a:ea typeface="Verdana" panose="020B0604030504040204" pitchFamily="34" charset="0"/>
                <a:cs typeface="Verdana" panose="020B0604030504040204" pitchFamily="34" charset="0"/>
              </a:rPr>
              <a:t>	04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Content Title goes here </a:t>
            </a:r>
            <a:r>
              <a:rPr lang="en-US" sz="1800">
                <a:latin typeface="Verdana" panose="020B0604030504040204" pitchFamily="34" charset="0"/>
                <a:ea typeface="Verdana" panose="020B0604030504040204" pitchFamily="34" charset="0"/>
                <a:cs typeface="Verdana" panose="020B0604030504040204" pitchFamily="34" charset="0"/>
              </a:rPr>
              <a:t>	05</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Content Title goes here </a:t>
            </a:r>
            <a:r>
              <a:rPr lang="en-US" sz="1800">
                <a:latin typeface="Verdana" panose="020B0604030504040204" pitchFamily="34" charset="0"/>
                <a:ea typeface="Verdana" panose="020B0604030504040204" pitchFamily="34" charset="0"/>
                <a:cs typeface="Verdana" panose="020B0604030504040204" pitchFamily="34" charset="0"/>
              </a:rPr>
              <a:t>	06</a:t>
            </a:r>
            <a:r>
              <a:rPr lang="en-US" sz="1800"/>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Content Title goes here </a:t>
            </a:r>
            <a:r>
              <a:rPr lang="en-US" sz="1800">
                <a:latin typeface="Verdana" panose="020B0604030504040204" pitchFamily="34" charset="0"/>
                <a:ea typeface="Verdana" panose="020B0604030504040204" pitchFamily="34" charset="0"/>
                <a:cs typeface="Verdana" panose="020B0604030504040204" pitchFamily="34" charset="0"/>
              </a:rPr>
              <a:t>	07</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 </a:t>
            </a:r>
            <a:endParaRPr lang="en-US"/>
          </a:p>
          <a:p>
            <a:pPr lvl="0"/>
            <a:r>
              <a:rPr lang="en-US" sz="1800"/>
              <a:t> </a:t>
            </a:r>
            <a:endParaRPr lang="en-US"/>
          </a:p>
        </p:txBody>
      </p:sp>
      <p:sp>
        <p:nvSpPr>
          <p:cNvPr id="3" name="Text Placeholder 2">
            <a:extLst>
              <a:ext uri="{FF2B5EF4-FFF2-40B4-BE49-F238E27FC236}">
                <a16:creationId xmlns:a16="http://schemas.microsoft.com/office/drawing/2014/main" id="{385AF1AD-6934-704C-B8C8-1C78FE75354C}"/>
              </a:ext>
            </a:extLst>
          </p:cNvPr>
          <p:cNvSpPr>
            <a:spLocks noGrp="1"/>
          </p:cNvSpPr>
          <p:nvPr>
            <p:ph type="body" sz="quarter" idx="10" hasCustomPrompt="1"/>
          </p:nvPr>
        </p:nvSpPr>
        <p:spPr>
          <a:xfrm>
            <a:off x="457200" y="457252"/>
            <a:ext cx="5876925" cy="1453844"/>
          </a:xfrm>
          <a:prstGeom prst="rect">
            <a:avLst/>
          </a:prstGeom>
        </p:spPr>
        <p:txBody>
          <a:bodyPr/>
          <a:lstStyle>
            <a:lvl1pPr marL="0" indent="0">
              <a:buNone/>
              <a:defRPr sz="5400" b="1" i="0">
                <a:solidFill>
                  <a:srgbClr val="1FA29C"/>
                </a:solidFill>
                <a:latin typeface="Poppins" pitchFamily="2" charset="77"/>
                <a:ea typeface="Verdana" panose="020B0604030504040204" pitchFamily="34" charset="0"/>
                <a:cs typeface="Poppins" pitchFamily="2" charset="77"/>
              </a:defRPr>
            </a:lvl1pPr>
            <a:lvl2pPr marL="457200" indent="0">
              <a:buNone/>
              <a:defRPr/>
            </a:lvl2pPr>
          </a:lstStyle>
          <a:p>
            <a:pPr lvl="0"/>
            <a:r>
              <a:rPr lang="en-US"/>
              <a:t>Agenda</a:t>
            </a:r>
          </a:p>
        </p:txBody>
      </p:sp>
      <p:cxnSp>
        <p:nvCxnSpPr>
          <p:cNvPr id="6" name="Straight Connector 5">
            <a:extLst>
              <a:ext uri="{FF2B5EF4-FFF2-40B4-BE49-F238E27FC236}">
                <a16:creationId xmlns:a16="http://schemas.microsoft.com/office/drawing/2014/main" id="{73C8B77A-6CD8-B341-9BFE-7137C6AF6396}"/>
              </a:ext>
            </a:extLst>
          </p:cNvPr>
          <p:cNvCxnSpPr>
            <a:cxnSpLocks/>
          </p:cNvCxnSpPr>
          <p:nvPr userDrawn="1"/>
        </p:nvCxnSpPr>
        <p:spPr>
          <a:xfrm>
            <a:off x="457200" y="1487409"/>
            <a:ext cx="3626991"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7" name="Slide Number Placeholder 3">
            <a:extLst>
              <a:ext uri="{FF2B5EF4-FFF2-40B4-BE49-F238E27FC236}">
                <a16:creationId xmlns:a16="http://schemas.microsoft.com/office/drawing/2014/main" id="{AE0DDECA-DEA6-44BB-8362-C0137D9A9F83}"/>
              </a:ext>
            </a:extLst>
          </p:cNvPr>
          <p:cNvSpPr>
            <a:spLocks noGrp="1"/>
          </p:cNvSpPr>
          <p:nvPr>
            <p:ph type="sldNum" sz="quarter" idx="12"/>
          </p:nvPr>
        </p:nvSpPr>
        <p:spPr>
          <a:xfrm>
            <a:off x="9057640" y="6452004"/>
            <a:ext cx="2743200" cy="237600"/>
          </a:xfrm>
          <a:prstGeom prst="rect">
            <a:avLst/>
          </a:prstGeom>
        </p:spPr>
        <p:txBody>
          <a:bodyPr/>
          <a:lstStyle>
            <a:lvl1pPr algn="r">
              <a:defRPr sz="900" b="0">
                <a:solidFill>
                  <a:schemeClr val="bg2">
                    <a:lumMod val="25000"/>
                  </a:schemeClr>
                </a:solidFill>
                <a:latin typeface="Poppins" panose="00000500000000000000" pitchFamily="2" charset="0"/>
                <a:cs typeface="Poppins" panose="00000500000000000000" pitchFamily="2" charset="0"/>
              </a:defRPr>
            </a:lvl1pPr>
          </a:lstStyle>
          <a:p>
            <a:fld id="{6DF1F962-6FCF-4ED9-AB1A-FC8E17859AF0}" type="slidenum">
              <a:rPr lang="en-GB" smtClean="0"/>
              <a:pPr/>
              <a:t>‹#›</a:t>
            </a:fld>
            <a:endParaRPr lang="en-GB"/>
          </a:p>
        </p:txBody>
      </p:sp>
      <p:sp>
        <p:nvSpPr>
          <p:cNvPr id="4" name="Rectangle 1">
            <a:extLst>
              <a:ext uri="{FF2B5EF4-FFF2-40B4-BE49-F238E27FC236}">
                <a16:creationId xmlns:a16="http://schemas.microsoft.com/office/drawing/2014/main" id="{CD2448A6-1B57-41A8-BE03-04117EFC380C}"/>
              </a:ext>
            </a:extLst>
          </p:cNvPr>
          <p:cNvSpPr>
            <a:spLocks noChangeArrowheads="1"/>
          </p:cNvSpPr>
          <p:nvPr userDrawn="1"/>
        </p:nvSpPr>
        <p:spPr bwMode="auto">
          <a:xfrm>
            <a:off x="2855913" y="22764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15580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Text + image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86E11-69BE-4267-9976-95A2AA0C6DF3}"/>
              </a:ext>
            </a:extLst>
          </p:cNvPr>
          <p:cNvSpPr>
            <a:spLocks noGrp="1"/>
          </p:cNvSpPr>
          <p:nvPr>
            <p:ph type="title" hasCustomPrompt="1"/>
          </p:nvPr>
        </p:nvSpPr>
        <p:spPr>
          <a:xfrm>
            <a:off x="413998" y="414000"/>
            <a:ext cx="8412761" cy="810000"/>
          </a:xfrm>
        </p:spPr>
        <p:txBody>
          <a:bodyPr/>
          <a:lstStyle>
            <a:lvl1pPr>
              <a:defRPr sz="4000">
                <a:solidFill>
                  <a:schemeClr val="tx2"/>
                </a:solidFill>
              </a:defRPr>
            </a:lvl1pPr>
          </a:lstStyle>
          <a:p>
            <a:r>
              <a:rPr lang="en-US"/>
              <a:t>Click to edit title</a:t>
            </a:r>
            <a:endParaRPr lang="en-GB"/>
          </a:p>
        </p:txBody>
      </p:sp>
      <p:sp>
        <p:nvSpPr>
          <p:cNvPr id="3" name="Content Placeholder 2">
            <a:extLst>
              <a:ext uri="{FF2B5EF4-FFF2-40B4-BE49-F238E27FC236}">
                <a16:creationId xmlns:a16="http://schemas.microsoft.com/office/drawing/2014/main" id="{FACDCBE6-BD4C-4E3A-9642-7356125A87BE}"/>
              </a:ext>
            </a:extLst>
          </p:cNvPr>
          <p:cNvSpPr>
            <a:spLocks noGrp="1"/>
          </p:cNvSpPr>
          <p:nvPr>
            <p:ph sz="half" idx="1"/>
          </p:nvPr>
        </p:nvSpPr>
        <p:spPr>
          <a:xfrm>
            <a:off x="413998" y="1791478"/>
            <a:ext cx="7538400" cy="4070957"/>
          </a:xfrm>
        </p:spPr>
        <p:txBody>
          <a:bodyPr numCol="1" spcCol="180000"/>
          <a:lstStyle>
            <a:lvl1pPr>
              <a:defRPr sz="2400">
                <a:latin typeface="+mj-lt"/>
              </a:defRPr>
            </a:lvl1pPr>
            <a:lvl2pPr>
              <a:spcAft>
                <a:spcPts val="600"/>
              </a:spcAft>
              <a:defRPr sz="2000">
                <a:latin typeface="+mj-lt"/>
              </a:defRPr>
            </a:lvl2pPr>
            <a:lvl3pPr marL="341313" indent="-142875">
              <a:spcAft>
                <a:spcPts val="600"/>
              </a:spcAft>
              <a:buClr>
                <a:srgbClr val="D0CB17"/>
              </a:buClr>
              <a:buFont typeface="Arial" panose="020B0604020202020204" pitchFamily="34" charset="0"/>
              <a:buChar char="•"/>
              <a:defRPr sz="1800">
                <a:latin typeface="+mj-lt"/>
              </a:defRPr>
            </a:lvl3pPr>
            <a:lvl4pPr marL="573088" indent="-142875">
              <a:spcAft>
                <a:spcPts val="600"/>
              </a:spcAft>
              <a:buClr>
                <a:srgbClr val="D0CB17"/>
              </a:buClr>
              <a:buFont typeface="Arial" panose="020B0604020202020204" pitchFamily="34" charset="0"/>
              <a:buChar char="•"/>
              <a:defRPr sz="1600">
                <a:latin typeface="+mj-lt"/>
              </a:defRPr>
            </a:lvl4pPr>
            <a:lvl5pPr marL="858838" indent="-142875">
              <a:spcAft>
                <a:spcPts val="600"/>
              </a:spcAft>
              <a:buClr>
                <a:srgbClr val="D0CB17"/>
              </a:buClr>
              <a:buFont typeface="Arial" panose="020B0604020202020204" pitchFamily="34" charset="0"/>
              <a:buChar char="•"/>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Picture Placeholder 12">
            <a:extLst>
              <a:ext uri="{FF2B5EF4-FFF2-40B4-BE49-F238E27FC236}">
                <a16:creationId xmlns:a16="http://schemas.microsoft.com/office/drawing/2014/main" id="{58792CAC-1B25-4324-89B5-BC0655FE6C6B}"/>
              </a:ext>
            </a:extLst>
          </p:cNvPr>
          <p:cNvSpPr>
            <a:spLocks noGrp="1"/>
          </p:cNvSpPr>
          <p:nvPr>
            <p:ph type="pic" sz="quarter" idx="13"/>
          </p:nvPr>
        </p:nvSpPr>
        <p:spPr>
          <a:xfrm>
            <a:off x="8094729" y="1985342"/>
            <a:ext cx="4097271" cy="3877093"/>
          </a:xfrm>
          <a:custGeom>
            <a:avLst/>
            <a:gdLst>
              <a:gd name="connsiteX0" fmla="*/ 981509 w 4097271"/>
              <a:gd name="connsiteY0" fmla="*/ 0 h 3877093"/>
              <a:gd name="connsiteX1" fmla="*/ 4097271 w 4097271"/>
              <a:gd name="connsiteY1" fmla="*/ 0 h 3877093"/>
              <a:gd name="connsiteX2" fmla="*/ 4097271 w 4097271"/>
              <a:gd name="connsiteY2" fmla="*/ 2894881 h 3877093"/>
              <a:gd name="connsiteX3" fmla="*/ 3115750 w 4097271"/>
              <a:gd name="connsiteY3" fmla="*/ 3877093 h 3877093"/>
              <a:gd name="connsiteX4" fmla="*/ 0 w 4097271"/>
              <a:gd name="connsiteY4" fmla="*/ 3877093 h 3877093"/>
              <a:gd name="connsiteX5" fmla="*/ 0 w 4097271"/>
              <a:gd name="connsiteY5" fmla="*/ 982189 h 3877093"/>
              <a:gd name="connsiteX6" fmla="*/ 981509 w 4097271"/>
              <a:gd name="connsiteY6" fmla="*/ 0 h 387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7271" h="3877093">
                <a:moveTo>
                  <a:pt x="981509" y="0"/>
                </a:moveTo>
                <a:lnTo>
                  <a:pt x="4097271" y="0"/>
                </a:lnTo>
                <a:lnTo>
                  <a:pt x="4097271" y="2894881"/>
                </a:lnTo>
                <a:cubicBezTo>
                  <a:pt x="4097271" y="3437338"/>
                  <a:pt x="3657826" y="3877093"/>
                  <a:pt x="3115750" y="3877093"/>
                </a:cubicBezTo>
                <a:lnTo>
                  <a:pt x="0" y="3877093"/>
                </a:lnTo>
                <a:lnTo>
                  <a:pt x="0" y="982189"/>
                </a:lnTo>
                <a:cubicBezTo>
                  <a:pt x="0" y="439743"/>
                  <a:pt x="439434" y="0"/>
                  <a:pt x="981509" y="0"/>
                </a:cubicBezTo>
                <a:close/>
              </a:path>
            </a:pathLst>
          </a:custGeom>
          <a:solidFill>
            <a:schemeClr val="accent6">
              <a:lumMod val="20000"/>
              <a:lumOff val="80000"/>
            </a:schemeClr>
          </a:solidFill>
        </p:spPr>
        <p:txBody>
          <a:bodyPr wrap="square">
            <a:noAutofit/>
          </a:bodyPr>
          <a:lstStyle>
            <a:lvl1pPr algn="ctr">
              <a:defRPr/>
            </a:lvl1pPr>
          </a:lstStyle>
          <a:p>
            <a:endParaRPr lang="en-GB"/>
          </a:p>
        </p:txBody>
      </p:sp>
      <p:sp>
        <p:nvSpPr>
          <p:cNvPr id="8" name="Slide Number Placeholder 3">
            <a:extLst>
              <a:ext uri="{FF2B5EF4-FFF2-40B4-BE49-F238E27FC236}">
                <a16:creationId xmlns:a16="http://schemas.microsoft.com/office/drawing/2014/main" id="{C365490A-7A4E-4123-A0FD-AE2BA34483D1}"/>
              </a:ext>
            </a:extLst>
          </p:cNvPr>
          <p:cNvSpPr>
            <a:spLocks noGrp="1"/>
          </p:cNvSpPr>
          <p:nvPr>
            <p:ph type="sldNum" sz="quarter" idx="12"/>
          </p:nvPr>
        </p:nvSpPr>
        <p:spPr>
          <a:xfrm>
            <a:off x="9057640" y="6452004"/>
            <a:ext cx="2743200" cy="237600"/>
          </a:xfrm>
        </p:spPr>
        <p:txBody>
          <a:bodyPr/>
          <a:lstStyle>
            <a:lvl1pPr>
              <a:defRPr sz="900">
                <a:latin typeface="+mj-lt"/>
              </a:defRPr>
            </a:lvl1pPr>
          </a:lstStyle>
          <a:p>
            <a:fld id="{6DF1F962-6FCF-4ED9-AB1A-FC8E17859AF0}" type="slidenum">
              <a:rPr lang="en-GB" smtClean="0"/>
              <a:pPr/>
              <a:t>‹#›</a:t>
            </a:fld>
            <a:endParaRPr lang="en-GB"/>
          </a:p>
        </p:txBody>
      </p:sp>
      <p:cxnSp>
        <p:nvCxnSpPr>
          <p:cNvPr id="7" name="Straight Connector 6">
            <a:extLst>
              <a:ext uri="{FF2B5EF4-FFF2-40B4-BE49-F238E27FC236}">
                <a16:creationId xmlns:a16="http://schemas.microsoft.com/office/drawing/2014/main" id="{E3F1469A-6292-4C80-A9E7-3ABBE973E004}"/>
              </a:ext>
            </a:extLst>
          </p:cNvPr>
          <p:cNvCxnSpPr>
            <a:cxnSpLocks/>
          </p:cNvCxnSpPr>
          <p:nvPr userDrawn="1"/>
        </p:nvCxnSpPr>
        <p:spPr>
          <a:xfrm>
            <a:off x="404473" y="1145945"/>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2146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6E5A-AD12-90F2-C84B-5BF95AA6ED27}"/>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55C59DF7-C3D7-AB33-F236-DDF1F166E656}"/>
              </a:ext>
            </a:extLst>
          </p:cNvPr>
          <p:cNvSpPr>
            <a:spLocks noGrp="1"/>
          </p:cNvSpPr>
          <p:nvPr>
            <p:ph type="dt" idx="10"/>
          </p:nvPr>
        </p:nvSpPr>
        <p:spPr/>
        <p:txBody>
          <a:bodyPr/>
          <a:lstStyle/>
          <a:p>
            <a:endParaRPr lang="en-US"/>
          </a:p>
        </p:txBody>
      </p:sp>
      <p:sp>
        <p:nvSpPr>
          <p:cNvPr id="5" name="Footer Placeholder 4">
            <a:extLst>
              <a:ext uri="{FF2B5EF4-FFF2-40B4-BE49-F238E27FC236}">
                <a16:creationId xmlns:a16="http://schemas.microsoft.com/office/drawing/2014/main" id="{ADE4D470-B2FA-778F-5A47-3CC7B2459C88}"/>
              </a:ext>
            </a:extLst>
          </p:cNvPr>
          <p:cNvSpPr>
            <a:spLocks noGrp="1"/>
          </p:cNvSpPr>
          <p:nvPr>
            <p:ph type="ftr" idx="11"/>
          </p:nvPr>
        </p:nvSpPr>
        <p:spPr/>
        <p:txBody>
          <a:bodyPr/>
          <a:lstStyle/>
          <a:p>
            <a:endParaRPr lang="en-US"/>
          </a:p>
        </p:txBody>
      </p:sp>
      <p:sp>
        <p:nvSpPr>
          <p:cNvPr id="6" name="Slide Number Placeholder 5">
            <a:extLst>
              <a:ext uri="{FF2B5EF4-FFF2-40B4-BE49-F238E27FC236}">
                <a16:creationId xmlns:a16="http://schemas.microsoft.com/office/drawing/2014/main" id="{A4B6F027-18CD-FFFD-81D8-3E1E483F2A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a:t>
            </a:fld>
            <a:endParaRPr lang="en-US"/>
          </a:p>
        </p:txBody>
      </p:sp>
      <p:sp>
        <p:nvSpPr>
          <p:cNvPr id="7" name="Content Placeholder 6">
            <a:extLst>
              <a:ext uri="{FF2B5EF4-FFF2-40B4-BE49-F238E27FC236}">
                <a16:creationId xmlns:a16="http://schemas.microsoft.com/office/drawing/2014/main" id="{ACA4E873-D8E2-5702-2AAD-CDCEB88645B3}"/>
              </a:ext>
            </a:extLst>
          </p:cNvPr>
          <p:cNvSpPr>
            <a:spLocks noGrp="1"/>
          </p:cNvSpPr>
          <p:nvPr>
            <p:ph idx="13"/>
          </p:nvPr>
        </p:nvSpPr>
        <p:spPr>
          <a:xfrm>
            <a:off x="414338" y="2278063"/>
            <a:ext cx="5581650" cy="3565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3256105B-9CD8-8797-09B7-C3B5D725668D}"/>
              </a:ext>
            </a:extLst>
          </p:cNvPr>
          <p:cNvSpPr>
            <a:spLocks noGrp="1"/>
          </p:cNvSpPr>
          <p:nvPr>
            <p:ph idx="14"/>
          </p:nvPr>
        </p:nvSpPr>
        <p:spPr>
          <a:xfrm>
            <a:off x="6223000" y="2278063"/>
            <a:ext cx="5581650" cy="3565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7131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12BED07-6713-92AA-40AF-AE58F4F83C7A}"/>
              </a:ext>
            </a:extLst>
          </p:cNvPr>
          <p:cNvSpPr>
            <a:spLocks noGrp="1"/>
          </p:cNvSpPr>
          <p:nvPr>
            <p:ph type="subTitle" idx="1"/>
          </p:nvPr>
        </p:nvSpPr>
        <p:spPr>
          <a:xfrm>
            <a:off x="1295400" y="4701464"/>
            <a:ext cx="8952782" cy="1204036"/>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C9EF77-BF49-E4C1-0FC7-563354777900}"/>
              </a:ext>
            </a:extLst>
          </p:cNvPr>
          <p:cNvSpPr>
            <a:spLocks noGrp="1"/>
          </p:cNvSpPr>
          <p:nvPr>
            <p:ph type="dt" sz="half" idx="10"/>
          </p:nvPr>
        </p:nvSpPr>
        <p:spPr/>
        <p:txBody>
          <a:bodyPr/>
          <a:lstStyle/>
          <a:p>
            <a:fld id="{5DBDDF98-C922-483F-97E9-3E76B0201B42}" type="datetimeFigureOut">
              <a:rPr lang="en-US" smtClean="0"/>
              <a:t>4/9/2025</a:t>
            </a:fld>
            <a:endParaRPr lang="en-US"/>
          </a:p>
        </p:txBody>
      </p:sp>
      <p:sp>
        <p:nvSpPr>
          <p:cNvPr id="5" name="Footer Placeholder 4">
            <a:extLst>
              <a:ext uri="{FF2B5EF4-FFF2-40B4-BE49-F238E27FC236}">
                <a16:creationId xmlns:a16="http://schemas.microsoft.com/office/drawing/2014/main" id="{72BD5853-25AA-1C3D-EAD2-496674792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7F0DAD-5850-CAAE-CD25-4D6DDDFF3A18}"/>
              </a:ext>
            </a:extLst>
          </p:cNvPr>
          <p:cNvSpPr>
            <a:spLocks noGrp="1"/>
          </p:cNvSpPr>
          <p:nvPr>
            <p:ph type="sldNum" sz="quarter" idx="12"/>
          </p:nvPr>
        </p:nvSpPr>
        <p:spPr/>
        <p:txBody>
          <a:bodyPr/>
          <a:lstStyle/>
          <a:p>
            <a:fld id="{1B8B3671-A306-4A69-8480-FA9BE839245D}" type="slidenum">
              <a:rPr lang="en-US" smtClean="0"/>
              <a:t>‹#›</a:t>
            </a:fld>
            <a:endParaRPr lang="en-US"/>
          </a:p>
        </p:txBody>
      </p:sp>
      <p:sp>
        <p:nvSpPr>
          <p:cNvPr id="2" name="Title 1">
            <a:extLst>
              <a:ext uri="{FF2B5EF4-FFF2-40B4-BE49-F238E27FC236}">
                <a16:creationId xmlns:a16="http://schemas.microsoft.com/office/drawing/2014/main" id="{534851B1-0B20-9549-0D70-886AA9D04532}"/>
              </a:ext>
            </a:extLst>
          </p:cNvPr>
          <p:cNvSpPr>
            <a:spLocks noGrp="1"/>
          </p:cNvSpPr>
          <p:nvPr>
            <p:ph type="ctrTitle"/>
          </p:nvPr>
        </p:nvSpPr>
        <p:spPr>
          <a:xfrm>
            <a:off x="1295400" y="952500"/>
            <a:ext cx="8952781" cy="3748824"/>
          </a:xfrm>
          <a:noFill/>
        </p:spPr>
        <p:txBody>
          <a:bodyPr anchor="b">
            <a:normAutofit/>
          </a:bodyPr>
          <a:lstStyle>
            <a:lvl1pPr algn="l">
              <a:defRPr sz="3200" spc="530" baseline="0"/>
            </a:lvl1pPr>
          </a:lstStyle>
          <a:p>
            <a:r>
              <a:rPr lang="en-US"/>
              <a:t>Click to edit Master title style</a:t>
            </a:r>
          </a:p>
        </p:txBody>
      </p:sp>
    </p:spTree>
    <p:extLst>
      <p:ext uri="{BB962C8B-B14F-4D97-AF65-F5344CB8AC3E}">
        <p14:creationId xmlns:p14="http://schemas.microsoft.com/office/powerpoint/2010/main" val="422413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48F26-B5E3-8A90-51FC-8520D1D732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EA4D95-10F3-6212-8302-5610C43E32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281BE7-A53D-441E-0393-0E59412C9117}"/>
              </a:ext>
            </a:extLst>
          </p:cNvPr>
          <p:cNvSpPr>
            <a:spLocks noGrp="1"/>
          </p:cNvSpPr>
          <p:nvPr>
            <p:ph type="dt" sz="half" idx="10"/>
          </p:nvPr>
        </p:nvSpPr>
        <p:spPr/>
        <p:txBody>
          <a:bodyPr/>
          <a:lstStyle/>
          <a:p>
            <a:fld id="{5DBDDF98-C922-483F-97E9-3E76B0201B42}" type="datetimeFigureOut">
              <a:rPr lang="en-US" smtClean="0"/>
              <a:t>4/9/2025</a:t>
            </a:fld>
            <a:endParaRPr lang="en-US"/>
          </a:p>
        </p:txBody>
      </p:sp>
      <p:sp>
        <p:nvSpPr>
          <p:cNvPr id="5" name="Footer Placeholder 4">
            <a:extLst>
              <a:ext uri="{FF2B5EF4-FFF2-40B4-BE49-F238E27FC236}">
                <a16:creationId xmlns:a16="http://schemas.microsoft.com/office/drawing/2014/main" id="{0DEF10F0-B23F-BF4B-DB66-9BCF734DB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65DDEC-13A7-D988-D082-03076F80F1F0}"/>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666552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80CFA-45ED-71B0-EE3E-CCE6D5C19377}"/>
              </a:ext>
            </a:extLst>
          </p:cNvPr>
          <p:cNvSpPr>
            <a:spLocks noGrp="1"/>
          </p:cNvSpPr>
          <p:nvPr>
            <p:ph type="title"/>
          </p:nvPr>
        </p:nvSpPr>
        <p:spPr>
          <a:xfrm>
            <a:off x="1295400" y="1618211"/>
            <a:ext cx="8412190" cy="3944389"/>
          </a:xfrm>
        </p:spPr>
        <p:txBody>
          <a:bodyPr anchor="t">
            <a:normAutofit/>
          </a:bodyPr>
          <a:lstStyle>
            <a:lvl1pPr>
              <a:defRPr sz="3200"/>
            </a:lvl1pPr>
          </a:lstStyle>
          <a:p>
            <a:r>
              <a:rPr lang="en-US"/>
              <a:t>Click to edit Master title style</a:t>
            </a:r>
          </a:p>
        </p:txBody>
      </p:sp>
      <p:sp>
        <p:nvSpPr>
          <p:cNvPr id="3" name="Text Placeholder 2">
            <a:extLst>
              <a:ext uri="{FF2B5EF4-FFF2-40B4-BE49-F238E27FC236}">
                <a16:creationId xmlns:a16="http://schemas.microsoft.com/office/drawing/2014/main" id="{8F37BECA-A01D-7D7A-F2A6-891EC9D22945}"/>
              </a:ext>
            </a:extLst>
          </p:cNvPr>
          <p:cNvSpPr>
            <a:spLocks noGrp="1"/>
          </p:cNvSpPr>
          <p:nvPr>
            <p:ph type="body" idx="1"/>
          </p:nvPr>
        </p:nvSpPr>
        <p:spPr>
          <a:xfrm>
            <a:off x="1295400" y="908858"/>
            <a:ext cx="8412192" cy="676102"/>
          </a:xfrm>
        </p:spPr>
        <p:txBody>
          <a:bodyPr anchor="b">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716478-6FAF-D420-0B87-6EABB81E887C}"/>
              </a:ext>
            </a:extLst>
          </p:cNvPr>
          <p:cNvSpPr>
            <a:spLocks noGrp="1"/>
          </p:cNvSpPr>
          <p:nvPr>
            <p:ph type="dt" sz="half" idx="10"/>
          </p:nvPr>
        </p:nvSpPr>
        <p:spPr/>
        <p:txBody>
          <a:bodyPr/>
          <a:lstStyle/>
          <a:p>
            <a:fld id="{5DBDDF98-C922-483F-97E9-3E76B0201B42}" type="datetimeFigureOut">
              <a:rPr lang="en-US" smtClean="0"/>
              <a:t>4/9/2025</a:t>
            </a:fld>
            <a:endParaRPr lang="en-US"/>
          </a:p>
        </p:txBody>
      </p:sp>
      <p:sp>
        <p:nvSpPr>
          <p:cNvPr id="5" name="Footer Placeholder 4">
            <a:extLst>
              <a:ext uri="{FF2B5EF4-FFF2-40B4-BE49-F238E27FC236}">
                <a16:creationId xmlns:a16="http://schemas.microsoft.com/office/drawing/2014/main" id="{87C4289B-CB0D-8AFC-7C02-F755C0DCC8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971E4-8A9E-2A30-D7FE-B3505124BB9D}"/>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711605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F941-C3A7-545F-8046-C7A9AC8030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BD4277-CFAE-EEF6-3346-61F06D5A3945}"/>
              </a:ext>
            </a:extLst>
          </p:cNvPr>
          <p:cNvSpPr>
            <a:spLocks noGrp="1"/>
          </p:cNvSpPr>
          <p:nvPr>
            <p:ph sz="half" idx="1"/>
          </p:nvPr>
        </p:nvSpPr>
        <p:spPr>
          <a:xfrm>
            <a:off x="1295401" y="2260121"/>
            <a:ext cx="4350026" cy="3656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543384-699D-84FC-C8B5-7BDE49BB4478}"/>
              </a:ext>
            </a:extLst>
          </p:cNvPr>
          <p:cNvSpPr>
            <a:spLocks noGrp="1"/>
          </p:cNvSpPr>
          <p:nvPr>
            <p:ph sz="half" idx="2"/>
          </p:nvPr>
        </p:nvSpPr>
        <p:spPr>
          <a:xfrm>
            <a:off x="6546574" y="2260120"/>
            <a:ext cx="4350025" cy="3656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A49386-AFC8-03DA-4563-07B0A0119B1C}"/>
              </a:ext>
            </a:extLst>
          </p:cNvPr>
          <p:cNvSpPr>
            <a:spLocks noGrp="1"/>
          </p:cNvSpPr>
          <p:nvPr>
            <p:ph type="dt" sz="half" idx="10"/>
          </p:nvPr>
        </p:nvSpPr>
        <p:spPr/>
        <p:txBody>
          <a:bodyPr/>
          <a:lstStyle/>
          <a:p>
            <a:fld id="{5DBDDF98-C922-483F-97E9-3E76B0201B42}" type="datetimeFigureOut">
              <a:rPr lang="en-US" smtClean="0"/>
              <a:t>4/9/2025</a:t>
            </a:fld>
            <a:endParaRPr lang="en-US"/>
          </a:p>
        </p:txBody>
      </p:sp>
      <p:sp>
        <p:nvSpPr>
          <p:cNvPr id="6" name="Footer Placeholder 5">
            <a:extLst>
              <a:ext uri="{FF2B5EF4-FFF2-40B4-BE49-F238E27FC236}">
                <a16:creationId xmlns:a16="http://schemas.microsoft.com/office/drawing/2014/main" id="{23AED60A-7704-31D9-7D4D-65C635EDF8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6927DA-3B5E-13B8-0BA8-5DCFF001E05E}"/>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3799655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7B55A-280B-BDCB-F966-8578DDE741DC}"/>
              </a:ext>
            </a:extLst>
          </p:cNvPr>
          <p:cNvSpPr>
            <a:spLocks noGrp="1"/>
          </p:cNvSpPr>
          <p:nvPr>
            <p:ph type="title"/>
          </p:nvPr>
        </p:nvSpPr>
        <p:spPr>
          <a:xfrm>
            <a:off x="1295400" y="966788"/>
            <a:ext cx="10059988" cy="1051784"/>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76EA03-7008-14AB-547B-E66EA4EC968F}"/>
              </a:ext>
            </a:extLst>
          </p:cNvPr>
          <p:cNvSpPr>
            <a:spLocks noGrp="1"/>
          </p:cNvSpPr>
          <p:nvPr>
            <p:ph type="body" idx="1"/>
          </p:nvPr>
        </p:nvSpPr>
        <p:spPr>
          <a:xfrm>
            <a:off x="1295400" y="2018581"/>
            <a:ext cx="4350027" cy="544003"/>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629F56-D2C8-71FE-FA59-002819D51856}"/>
              </a:ext>
            </a:extLst>
          </p:cNvPr>
          <p:cNvSpPr>
            <a:spLocks noGrp="1"/>
          </p:cNvSpPr>
          <p:nvPr>
            <p:ph sz="half" idx="2"/>
          </p:nvPr>
        </p:nvSpPr>
        <p:spPr>
          <a:xfrm>
            <a:off x="1295400" y="2774756"/>
            <a:ext cx="4350027" cy="3150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2524D2-CA8D-75F3-D089-C2F0E20D4759}"/>
              </a:ext>
            </a:extLst>
          </p:cNvPr>
          <p:cNvSpPr>
            <a:spLocks noGrp="1"/>
          </p:cNvSpPr>
          <p:nvPr>
            <p:ph type="body" sz="quarter" idx="3"/>
          </p:nvPr>
        </p:nvSpPr>
        <p:spPr>
          <a:xfrm>
            <a:off x="6546572" y="2018581"/>
            <a:ext cx="4350028" cy="544003"/>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99B0E3-5AE5-0516-27BF-9F246137FE03}"/>
              </a:ext>
            </a:extLst>
          </p:cNvPr>
          <p:cNvSpPr>
            <a:spLocks noGrp="1"/>
          </p:cNvSpPr>
          <p:nvPr>
            <p:ph sz="quarter" idx="4"/>
          </p:nvPr>
        </p:nvSpPr>
        <p:spPr>
          <a:xfrm>
            <a:off x="6546572" y="2774756"/>
            <a:ext cx="4350028" cy="3150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B319A7-6048-4735-B2AC-6D6043F1461A}"/>
              </a:ext>
            </a:extLst>
          </p:cNvPr>
          <p:cNvSpPr>
            <a:spLocks noGrp="1"/>
          </p:cNvSpPr>
          <p:nvPr>
            <p:ph type="dt" sz="half" idx="10"/>
          </p:nvPr>
        </p:nvSpPr>
        <p:spPr/>
        <p:txBody>
          <a:bodyPr/>
          <a:lstStyle/>
          <a:p>
            <a:fld id="{5DBDDF98-C922-483F-97E9-3E76B0201B42}" type="datetimeFigureOut">
              <a:rPr lang="en-US" smtClean="0"/>
              <a:t>4/9/2025</a:t>
            </a:fld>
            <a:endParaRPr lang="en-US"/>
          </a:p>
        </p:txBody>
      </p:sp>
      <p:sp>
        <p:nvSpPr>
          <p:cNvPr id="8" name="Footer Placeholder 7">
            <a:extLst>
              <a:ext uri="{FF2B5EF4-FFF2-40B4-BE49-F238E27FC236}">
                <a16:creationId xmlns:a16="http://schemas.microsoft.com/office/drawing/2014/main" id="{6515F875-F23E-D0D2-9115-CD494FDA00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B4F88F-F488-D9D5-CF99-AA1750AAFC39}"/>
              </a:ext>
            </a:extLst>
          </p:cNvPr>
          <p:cNvSpPr>
            <a:spLocks noGrp="1"/>
          </p:cNvSpPr>
          <p:nvPr>
            <p:ph type="sldNum" sz="quarter" idx="12"/>
          </p:nvPr>
        </p:nvSpPr>
        <p:spPr/>
        <p:txBody>
          <a:bodyPr/>
          <a:lstStyle/>
          <a:p>
            <a:fld id="{1B8B3671-A306-4A69-8480-FA9BE839245D}" type="slidenum">
              <a:rPr lang="en-US" smtClean="0"/>
              <a:t>‹#›</a:t>
            </a:fld>
            <a:endParaRPr lang="en-US"/>
          </a:p>
        </p:txBody>
      </p:sp>
      <p:cxnSp>
        <p:nvCxnSpPr>
          <p:cNvPr id="13" name="Straight Connector 12">
            <a:extLst>
              <a:ext uri="{FF2B5EF4-FFF2-40B4-BE49-F238E27FC236}">
                <a16:creationId xmlns:a16="http://schemas.microsoft.com/office/drawing/2014/main" id="{B5094593-EFC2-EEEF-74CD-BD00F4132A94}"/>
              </a:ext>
            </a:extLst>
          </p:cNvPr>
          <p:cNvCxnSpPr>
            <a:cxnSpLocks/>
          </p:cNvCxnSpPr>
          <p:nvPr/>
        </p:nvCxnSpPr>
        <p:spPr>
          <a:xfrm>
            <a:off x="6657975" y="2625552"/>
            <a:ext cx="42386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851F6D-436C-FA47-8CD1-2C10E735764A}"/>
              </a:ext>
            </a:extLst>
          </p:cNvPr>
          <p:cNvCxnSpPr>
            <a:cxnSpLocks/>
          </p:cNvCxnSpPr>
          <p:nvPr/>
        </p:nvCxnSpPr>
        <p:spPr>
          <a:xfrm>
            <a:off x="1403684" y="2625552"/>
            <a:ext cx="42417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2582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91B86-9261-4E82-EF65-30F78154E2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3A5E84-E43B-20AE-E80D-47CB0B07BD7B}"/>
              </a:ext>
            </a:extLst>
          </p:cNvPr>
          <p:cNvSpPr>
            <a:spLocks noGrp="1"/>
          </p:cNvSpPr>
          <p:nvPr>
            <p:ph type="dt" sz="half" idx="10"/>
          </p:nvPr>
        </p:nvSpPr>
        <p:spPr/>
        <p:txBody>
          <a:bodyPr/>
          <a:lstStyle/>
          <a:p>
            <a:fld id="{5DBDDF98-C922-483F-97E9-3E76B0201B42}" type="datetimeFigureOut">
              <a:rPr lang="en-US" smtClean="0"/>
              <a:t>4/9/2025</a:t>
            </a:fld>
            <a:endParaRPr lang="en-US"/>
          </a:p>
        </p:txBody>
      </p:sp>
      <p:sp>
        <p:nvSpPr>
          <p:cNvPr id="4" name="Footer Placeholder 3">
            <a:extLst>
              <a:ext uri="{FF2B5EF4-FFF2-40B4-BE49-F238E27FC236}">
                <a16:creationId xmlns:a16="http://schemas.microsoft.com/office/drawing/2014/main" id="{2AFF5797-14F1-9FEB-247C-0E325AF74D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B5D7AF-1489-8F93-4828-0AE784B8BA8F}"/>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507983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6CAF1C-8901-AE05-E52C-D5B95941055B}"/>
              </a:ext>
            </a:extLst>
          </p:cNvPr>
          <p:cNvSpPr>
            <a:spLocks noGrp="1"/>
          </p:cNvSpPr>
          <p:nvPr>
            <p:ph type="dt" sz="half" idx="10"/>
          </p:nvPr>
        </p:nvSpPr>
        <p:spPr/>
        <p:txBody>
          <a:bodyPr/>
          <a:lstStyle/>
          <a:p>
            <a:fld id="{5DBDDF98-C922-483F-97E9-3E76B0201B42}" type="datetimeFigureOut">
              <a:rPr lang="en-US" smtClean="0"/>
              <a:t>4/9/2025</a:t>
            </a:fld>
            <a:endParaRPr lang="en-US"/>
          </a:p>
        </p:txBody>
      </p:sp>
      <p:sp>
        <p:nvSpPr>
          <p:cNvPr id="3" name="Footer Placeholder 2">
            <a:extLst>
              <a:ext uri="{FF2B5EF4-FFF2-40B4-BE49-F238E27FC236}">
                <a16:creationId xmlns:a16="http://schemas.microsoft.com/office/drawing/2014/main" id="{E1CD4F90-2973-4FE2-6C2C-5C2AC5C5A8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50414B-A7EC-0C14-EFD2-29C5582CC184}"/>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2043784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able of Contents">
  <p:cSld name="Table of Contents">
    <p:spTree>
      <p:nvGrpSpPr>
        <p:cNvPr id="1" name="Shape 23"/>
        <p:cNvGrpSpPr/>
        <p:nvPr/>
      </p:nvGrpSpPr>
      <p:grpSpPr>
        <a:xfrm>
          <a:off x="0" y="0"/>
          <a:ext cx="0" cy="0"/>
          <a:chOff x="0" y="0"/>
          <a:chExt cx="0" cy="0"/>
        </a:xfrm>
      </p:grpSpPr>
      <p:pic>
        <p:nvPicPr>
          <p:cNvPr id="24" name="Google Shape;24;p23" descr="A picture containing logo&#10;&#10;Description automatically generated"/>
          <p:cNvPicPr preferRelativeResize="0"/>
          <p:nvPr/>
        </p:nvPicPr>
        <p:blipFill rotWithShape="1">
          <a:blip r:embed="rId2">
            <a:alphaModFix amt="50000"/>
          </a:blip>
          <a:srcRect/>
          <a:stretch/>
        </p:blipFill>
        <p:spPr>
          <a:xfrm>
            <a:off x="2467" y="0"/>
            <a:ext cx="12187066" cy="6858000"/>
          </a:xfrm>
          <a:prstGeom prst="rect">
            <a:avLst/>
          </a:prstGeom>
          <a:noFill/>
          <a:ln>
            <a:noFill/>
          </a:ln>
        </p:spPr>
      </p:pic>
      <p:sp>
        <p:nvSpPr>
          <p:cNvPr id="25" name="Google Shape;25;p23"/>
          <p:cNvSpPr txBox="1">
            <a:spLocks noGrp="1"/>
          </p:cNvSpPr>
          <p:nvPr>
            <p:ph type="body" idx="1"/>
          </p:nvPr>
        </p:nvSpPr>
        <p:spPr>
          <a:xfrm>
            <a:off x="457200" y="2549784"/>
            <a:ext cx="5876925" cy="2596374"/>
          </a:xfrm>
          <a:prstGeom prst="rect">
            <a:avLst/>
          </a:prstGeom>
          <a:noFill/>
          <a:ln>
            <a:noFill/>
          </a:ln>
        </p:spPr>
        <p:txBody>
          <a:bodyPr spcFirstLastPara="1" wrap="square" lIns="0" tIns="0" rIns="0" bIns="0" anchor="t" anchorCtr="0">
            <a:noAutofit/>
          </a:bodyPr>
          <a:lstStyle>
            <a:lvl1pPr marL="457200" marR="0" lvl="0" indent="-228600" algn="l">
              <a:lnSpc>
                <a:spcPct val="90000"/>
              </a:lnSpc>
              <a:spcBef>
                <a:spcPts val="1000"/>
              </a:spcBef>
              <a:spcAft>
                <a:spcPts val="0"/>
              </a:spcAft>
              <a:buClr>
                <a:schemeClr val="dk1"/>
              </a:buClr>
              <a:buSzPts val="1800"/>
              <a:buFont typeface="Arial"/>
              <a:buNone/>
              <a:defRPr sz="1800" b="1">
                <a:solidFill>
                  <a:schemeClr val="dk1"/>
                </a:solidFill>
                <a:latin typeface="Poppins"/>
                <a:ea typeface="Poppins"/>
                <a:cs typeface="Poppins"/>
                <a:sym typeface="Poppins"/>
              </a:defRPr>
            </a:lvl1pPr>
            <a:lvl2pPr marL="914400" lvl="1" indent="-228600" algn="l">
              <a:lnSpc>
                <a:spcPct val="100000"/>
              </a:lnSpc>
              <a:spcBef>
                <a:spcPts val="0"/>
              </a:spcBef>
              <a:spcAft>
                <a:spcPts val="0"/>
              </a:spcAft>
              <a:buClr>
                <a:schemeClr val="dk1"/>
              </a:buClr>
              <a:buSzPts val="1800"/>
              <a:buNone/>
              <a:defRPr/>
            </a:lvl2pPr>
            <a:lvl3pPr marL="1371600" lvl="2" indent="-354330" algn="l">
              <a:lnSpc>
                <a:spcPct val="100000"/>
              </a:lnSpc>
              <a:spcBef>
                <a:spcPts val="1417"/>
              </a:spcBef>
              <a:spcAft>
                <a:spcPts val="0"/>
              </a:spcAft>
              <a:buSzPts val="1980"/>
              <a:buChar char="•"/>
              <a:defRPr/>
            </a:lvl3pPr>
            <a:lvl4pPr marL="1828800" lvl="3" indent="-354330" algn="l">
              <a:lnSpc>
                <a:spcPct val="100000"/>
              </a:lnSpc>
              <a:spcBef>
                <a:spcPts val="1417"/>
              </a:spcBef>
              <a:spcAft>
                <a:spcPts val="0"/>
              </a:spcAft>
              <a:buSzPts val="1980"/>
              <a:buChar char="•"/>
              <a:defRPr/>
            </a:lvl4pPr>
            <a:lvl5pPr marL="2286000" lvl="4" indent="-354329" algn="l">
              <a:lnSpc>
                <a:spcPct val="100000"/>
              </a:lnSpc>
              <a:spcBef>
                <a:spcPts val="1417"/>
              </a:spcBef>
              <a:spcAft>
                <a:spcPts val="0"/>
              </a:spcAft>
              <a:buSzPts val="198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3"/>
          <p:cNvSpPr txBox="1">
            <a:spLocks noGrp="1"/>
          </p:cNvSpPr>
          <p:nvPr>
            <p:ph type="body" idx="2"/>
          </p:nvPr>
        </p:nvSpPr>
        <p:spPr>
          <a:xfrm>
            <a:off x="457200" y="457252"/>
            <a:ext cx="5876925" cy="145384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1FA29C"/>
              </a:buClr>
              <a:buSzPts val="5400"/>
              <a:buNone/>
              <a:defRPr sz="5400" b="1" i="0">
                <a:solidFill>
                  <a:srgbClr val="1FA29C"/>
                </a:solidFill>
                <a:latin typeface="Poppins"/>
                <a:ea typeface="Poppins"/>
                <a:cs typeface="Poppins"/>
                <a:sym typeface="Poppins"/>
              </a:defRPr>
            </a:lvl1pPr>
            <a:lvl2pPr marL="914400" lvl="1" indent="-228600" algn="l">
              <a:lnSpc>
                <a:spcPct val="100000"/>
              </a:lnSpc>
              <a:spcBef>
                <a:spcPts val="0"/>
              </a:spcBef>
              <a:spcAft>
                <a:spcPts val="0"/>
              </a:spcAft>
              <a:buClr>
                <a:schemeClr val="dk1"/>
              </a:buClr>
              <a:buSzPts val="1800"/>
              <a:buNone/>
              <a:defRPr/>
            </a:lvl2pPr>
            <a:lvl3pPr marL="1371600" lvl="2" indent="-354330" algn="l">
              <a:lnSpc>
                <a:spcPct val="100000"/>
              </a:lnSpc>
              <a:spcBef>
                <a:spcPts val="1417"/>
              </a:spcBef>
              <a:spcAft>
                <a:spcPts val="0"/>
              </a:spcAft>
              <a:buSzPts val="1980"/>
              <a:buChar char="•"/>
              <a:defRPr/>
            </a:lvl3pPr>
            <a:lvl4pPr marL="1828800" lvl="3" indent="-354330" algn="l">
              <a:lnSpc>
                <a:spcPct val="100000"/>
              </a:lnSpc>
              <a:spcBef>
                <a:spcPts val="1417"/>
              </a:spcBef>
              <a:spcAft>
                <a:spcPts val="0"/>
              </a:spcAft>
              <a:buSzPts val="1980"/>
              <a:buChar char="•"/>
              <a:defRPr/>
            </a:lvl4pPr>
            <a:lvl5pPr marL="2286000" lvl="4" indent="-354329" algn="l">
              <a:lnSpc>
                <a:spcPct val="100000"/>
              </a:lnSpc>
              <a:spcBef>
                <a:spcPts val="1417"/>
              </a:spcBef>
              <a:spcAft>
                <a:spcPts val="0"/>
              </a:spcAft>
              <a:buSzPts val="198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7" name="Google Shape;27;p23"/>
          <p:cNvCxnSpPr/>
          <p:nvPr/>
        </p:nvCxnSpPr>
        <p:spPr>
          <a:xfrm>
            <a:off x="457200" y="1487409"/>
            <a:ext cx="3626991" cy="0"/>
          </a:xfrm>
          <a:prstGeom prst="straightConnector1">
            <a:avLst/>
          </a:prstGeom>
          <a:noFill/>
          <a:ln w="41275" cap="flat" cmpd="sng">
            <a:solidFill>
              <a:srgbClr val="D0CB17"/>
            </a:solidFill>
            <a:prstDash val="solid"/>
            <a:miter lim="800000"/>
            <a:headEnd type="none" w="sm" len="sm"/>
            <a:tailEnd type="none" w="sm" len="sm"/>
          </a:ln>
        </p:spPr>
      </p:cxnSp>
      <p:sp>
        <p:nvSpPr>
          <p:cNvPr id="28" name="Google Shape;28;p23"/>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lvl1pPr marL="0" lvl="0" indent="0" algn="r">
              <a:spcBef>
                <a:spcPts val="0"/>
              </a:spcBef>
              <a:buNone/>
              <a:defRPr sz="900" b="0">
                <a:solidFill>
                  <a:srgbClr val="3F3F3F"/>
                </a:solidFill>
                <a:latin typeface="Poppins"/>
                <a:ea typeface="Poppins"/>
                <a:cs typeface="Poppins"/>
                <a:sym typeface="Poppins"/>
              </a:defRPr>
            </a:lvl1pPr>
            <a:lvl2pPr marL="0" lvl="1" indent="0" algn="r">
              <a:spcBef>
                <a:spcPts val="0"/>
              </a:spcBef>
              <a:buNone/>
              <a:defRPr sz="900" b="0">
                <a:solidFill>
                  <a:srgbClr val="3F3F3F"/>
                </a:solidFill>
                <a:latin typeface="Poppins"/>
                <a:ea typeface="Poppins"/>
                <a:cs typeface="Poppins"/>
                <a:sym typeface="Poppins"/>
              </a:defRPr>
            </a:lvl2pPr>
            <a:lvl3pPr marL="0" lvl="2" indent="0" algn="r">
              <a:spcBef>
                <a:spcPts val="0"/>
              </a:spcBef>
              <a:buNone/>
              <a:defRPr sz="900" b="0">
                <a:solidFill>
                  <a:srgbClr val="3F3F3F"/>
                </a:solidFill>
                <a:latin typeface="Poppins"/>
                <a:ea typeface="Poppins"/>
                <a:cs typeface="Poppins"/>
                <a:sym typeface="Poppins"/>
              </a:defRPr>
            </a:lvl3pPr>
            <a:lvl4pPr marL="0" lvl="3" indent="0" algn="r">
              <a:spcBef>
                <a:spcPts val="0"/>
              </a:spcBef>
              <a:buNone/>
              <a:defRPr sz="900" b="0">
                <a:solidFill>
                  <a:srgbClr val="3F3F3F"/>
                </a:solidFill>
                <a:latin typeface="Poppins"/>
                <a:ea typeface="Poppins"/>
                <a:cs typeface="Poppins"/>
                <a:sym typeface="Poppins"/>
              </a:defRPr>
            </a:lvl4pPr>
            <a:lvl5pPr marL="0" lvl="4" indent="0" algn="r">
              <a:spcBef>
                <a:spcPts val="0"/>
              </a:spcBef>
              <a:buNone/>
              <a:defRPr sz="900" b="0">
                <a:solidFill>
                  <a:srgbClr val="3F3F3F"/>
                </a:solidFill>
                <a:latin typeface="Poppins"/>
                <a:ea typeface="Poppins"/>
                <a:cs typeface="Poppins"/>
                <a:sym typeface="Poppins"/>
              </a:defRPr>
            </a:lvl5pPr>
            <a:lvl6pPr marL="0" lvl="5" indent="0" algn="r">
              <a:spcBef>
                <a:spcPts val="0"/>
              </a:spcBef>
              <a:buNone/>
              <a:defRPr sz="900" b="0">
                <a:solidFill>
                  <a:srgbClr val="3F3F3F"/>
                </a:solidFill>
                <a:latin typeface="Poppins"/>
                <a:ea typeface="Poppins"/>
                <a:cs typeface="Poppins"/>
                <a:sym typeface="Poppins"/>
              </a:defRPr>
            </a:lvl6pPr>
            <a:lvl7pPr marL="0" lvl="6" indent="0" algn="r">
              <a:spcBef>
                <a:spcPts val="0"/>
              </a:spcBef>
              <a:buNone/>
              <a:defRPr sz="900" b="0">
                <a:solidFill>
                  <a:srgbClr val="3F3F3F"/>
                </a:solidFill>
                <a:latin typeface="Poppins"/>
                <a:ea typeface="Poppins"/>
                <a:cs typeface="Poppins"/>
                <a:sym typeface="Poppins"/>
              </a:defRPr>
            </a:lvl7pPr>
            <a:lvl8pPr marL="0" lvl="7" indent="0" algn="r">
              <a:spcBef>
                <a:spcPts val="0"/>
              </a:spcBef>
              <a:buNone/>
              <a:defRPr sz="900" b="0">
                <a:solidFill>
                  <a:srgbClr val="3F3F3F"/>
                </a:solidFill>
                <a:latin typeface="Poppins"/>
                <a:ea typeface="Poppins"/>
                <a:cs typeface="Poppins"/>
                <a:sym typeface="Poppins"/>
              </a:defRPr>
            </a:lvl8pPr>
            <a:lvl9pPr marL="0" lvl="8" indent="0" algn="r">
              <a:spcBef>
                <a:spcPts val="0"/>
              </a:spcBef>
              <a:buNone/>
              <a:defRPr sz="900" b="0">
                <a:solidFill>
                  <a:srgbClr val="3F3F3F"/>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
        <p:nvSpPr>
          <p:cNvPr id="29" name="Google Shape;29;p23"/>
          <p:cNvSpPr/>
          <p:nvPr/>
        </p:nvSpPr>
        <p:spPr>
          <a:xfrm>
            <a:off x="2855913" y="2276475"/>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Times New Roman"/>
              <a:buNone/>
            </a:pPr>
            <a:r>
              <a:rPr lang="en-US"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378C7-A764-C5E4-A6A4-DC5B1B3537FB}"/>
              </a:ext>
            </a:extLst>
          </p:cNvPr>
          <p:cNvSpPr>
            <a:spLocks noGrp="1"/>
          </p:cNvSpPr>
          <p:nvPr>
            <p:ph type="title"/>
          </p:nvPr>
        </p:nvSpPr>
        <p:spPr>
          <a:xfrm>
            <a:off x="1306484" y="1306484"/>
            <a:ext cx="3932237" cy="2122516"/>
          </a:xfrm>
        </p:spPr>
        <p:txBody>
          <a:bodyPr anchor="t">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7DFE178-4B5D-413B-6583-AB81E8D04180}"/>
              </a:ext>
            </a:extLst>
          </p:cNvPr>
          <p:cNvSpPr>
            <a:spLocks noGrp="1"/>
          </p:cNvSpPr>
          <p:nvPr>
            <p:ph idx="1"/>
          </p:nvPr>
        </p:nvSpPr>
        <p:spPr>
          <a:xfrm>
            <a:off x="6096000" y="1312026"/>
            <a:ext cx="5143500" cy="4565651"/>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B92F6D-71AB-9630-9DBE-46041C50C79A}"/>
              </a:ext>
            </a:extLst>
          </p:cNvPr>
          <p:cNvSpPr>
            <a:spLocks noGrp="1"/>
          </p:cNvSpPr>
          <p:nvPr>
            <p:ph type="body" sz="half" idx="2"/>
          </p:nvPr>
        </p:nvSpPr>
        <p:spPr>
          <a:xfrm>
            <a:off x="1306484" y="3428999"/>
            <a:ext cx="3932237" cy="2133601"/>
          </a:xfrm>
        </p:spPr>
        <p:txBody>
          <a:bodyPr anchor="b">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FEAAD1-C919-6E2E-32D2-E199025FB8F9}"/>
              </a:ext>
            </a:extLst>
          </p:cNvPr>
          <p:cNvSpPr>
            <a:spLocks noGrp="1"/>
          </p:cNvSpPr>
          <p:nvPr>
            <p:ph type="dt" sz="half" idx="10"/>
          </p:nvPr>
        </p:nvSpPr>
        <p:spPr/>
        <p:txBody>
          <a:bodyPr/>
          <a:lstStyle/>
          <a:p>
            <a:fld id="{5DBDDF98-C922-483F-97E9-3E76B0201B42}" type="datetimeFigureOut">
              <a:rPr lang="en-US" smtClean="0"/>
              <a:t>4/9/2025</a:t>
            </a:fld>
            <a:endParaRPr lang="en-US"/>
          </a:p>
        </p:txBody>
      </p:sp>
      <p:sp>
        <p:nvSpPr>
          <p:cNvPr id="6" name="Footer Placeholder 5">
            <a:extLst>
              <a:ext uri="{FF2B5EF4-FFF2-40B4-BE49-F238E27FC236}">
                <a16:creationId xmlns:a16="http://schemas.microsoft.com/office/drawing/2014/main" id="{5288B5D8-E15B-BE38-2A89-BD0F02E1A0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7ECC26-B78C-4CBD-6883-97E80D3E5165}"/>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2464305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4EAA-30F7-390A-C77C-2E5BD8218BC0}"/>
              </a:ext>
            </a:extLst>
          </p:cNvPr>
          <p:cNvSpPr>
            <a:spLocks noGrp="1"/>
          </p:cNvSpPr>
          <p:nvPr>
            <p:ph type="title"/>
          </p:nvPr>
        </p:nvSpPr>
        <p:spPr>
          <a:xfrm>
            <a:off x="1306484" y="1307185"/>
            <a:ext cx="3932237" cy="2121813"/>
          </a:xfrm>
        </p:spPr>
        <p:txBody>
          <a:bodyPr anchor="t">
            <a:normAutofit/>
          </a:bodyPr>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13A1C34-81AC-D534-67B1-42721228935F}"/>
              </a:ext>
            </a:extLst>
          </p:cNvPr>
          <p:cNvSpPr>
            <a:spLocks noGrp="1"/>
          </p:cNvSpPr>
          <p:nvPr>
            <p:ph type="pic" idx="1"/>
          </p:nvPr>
        </p:nvSpPr>
        <p:spPr>
          <a:xfrm>
            <a:off x="5857702" y="1307186"/>
            <a:ext cx="5038898" cy="45983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E1012D-3524-26C6-64C1-8CE6E7A9A29B}"/>
              </a:ext>
            </a:extLst>
          </p:cNvPr>
          <p:cNvSpPr>
            <a:spLocks noGrp="1"/>
          </p:cNvSpPr>
          <p:nvPr>
            <p:ph type="body" sz="half" idx="2"/>
          </p:nvPr>
        </p:nvSpPr>
        <p:spPr>
          <a:xfrm>
            <a:off x="1306484" y="3428999"/>
            <a:ext cx="3932237" cy="2133601"/>
          </a:xfrm>
        </p:spPr>
        <p:txBody>
          <a:bodyPr anchor="b">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8FA6D7-1BE0-F14D-A2F7-4836180BC3B9}"/>
              </a:ext>
            </a:extLst>
          </p:cNvPr>
          <p:cNvSpPr>
            <a:spLocks noGrp="1"/>
          </p:cNvSpPr>
          <p:nvPr>
            <p:ph type="dt" sz="half" idx="10"/>
          </p:nvPr>
        </p:nvSpPr>
        <p:spPr/>
        <p:txBody>
          <a:bodyPr/>
          <a:lstStyle/>
          <a:p>
            <a:fld id="{5DBDDF98-C922-483F-97E9-3E76B0201B42}" type="datetimeFigureOut">
              <a:rPr lang="en-US" smtClean="0"/>
              <a:t>4/9/2025</a:t>
            </a:fld>
            <a:endParaRPr lang="en-US"/>
          </a:p>
        </p:txBody>
      </p:sp>
      <p:sp>
        <p:nvSpPr>
          <p:cNvPr id="6" name="Footer Placeholder 5">
            <a:extLst>
              <a:ext uri="{FF2B5EF4-FFF2-40B4-BE49-F238E27FC236}">
                <a16:creationId xmlns:a16="http://schemas.microsoft.com/office/drawing/2014/main" id="{0556B5AC-3F20-FDC1-D579-7C4C6B4ED0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074ACA-1D54-81FA-70B1-31AB3011B3C6}"/>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3152680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2C3AB-851A-0D2F-B3AE-5B161CFFC0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89FD6B-3621-3904-7878-A2825C6925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808AE9-D8ED-ED5D-D7B0-A43811777E81}"/>
              </a:ext>
            </a:extLst>
          </p:cNvPr>
          <p:cNvSpPr>
            <a:spLocks noGrp="1"/>
          </p:cNvSpPr>
          <p:nvPr>
            <p:ph type="dt" sz="half" idx="10"/>
          </p:nvPr>
        </p:nvSpPr>
        <p:spPr/>
        <p:txBody>
          <a:bodyPr/>
          <a:lstStyle/>
          <a:p>
            <a:fld id="{5DBDDF98-C922-483F-97E9-3E76B0201B42}" type="datetimeFigureOut">
              <a:rPr lang="en-US" smtClean="0"/>
              <a:t>4/9/2025</a:t>
            </a:fld>
            <a:endParaRPr lang="en-US"/>
          </a:p>
        </p:txBody>
      </p:sp>
      <p:sp>
        <p:nvSpPr>
          <p:cNvPr id="5" name="Footer Placeholder 4">
            <a:extLst>
              <a:ext uri="{FF2B5EF4-FFF2-40B4-BE49-F238E27FC236}">
                <a16:creationId xmlns:a16="http://schemas.microsoft.com/office/drawing/2014/main" id="{9A9EF98B-AC81-D122-3D05-9C4E2FE423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9FB543-B138-6627-3714-12105D172AD5}"/>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833251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3DE16D-F1A0-DDB5-A98C-A9055C93D914}"/>
              </a:ext>
            </a:extLst>
          </p:cNvPr>
          <p:cNvSpPr>
            <a:spLocks noGrp="1"/>
          </p:cNvSpPr>
          <p:nvPr>
            <p:ph type="title" orient="vert"/>
          </p:nvPr>
        </p:nvSpPr>
        <p:spPr>
          <a:xfrm>
            <a:off x="9188334" y="952499"/>
            <a:ext cx="2051165" cy="4953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8A548F-8DA7-C53C-1BFE-7C720CB20FA1}"/>
              </a:ext>
            </a:extLst>
          </p:cNvPr>
          <p:cNvSpPr>
            <a:spLocks noGrp="1"/>
          </p:cNvSpPr>
          <p:nvPr>
            <p:ph type="body" orient="vert" idx="1"/>
          </p:nvPr>
        </p:nvSpPr>
        <p:spPr>
          <a:xfrm>
            <a:off x="952500" y="952499"/>
            <a:ext cx="8235834" cy="4953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2EA2C8-1C90-25D0-8B0A-30B73CFD3EDE}"/>
              </a:ext>
            </a:extLst>
          </p:cNvPr>
          <p:cNvSpPr>
            <a:spLocks noGrp="1"/>
          </p:cNvSpPr>
          <p:nvPr>
            <p:ph type="dt" sz="half" idx="10"/>
          </p:nvPr>
        </p:nvSpPr>
        <p:spPr/>
        <p:txBody>
          <a:bodyPr/>
          <a:lstStyle/>
          <a:p>
            <a:fld id="{5DBDDF98-C922-483F-97E9-3E76B0201B42}" type="datetimeFigureOut">
              <a:rPr lang="en-US" smtClean="0"/>
              <a:t>4/9/2025</a:t>
            </a:fld>
            <a:endParaRPr lang="en-US"/>
          </a:p>
        </p:txBody>
      </p:sp>
      <p:sp>
        <p:nvSpPr>
          <p:cNvPr id="5" name="Footer Placeholder 4">
            <a:extLst>
              <a:ext uri="{FF2B5EF4-FFF2-40B4-BE49-F238E27FC236}">
                <a16:creationId xmlns:a16="http://schemas.microsoft.com/office/drawing/2014/main" id="{EA6FF1A4-0404-DA2D-1EA4-828091C0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57155-0F4A-F7B7-C4A8-755572E98C2E}"/>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15862197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BF977F-4219-F9EC-AEA0-669FD591C300}"/>
              </a:ext>
            </a:extLst>
          </p:cNvPr>
          <p:cNvSpPr/>
          <p:nvPr userDrawn="1"/>
        </p:nvSpPr>
        <p:spPr>
          <a:xfrm>
            <a:off x="0" y="0"/>
            <a:ext cx="12192000" cy="6858000"/>
          </a:xfrm>
          <a:prstGeom prst="rect">
            <a:avLst/>
          </a:prstGeom>
          <a:solidFill>
            <a:srgbClr val="0C7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198429-09BC-7976-EBB3-6493DDF1396D}"/>
              </a:ext>
            </a:extLst>
          </p:cNvPr>
          <p:cNvSpPr>
            <a:spLocks noGrp="1"/>
          </p:cNvSpPr>
          <p:nvPr>
            <p:ph type="ctrTitle"/>
          </p:nvPr>
        </p:nvSpPr>
        <p:spPr>
          <a:xfrm>
            <a:off x="1524000" y="1122363"/>
            <a:ext cx="9144000" cy="2387600"/>
          </a:xfrm>
        </p:spPr>
        <p:txBody>
          <a:bodyPr anchor="b">
            <a:normAutofit/>
          </a:bodyPr>
          <a:lstStyle>
            <a:lvl1pPr algn="ctr">
              <a:defRPr lang="en-US" sz="5400" b="1" kern="1200" cap="none" baseline="0" dirty="0">
                <a:solidFill>
                  <a:schemeClr val="bg1"/>
                </a:solidFill>
                <a:latin typeface="Poppins" pitchFamily="2" charset="77"/>
                <a:ea typeface="+mj-ea"/>
                <a:cs typeface="Poppins" pitchFamily="2" charset="77"/>
              </a:defRPr>
            </a:lvl1pPr>
          </a:lstStyle>
          <a:p>
            <a:r>
              <a:rPr lang="en-US"/>
              <a:t>Click to edit Master title style</a:t>
            </a:r>
          </a:p>
        </p:txBody>
      </p:sp>
      <p:sp>
        <p:nvSpPr>
          <p:cNvPr id="3" name="Subtitle 2">
            <a:extLst>
              <a:ext uri="{FF2B5EF4-FFF2-40B4-BE49-F238E27FC236}">
                <a16:creationId xmlns:a16="http://schemas.microsoft.com/office/drawing/2014/main" id="{2630B468-7748-1087-9FD0-3D7B66A516C5}"/>
              </a:ext>
            </a:extLst>
          </p:cNvPr>
          <p:cNvSpPr>
            <a:spLocks noGrp="1"/>
          </p:cNvSpPr>
          <p:nvPr>
            <p:ph type="subTitle" idx="1"/>
          </p:nvPr>
        </p:nvSpPr>
        <p:spPr>
          <a:xfrm>
            <a:off x="1524000" y="3602038"/>
            <a:ext cx="9144000" cy="1655762"/>
          </a:xfrm>
        </p:spPr>
        <p:txBody>
          <a:bodyPr>
            <a:normAutofit/>
          </a:bodyPr>
          <a:lstStyle>
            <a:lvl1pPr marL="0" indent="0" algn="ctr">
              <a:buNone/>
              <a:defRPr lang="en-US" sz="1800" b="1" i="0" kern="1200" cap="all" baseline="0" dirty="0">
                <a:solidFill>
                  <a:schemeClr val="bg1"/>
                </a:solidFill>
                <a:latin typeface="Poppins SemiBold" pitchFamily="2" charset="77"/>
                <a:ea typeface="Verdana" panose="020B0604030504040204" pitchFamily="34" charset="0"/>
                <a:cs typeface="Poppins Semi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subtitle style</a:t>
            </a:r>
          </a:p>
        </p:txBody>
      </p:sp>
      <p:sp>
        <p:nvSpPr>
          <p:cNvPr id="4" name="Date Placeholder 3">
            <a:extLst>
              <a:ext uri="{FF2B5EF4-FFF2-40B4-BE49-F238E27FC236}">
                <a16:creationId xmlns:a16="http://schemas.microsoft.com/office/drawing/2014/main" id="{FDE542A8-1237-1248-D090-5BD1449FD2BC}"/>
              </a:ext>
            </a:extLst>
          </p:cNvPr>
          <p:cNvSpPr>
            <a:spLocks noGrp="1"/>
          </p:cNvSpPr>
          <p:nvPr>
            <p:ph type="dt" sz="half" idx="10"/>
          </p:nvPr>
        </p:nvSpPr>
        <p:spPr/>
        <p:txBody>
          <a:bodyPr/>
          <a:lstStyle/>
          <a:p>
            <a:fld id="{3D87B33D-6EB6-4DD8-B394-5AAA9BEE2131}" type="datetimeFigureOut">
              <a:rPr lang="en-US" smtClean="0"/>
              <a:t>4/9/2025</a:t>
            </a:fld>
            <a:endParaRPr lang="en-US"/>
          </a:p>
        </p:txBody>
      </p:sp>
      <p:sp>
        <p:nvSpPr>
          <p:cNvPr id="5" name="Footer Placeholder 4">
            <a:extLst>
              <a:ext uri="{FF2B5EF4-FFF2-40B4-BE49-F238E27FC236}">
                <a16:creationId xmlns:a16="http://schemas.microsoft.com/office/drawing/2014/main" id="{C7FACA8E-D0A0-78F0-34B6-E233417225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02AD5F-DB74-86DC-54ED-3C4289EF0DF0}"/>
              </a:ext>
            </a:extLst>
          </p:cNvPr>
          <p:cNvSpPr>
            <a:spLocks noGrp="1"/>
          </p:cNvSpPr>
          <p:nvPr>
            <p:ph type="sldNum" sz="quarter" idx="12"/>
          </p:nvPr>
        </p:nvSpPr>
        <p:spPr/>
        <p:txBody>
          <a:bodyPr/>
          <a:lstStyle/>
          <a:p>
            <a:fld id="{5430E772-2708-49DA-A31F-4121ACF2045D}" type="slidenum">
              <a:rPr lang="en-US" smtClean="0"/>
              <a:t>‹#›</a:t>
            </a:fld>
            <a:endParaRPr lang="en-US"/>
          </a:p>
        </p:txBody>
      </p:sp>
      <p:pic>
        <p:nvPicPr>
          <p:cNvPr id="8" name="Picture Placeholder 12">
            <a:extLst>
              <a:ext uri="{FF2B5EF4-FFF2-40B4-BE49-F238E27FC236}">
                <a16:creationId xmlns:a16="http://schemas.microsoft.com/office/drawing/2014/main" id="{00ADEBC8-009C-C432-51F3-A05638B51427}"/>
              </a:ext>
            </a:extLst>
          </p:cNvPr>
          <p:cNvPicPr>
            <a:picLocks noChangeAspect="1"/>
          </p:cNvPicPr>
          <p:nvPr userDrawn="1"/>
        </p:nvPicPr>
        <p:blipFill rotWithShape="1">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t="-8321" b="-15096"/>
          <a:stretch/>
        </p:blipFill>
        <p:spPr>
          <a:xfrm>
            <a:off x="406400" y="321733"/>
            <a:ext cx="1760400" cy="728134"/>
          </a:xfrm>
          <a:prstGeom prst="rect">
            <a:avLst/>
          </a:prstGeom>
        </p:spPr>
      </p:pic>
      <p:pic>
        <p:nvPicPr>
          <p:cNvPr id="9" name="Picture Placeholder 15">
            <a:extLst>
              <a:ext uri="{FF2B5EF4-FFF2-40B4-BE49-F238E27FC236}">
                <a16:creationId xmlns:a16="http://schemas.microsoft.com/office/drawing/2014/main" id="{67ED88C3-BE03-DEA1-06A1-5C657124E31E}"/>
              </a:ext>
            </a:extLst>
          </p:cNvPr>
          <p:cNvPicPr>
            <a:picLocks noChangeAspect="1"/>
          </p:cNvPicPr>
          <p:nvPr userDrawn="1"/>
        </p:nvPicPr>
        <p:blipFill rotWithShape="1">
          <a:blip r:embed="rId4" cstate="hqprint">
            <a:extLst>
              <a:ext uri="{28A0092B-C50C-407E-A947-70E740481C1C}">
                <a14:useLocalDpi xmlns:a14="http://schemas.microsoft.com/office/drawing/2010/main"/>
              </a:ext>
              <a:ext uri="{96DAC541-7B7A-43D3-8B79-37D633B846F1}">
                <asvg:svgBlip xmlns:asvg="http://schemas.microsoft.com/office/drawing/2016/SVG/main" r:embed="rId5"/>
              </a:ext>
            </a:extLst>
          </a:blip>
          <a:srcRect t="1088" b="1088"/>
          <a:stretch/>
        </p:blipFill>
        <p:spPr>
          <a:xfrm>
            <a:off x="2340000" y="404813"/>
            <a:ext cx="2725200" cy="522000"/>
          </a:xfrm>
          <a:prstGeom prst="rect">
            <a:avLst/>
          </a:prstGeom>
        </p:spPr>
      </p:pic>
    </p:spTree>
    <p:extLst>
      <p:ext uri="{BB962C8B-B14F-4D97-AF65-F5344CB8AC3E}">
        <p14:creationId xmlns:p14="http://schemas.microsoft.com/office/powerpoint/2010/main" val="2166339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BF977F-4219-F9EC-AEA0-669FD591C300}"/>
              </a:ext>
            </a:extLst>
          </p:cNvPr>
          <p:cNvSpPr/>
          <p:nvPr userDrawn="1"/>
        </p:nvSpPr>
        <p:spPr>
          <a:xfrm>
            <a:off x="0" y="0"/>
            <a:ext cx="12192000" cy="6858000"/>
          </a:xfrm>
          <a:prstGeom prst="rect">
            <a:avLst/>
          </a:prstGeom>
          <a:solidFill>
            <a:srgbClr val="0C7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198429-09BC-7976-EBB3-6493DDF1396D}"/>
              </a:ext>
            </a:extLst>
          </p:cNvPr>
          <p:cNvSpPr>
            <a:spLocks noGrp="1"/>
          </p:cNvSpPr>
          <p:nvPr>
            <p:ph type="ctrTitle"/>
          </p:nvPr>
        </p:nvSpPr>
        <p:spPr>
          <a:xfrm>
            <a:off x="406400" y="1573863"/>
            <a:ext cx="5762324" cy="2387600"/>
          </a:xfrm>
        </p:spPr>
        <p:txBody>
          <a:bodyPr anchor="b">
            <a:normAutofit/>
          </a:bodyPr>
          <a:lstStyle>
            <a:lvl1pPr algn="ctr">
              <a:defRPr lang="en-US" sz="5400" b="1" kern="1200" cap="none" baseline="0" dirty="0">
                <a:solidFill>
                  <a:schemeClr val="bg1"/>
                </a:solidFill>
                <a:latin typeface="Poppins" pitchFamily="2" charset="77"/>
                <a:ea typeface="+mj-ea"/>
                <a:cs typeface="Poppins" pitchFamily="2" charset="77"/>
              </a:defRPr>
            </a:lvl1pPr>
          </a:lstStyle>
          <a:p>
            <a:r>
              <a:rPr lang="en-US"/>
              <a:t>Click to edit Master title style</a:t>
            </a:r>
          </a:p>
        </p:txBody>
      </p:sp>
      <p:sp>
        <p:nvSpPr>
          <p:cNvPr id="3" name="Subtitle 2">
            <a:extLst>
              <a:ext uri="{FF2B5EF4-FFF2-40B4-BE49-F238E27FC236}">
                <a16:creationId xmlns:a16="http://schemas.microsoft.com/office/drawing/2014/main" id="{2630B468-7748-1087-9FD0-3D7B66A516C5}"/>
              </a:ext>
            </a:extLst>
          </p:cNvPr>
          <p:cNvSpPr>
            <a:spLocks noGrp="1"/>
          </p:cNvSpPr>
          <p:nvPr>
            <p:ph type="subTitle" idx="1"/>
          </p:nvPr>
        </p:nvSpPr>
        <p:spPr>
          <a:xfrm>
            <a:off x="406400" y="4053538"/>
            <a:ext cx="5868202" cy="1655762"/>
          </a:xfrm>
        </p:spPr>
        <p:txBody>
          <a:bodyPr>
            <a:normAutofit/>
          </a:bodyPr>
          <a:lstStyle>
            <a:lvl1pPr marL="0" indent="0" algn="ctr">
              <a:buNone/>
              <a:defRPr lang="en-US" sz="1800" b="1" i="0" kern="1200" cap="all" baseline="0" dirty="0">
                <a:solidFill>
                  <a:schemeClr val="bg1"/>
                </a:solidFill>
                <a:latin typeface="Poppins SemiBold" pitchFamily="2" charset="77"/>
                <a:ea typeface="Verdana" panose="020B0604030504040204" pitchFamily="34" charset="0"/>
                <a:cs typeface="Poppins Semi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subtitle style</a:t>
            </a:r>
          </a:p>
        </p:txBody>
      </p:sp>
      <p:sp>
        <p:nvSpPr>
          <p:cNvPr id="4" name="Date Placeholder 3">
            <a:extLst>
              <a:ext uri="{FF2B5EF4-FFF2-40B4-BE49-F238E27FC236}">
                <a16:creationId xmlns:a16="http://schemas.microsoft.com/office/drawing/2014/main" id="{FDE542A8-1237-1248-D090-5BD1449FD2BC}"/>
              </a:ext>
            </a:extLst>
          </p:cNvPr>
          <p:cNvSpPr>
            <a:spLocks noGrp="1"/>
          </p:cNvSpPr>
          <p:nvPr>
            <p:ph type="dt" sz="half" idx="10"/>
          </p:nvPr>
        </p:nvSpPr>
        <p:spPr/>
        <p:txBody>
          <a:bodyPr/>
          <a:lstStyle/>
          <a:p>
            <a:fld id="{3D87B33D-6EB6-4DD8-B394-5AAA9BEE2131}" type="datetimeFigureOut">
              <a:rPr lang="en-US" smtClean="0"/>
              <a:t>4/9/2025</a:t>
            </a:fld>
            <a:endParaRPr lang="en-US"/>
          </a:p>
        </p:txBody>
      </p:sp>
      <p:sp>
        <p:nvSpPr>
          <p:cNvPr id="5" name="Footer Placeholder 4">
            <a:extLst>
              <a:ext uri="{FF2B5EF4-FFF2-40B4-BE49-F238E27FC236}">
                <a16:creationId xmlns:a16="http://schemas.microsoft.com/office/drawing/2014/main" id="{C7FACA8E-D0A0-78F0-34B6-E233417225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02AD5F-DB74-86DC-54ED-3C4289EF0DF0}"/>
              </a:ext>
            </a:extLst>
          </p:cNvPr>
          <p:cNvSpPr>
            <a:spLocks noGrp="1"/>
          </p:cNvSpPr>
          <p:nvPr>
            <p:ph type="sldNum" sz="quarter" idx="12"/>
          </p:nvPr>
        </p:nvSpPr>
        <p:spPr/>
        <p:txBody>
          <a:bodyPr/>
          <a:lstStyle/>
          <a:p>
            <a:fld id="{5430E772-2708-49DA-A31F-4121ACF2045D}" type="slidenum">
              <a:rPr lang="en-US" smtClean="0"/>
              <a:t>‹#›</a:t>
            </a:fld>
            <a:endParaRPr lang="en-US"/>
          </a:p>
        </p:txBody>
      </p:sp>
      <p:pic>
        <p:nvPicPr>
          <p:cNvPr id="8" name="Picture Placeholder 12">
            <a:extLst>
              <a:ext uri="{FF2B5EF4-FFF2-40B4-BE49-F238E27FC236}">
                <a16:creationId xmlns:a16="http://schemas.microsoft.com/office/drawing/2014/main" id="{00ADEBC8-009C-C432-51F3-A05638B51427}"/>
              </a:ext>
            </a:extLst>
          </p:cNvPr>
          <p:cNvPicPr>
            <a:picLocks noChangeAspect="1"/>
          </p:cNvPicPr>
          <p:nvPr userDrawn="1"/>
        </p:nvPicPr>
        <p:blipFill rotWithShape="1">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t="-8321" b="-15096"/>
          <a:stretch/>
        </p:blipFill>
        <p:spPr>
          <a:xfrm>
            <a:off x="406400" y="321733"/>
            <a:ext cx="1760400" cy="728134"/>
          </a:xfrm>
          <a:prstGeom prst="rect">
            <a:avLst/>
          </a:prstGeom>
        </p:spPr>
      </p:pic>
      <p:pic>
        <p:nvPicPr>
          <p:cNvPr id="9" name="Picture Placeholder 15">
            <a:extLst>
              <a:ext uri="{FF2B5EF4-FFF2-40B4-BE49-F238E27FC236}">
                <a16:creationId xmlns:a16="http://schemas.microsoft.com/office/drawing/2014/main" id="{67ED88C3-BE03-DEA1-06A1-5C657124E31E}"/>
              </a:ext>
            </a:extLst>
          </p:cNvPr>
          <p:cNvPicPr>
            <a:picLocks noChangeAspect="1"/>
          </p:cNvPicPr>
          <p:nvPr userDrawn="1"/>
        </p:nvPicPr>
        <p:blipFill rotWithShape="1">
          <a:blip r:embed="rId4" cstate="hqprint">
            <a:extLst>
              <a:ext uri="{28A0092B-C50C-407E-A947-70E740481C1C}">
                <a14:useLocalDpi xmlns:a14="http://schemas.microsoft.com/office/drawing/2010/main"/>
              </a:ext>
              <a:ext uri="{96DAC541-7B7A-43D3-8B79-37D633B846F1}">
                <asvg:svgBlip xmlns:asvg="http://schemas.microsoft.com/office/drawing/2016/SVG/main" r:embed="rId5"/>
              </a:ext>
            </a:extLst>
          </a:blip>
          <a:srcRect t="1088" b="1088"/>
          <a:stretch/>
        </p:blipFill>
        <p:spPr>
          <a:xfrm>
            <a:off x="2340000" y="404813"/>
            <a:ext cx="2725200" cy="522000"/>
          </a:xfrm>
          <a:prstGeom prst="rect">
            <a:avLst/>
          </a:prstGeom>
        </p:spPr>
      </p:pic>
      <p:pic>
        <p:nvPicPr>
          <p:cNvPr id="10" name="Picture Placeholder 7" descr="A picture containing person&#10;&#10;Description automatically generated">
            <a:extLst>
              <a:ext uri="{FF2B5EF4-FFF2-40B4-BE49-F238E27FC236}">
                <a16:creationId xmlns:a16="http://schemas.microsoft.com/office/drawing/2014/main" id="{0B4DCEFE-095F-23D8-3F8D-38B63BA18580}"/>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6626514" y="685800"/>
            <a:ext cx="4971369" cy="5093808"/>
          </a:xfrm>
          <a:prstGeom prst="rect">
            <a:avLst/>
          </a:prstGeom>
        </p:spPr>
      </p:pic>
    </p:spTree>
    <p:extLst>
      <p:ext uri="{BB962C8B-B14F-4D97-AF65-F5344CB8AC3E}">
        <p14:creationId xmlns:p14="http://schemas.microsoft.com/office/powerpoint/2010/main" val="1118454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6F2A7-B3DE-5234-A5B1-36D87DE6DB00}"/>
              </a:ext>
            </a:extLst>
          </p:cNvPr>
          <p:cNvSpPr>
            <a:spLocks noGrp="1"/>
          </p:cNvSpPr>
          <p:nvPr>
            <p:ph type="title"/>
          </p:nvPr>
        </p:nvSpPr>
        <p:spPr/>
        <p:txBody>
          <a:bodyPr>
            <a:normAutofit/>
          </a:bodyPr>
          <a:lstStyle>
            <a:lvl1pPr algn="l" defTabSz="914400" rtl="0" eaLnBrk="1" latinLnBrk="0" hangingPunct="1">
              <a:lnSpc>
                <a:spcPct val="95000"/>
              </a:lnSpc>
              <a:spcBef>
                <a:spcPct val="0"/>
              </a:spcBef>
              <a:buNone/>
              <a:defRPr lang="en-US" sz="3200" b="1" kern="1200" dirty="0">
                <a:solidFill>
                  <a:srgbClr val="009999"/>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6BFE15AA-1A05-474E-8E86-07D9F432CE24}"/>
              </a:ext>
            </a:extLst>
          </p:cNvPr>
          <p:cNvSpPr>
            <a:spLocks noGrp="1"/>
          </p:cNvSpPr>
          <p:nvPr>
            <p:ph type="dt" sz="half" idx="10"/>
          </p:nvPr>
        </p:nvSpPr>
        <p:spPr/>
        <p:txBody>
          <a:bodyPr/>
          <a:lstStyle/>
          <a:p>
            <a:fld id="{3D87B33D-6EB6-4DD8-B394-5AAA9BEE2131}" type="datetimeFigureOut">
              <a:rPr lang="en-US" smtClean="0"/>
              <a:t>4/9/2025</a:t>
            </a:fld>
            <a:endParaRPr lang="en-US"/>
          </a:p>
        </p:txBody>
      </p:sp>
      <p:sp>
        <p:nvSpPr>
          <p:cNvPr id="4" name="Footer Placeholder 3">
            <a:extLst>
              <a:ext uri="{FF2B5EF4-FFF2-40B4-BE49-F238E27FC236}">
                <a16:creationId xmlns:a16="http://schemas.microsoft.com/office/drawing/2014/main" id="{312BC1DC-39A1-9935-549C-5D2C378BAF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961D3C-05DF-396C-0B0B-A25C7F8C00D5}"/>
              </a:ext>
            </a:extLst>
          </p:cNvPr>
          <p:cNvSpPr>
            <a:spLocks noGrp="1"/>
          </p:cNvSpPr>
          <p:nvPr>
            <p:ph type="sldNum" sz="quarter" idx="12"/>
          </p:nvPr>
        </p:nvSpPr>
        <p:spPr/>
        <p:txBody>
          <a:bodyPr/>
          <a:lstStyle/>
          <a:p>
            <a:fld id="{5430E772-2708-49DA-A31F-4121ACF2045D}" type="slidenum">
              <a:rPr lang="en-US" smtClean="0"/>
              <a:t>‹#›</a:t>
            </a:fld>
            <a:endParaRPr lang="en-US"/>
          </a:p>
        </p:txBody>
      </p:sp>
    </p:spTree>
    <p:extLst>
      <p:ext uri="{BB962C8B-B14F-4D97-AF65-F5344CB8AC3E}">
        <p14:creationId xmlns:p14="http://schemas.microsoft.com/office/powerpoint/2010/main" val="1235609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6D1C8-32A9-D1C6-BCD1-A4343CD6B5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EF1055-0173-3C14-06A7-92802DC5A9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75D35-C33E-831D-B509-B0F5636BEFD1}"/>
              </a:ext>
            </a:extLst>
          </p:cNvPr>
          <p:cNvSpPr>
            <a:spLocks noGrp="1"/>
          </p:cNvSpPr>
          <p:nvPr>
            <p:ph type="dt" sz="half" idx="10"/>
          </p:nvPr>
        </p:nvSpPr>
        <p:spPr/>
        <p:txBody>
          <a:bodyPr/>
          <a:lstStyle/>
          <a:p>
            <a:fld id="{3D87B33D-6EB6-4DD8-B394-5AAA9BEE2131}" type="datetimeFigureOut">
              <a:rPr lang="en-US" smtClean="0"/>
              <a:t>4/9/2025</a:t>
            </a:fld>
            <a:endParaRPr lang="en-US"/>
          </a:p>
        </p:txBody>
      </p:sp>
      <p:sp>
        <p:nvSpPr>
          <p:cNvPr id="5" name="Footer Placeholder 4">
            <a:extLst>
              <a:ext uri="{FF2B5EF4-FFF2-40B4-BE49-F238E27FC236}">
                <a16:creationId xmlns:a16="http://schemas.microsoft.com/office/drawing/2014/main" id="{0F344F95-476A-4035-504C-219F527534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7CE6B5-BE45-A120-6BF6-C1040AE91BE3}"/>
              </a:ext>
            </a:extLst>
          </p:cNvPr>
          <p:cNvSpPr>
            <a:spLocks noGrp="1"/>
          </p:cNvSpPr>
          <p:nvPr>
            <p:ph type="sldNum" sz="quarter" idx="12"/>
          </p:nvPr>
        </p:nvSpPr>
        <p:spPr/>
        <p:txBody>
          <a:bodyPr/>
          <a:lstStyle/>
          <a:p>
            <a:fld id="{5430E772-2708-49DA-A31F-4121ACF2045D}" type="slidenum">
              <a:rPr lang="en-US" smtClean="0"/>
              <a:t>‹#›</a:t>
            </a:fld>
            <a:endParaRPr lang="en-US"/>
          </a:p>
        </p:txBody>
      </p:sp>
    </p:spTree>
    <p:extLst>
      <p:ext uri="{BB962C8B-B14F-4D97-AF65-F5344CB8AC3E}">
        <p14:creationId xmlns:p14="http://schemas.microsoft.com/office/powerpoint/2010/main" val="2766875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E29CD-493B-F933-626C-4D7FE98CDD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885BA0-8E49-5EB8-9C24-2D64C51186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F08628-3184-A12F-7AAD-5E058AF228F6}"/>
              </a:ext>
            </a:extLst>
          </p:cNvPr>
          <p:cNvSpPr>
            <a:spLocks noGrp="1"/>
          </p:cNvSpPr>
          <p:nvPr>
            <p:ph type="dt" sz="half" idx="10"/>
          </p:nvPr>
        </p:nvSpPr>
        <p:spPr/>
        <p:txBody>
          <a:bodyPr/>
          <a:lstStyle/>
          <a:p>
            <a:fld id="{3D87B33D-6EB6-4DD8-B394-5AAA9BEE2131}" type="datetimeFigureOut">
              <a:rPr lang="en-US" smtClean="0"/>
              <a:t>4/9/2025</a:t>
            </a:fld>
            <a:endParaRPr lang="en-US"/>
          </a:p>
        </p:txBody>
      </p:sp>
      <p:sp>
        <p:nvSpPr>
          <p:cNvPr id="5" name="Footer Placeholder 4">
            <a:extLst>
              <a:ext uri="{FF2B5EF4-FFF2-40B4-BE49-F238E27FC236}">
                <a16:creationId xmlns:a16="http://schemas.microsoft.com/office/drawing/2014/main" id="{3C1CE41F-A3EC-44DF-859D-EAE2E6E67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5A676D-CCA0-3640-7E79-25D2E5C4FF4D}"/>
              </a:ext>
            </a:extLst>
          </p:cNvPr>
          <p:cNvSpPr>
            <a:spLocks noGrp="1"/>
          </p:cNvSpPr>
          <p:nvPr>
            <p:ph type="sldNum" sz="quarter" idx="12"/>
          </p:nvPr>
        </p:nvSpPr>
        <p:spPr/>
        <p:txBody>
          <a:bodyPr/>
          <a:lstStyle/>
          <a:p>
            <a:fld id="{5430E772-2708-49DA-A31F-4121ACF2045D}" type="slidenum">
              <a:rPr lang="en-US" smtClean="0"/>
              <a:t>‹#›</a:t>
            </a:fld>
            <a:endParaRPr lang="en-US"/>
          </a:p>
        </p:txBody>
      </p:sp>
    </p:spTree>
    <p:extLst>
      <p:ext uri="{BB962C8B-B14F-4D97-AF65-F5344CB8AC3E}">
        <p14:creationId xmlns:p14="http://schemas.microsoft.com/office/powerpoint/2010/main" val="2553324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34BAC-5957-90A9-BC9A-E941F69F7B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8BC133-F59B-7865-9DB7-E8F2C45C40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A74293-D861-5108-620F-2096772ED9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3D376F-8CB5-0D97-F1B7-962806180CB0}"/>
              </a:ext>
            </a:extLst>
          </p:cNvPr>
          <p:cNvSpPr>
            <a:spLocks noGrp="1"/>
          </p:cNvSpPr>
          <p:nvPr>
            <p:ph type="dt" sz="half" idx="10"/>
          </p:nvPr>
        </p:nvSpPr>
        <p:spPr/>
        <p:txBody>
          <a:bodyPr/>
          <a:lstStyle/>
          <a:p>
            <a:fld id="{3D87B33D-6EB6-4DD8-B394-5AAA9BEE2131}" type="datetimeFigureOut">
              <a:rPr lang="en-US" smtClean="0"/>
              <a:t>4/9/2025</a:t>
            </a:fld>
            <a:endParaRPr lang="en-US"/>
          </a:p>
        </p:txBody>
      </p:sp>
      <p:sp>
        <p:nvSpPr>
          <p:cNvPr id="6" name="Footer Placeholder 5">
            <a:extLst>
              <a:ext uri="{FF2B5EF4-FFF2-40B4-BE49-F238E27FC236}">
                <a16:creationId xmlns:a16="http://schemas.microsoft.com/office/drawing/2014/main" id="{1828D154-294C-CC25-D354-A21CEB8D7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F4899A-E089-C696-2334-A124CA8471F8}"/>
              </a:ext>
            </a:extLst>
          </p:cNvPr>
          <p:cNvSpPr>
            <a:spLocks noGrp="1"/>
          </p:cNvSpPr>
          <p:nvPr>
            <p:ph type="sldNum" sz="quarter" idx="12"/>
          </p:nvPr>
        </p:nvSpPr>
        <p:spPr/>
        <p:txBody>
          <a:bodyPr/>
          <a:lstStyle/>
          <a:p>
            <a:fld id="{5430E772-2708-49DA-A31F-4121ACF2045D}" type="slidenum">
              <a:rPr lang="en-US" smtClean="0"/>
              <a:t>‹#›</a:t>
            </a:fld>
            <a:endParaRPr lang="en-US"/>
          </a:p>
        </p:txBody>
      </p:sp>
    </p:spTree>
    <p:extLst>
      <p:ext uri="{BB962C8B-B14F-4D97-AF65-F5344CB8AC3E}">
        <p14:creationId xmlns:p14="http://schemas.microsoft.com/office/powerpoint/2010/main" val="881786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1_Text + image option 2">
  <p:cSld name="1_Text + image option 2">
    <p:spTree>
      <p:nvGrpSpPr>
        <p:cNvPr id="1" name="Shape 30"/>
        <p:cNvGrpSpPr/>
        <p:nvPr/>
      </p:nvGrpSpPr>
      <p:grpSpPr>
        <a:xfrm>
          <a:off x="0" y="0"/>
          <a:ext cx="0" cy="0"/>
          <a:chOff x="0" y="0"/>
          <a:chExt cx="0" cy="0"/>
        </a:xfrm>
      </p:grpSpPr>
      <p:sp>
        <p:nvSpPr>
          <p:cNvPr id="31" name="Google Shape;31;p24"/>
          <p:cNvSpPr txBox="1">
            <a:spLocks noGrp="1"/>
          </p:cNvSpPr>
          <p:nvPr>
            <p:ph type="title"/>
          </p:nvPr>
        </p:nvSpPr>
        <p:spPr>
          <a:xfrm>
            <a:off x="413998" y="414000"/>
            <a:ext cx="11436626" cy="810000"/>
          </a:xfrm>
          <a:prstGeom prst="rect">
            <a:avLst/>
          </a:prstGeom>
          <a:noFill/>
          <a:ln>
            <a:noFill/>
          </a:ln>
        </p:spPr>
        <p:txBody>
          <a:bodyPr spcFirstLastPara="1" wrap="square" lIns="0" tIns="90000" rIns="0" bIns="0" anchor="t" anchorCtr="0">
            <a:noAutofit/>
          </a:bodyPr>
          <a:lstStyle>
            <a:lvl1pPr lvl="0" algn="l">
              <a:lnSpc>
                <a:spcPct val="95000"/>
              </a:lnSpc>
              <a:spcBef>
                <a:spcPts val="0"/>
              </a:spcBef>
              <a:spcAft>
                <a:spcPts val="0"/>
              </a:spcAft>
              <a:buClr>
                <a:schemeClr val="dk2"/>
              </a:buClr>
              <a:buSzPts val="4000"/>
              <a:buFont typeface="Poppins"/>
              <a:buNone/>
              <a:defRPr sz="4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4"/>
          <p:cNvSpPr txBox="1">
            <a:spLocks noGrp="1"/>
          </p:cNvSpPr>
          <p:nvPr>
            <p:ph type="body" idx="1"/>
          </p:nvPr>
        </p:nvSpPr>
        <p:spPr>
          <a:xfrm>
            <a:off x="413998" y="1652016"/>
            <a:ext cx="11386842" cy="431596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400"/>
              <a:buNone/>
              <a:defRPr sz="2400">
                <a:latin typeface="Poppins"/>
                <a:ea typeface="Poppins"/>
                <a:cs typeface="Poppins"/>
                <a:sym typeface="Poppins"/>
              </a:defRPr>
            </a:lvl1pPr>
            <a:lvl2pPr marL="914400" lvl="1" indent="-228600" algn="l">
              <a:lnSpc>
                <a:spcPct val="100000"/>
              </a:lnSpc>
              <a:spcBef>
                <a:spcPts val="0"/>
              </a:spcBef>
              <a:spcAft>
                <a:spcPts val="0"/>
              </a:spcAft>
              <a:buClr>
                <a:schemeClr val="dk1"/>
              </a:buClr>
              <a:buSzPts val="2000"/>
              <a:buNone/>
              <a:defRPr sz="2000">
                <a:latin typeface="Poppins"/>
                <a:ea typeface="Poppins"/>
                <a:cs typeface="Poppins"/>
                <a:sym typeface="Poppins"/>
              </a:defRPr>
            </a:lvl2pPr>
            <a:lvl3pPr marL="1371600" lvl="2" indent="-354330" algn="l">
              <a:lnSpc>
                <a:spcPct val="100000"/>
              </a:lnSpc>
              <a:spcBef>
                <a:spcPts val="600"/>
              </a:spcBef>
              <a:spcAft>
                <a:spcPts val="0"/>
              </a:spcAft>
              <a:buClr>
                <a:srgbClr val="D0CB17"/>
              </a:buClr>
              <a:buSzPts val="1980"/>
              <a:buFont typeface="Arial"/>
              <a:buChar char="•"/>
              <a:defRPr sz="1800">
                <a:latin typeface="Poppins"/>
                <a:ea typeface="Poppins"/>
                <a:cs typeface="Poppins"/>
                <a:sym typeface="Poppins"/>
              </a:defRPr>
            </a:lvl3pPr>
            <a:lvl4pPr marL="1828800" lvl="3" indent="-340360" algn="l">
              <a:lnSpc>
                <a:spcPct val="100000"/>
              </a:lnSpc>
              <a:spcBef>
                <a:spcPts val="600"/>
              </a:spcBef>
              <a:spcAft>
                <a:spcPts val="0"/>
              </a:spcAft>
              <a:buClr>
                <a:srgbClr val="D0CB17"/>
              </a:buClr>
              <a:buSzPts val="1760"/>
              <a:buFont typeface="Arial"/>
              <a:buChar char="•"/>
              <a:defRPr sz="1600">
                <a:latin typeface="Poppins"/>
                <a:ea typeface="Poppins"/>
                <a:cs typeface="Poppins"/>
                <a:sym typeface="Poppins"/>
              </a:defRPr>
            </a:lvl4pPr>
            <a:lvl5pPr marL="2286000" lvl="4" indent="-326389" algn="l">
              <a:lnSpc>
                <a:spcPct val="100000"/>
              </a:lnSpc>
              <a:spcBef>
                <a:spcPts val="600"/>
              </a:spcBef>
              <a:spcAft>
                <a:spcPts val="0"/>
              </a:spcAft>
              <a:buClr>
                <a:srgbClr val="D0CB17"/>
              </a:buClr>
              <a:buSzPts val="1540"/>
              <a:buFont typeface="Arial"/>
              <a:buChar char="•"/>
              <a:defRPr sz="1400">
                <a:latin typeface="Poppins"/>
                <a:ea typeface="Poppins"/>
                <a:cs typeface="Poppins"/>
                <a:sym typeface="Poppins"/>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4"/>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lvl1pPr marL="0" lvl="0" indent="0" algn="r">
              <a:spcBef>
                <a:spcPts val="0"/>
              </a:spcBef>
              <a:buNone/>
              <a:defRPr sz="900">
                <a:solidFill>
                  <a:srgbClr val="888888"/>
                </a:solidFill>
                <a:latin typeface="Poppins"/>
                <a:ea typeface="Poppins"/>
                <a:cs typeface="Poppins"/>
                <a:sym typeface="Poppins"/>
              </a:defRPr>
            </a:lvl1pPr>
            <a:lvl2pPr marL="0" lvl="1" indent="0" algn="r">
              <a:spcBef>
                <a:spcPts val="0"/>
              </a:spcBef>
              <a:buNone/>
              <a:defRPr sz="900">
                <a:solidFill>
                  <a:srgbClr val="888888"/>
                </a:solidFill>
                <a:latin typeface="Poppins"/>
                <a:ea typeface="Poppins"/>
                <a:cs typeface="Poppins"/>
                <a:sym typeface="Poppins"/>
              </a:defRPr>
            </a:lvl2pPr>
            <a:lvl3pPr marL="0" lvl="2" indent="0" algn="r">
              <a:spcBef>
                <a:spcPts val="0"/>
              </a:spcBef>
              <a:buNone/>
              <a:defRPr sz="900">
                <a:solidFill>
                  <a:srgbClr val="888888"/>
                </a:solidFill>
                <a:latin typeface="Poppins"/>
                <a:ea typeface="Poppins"/>
                <a:cs typeface="Poppins"/>
                <a:sym typeface="Poppins"/>
              </a:defRPr>
            </a:lvl3pPr>
            <a:lvl4pPr marL="0" lvl="3" indent="0" algn="r">
              <a:spcBef>
                <a:spcPts val="0"/>
              </a:spcBef>
              <a:buNone/>
              <a:defRPr sz="900">
                <a:solidFill>
                  <a:srgbClr val="888888"/>
                </a:solidFill>
                <a:latin typeface="Poppins"/>
                <a:ea typeface="Poppins"/>
                <a:cs typeface="Poppins"/>
                <a:sym typeface="Poppins"/>
              </a:defRPr>
            </a:lvl4pPr>
            <a:lvl5pPr marL="0" lvl="4" indent="0" algn="r">
              <a:spcBef>
                <a:spcPts val="0"/>
              </a:spcBef>
              <a:buNone/>
              <a:defRPr sz="900">
                <a:solidFill>
                  <a:srgbClr val="888888"/>
                </a:solidFill>
                <a:latin typeface="Poppins"/>
                <a:ea typeface="Poppins"/>
                <a:cs typeface="Poppins"/>
                <a:sym typeface="Poppins"/>
              </a:defRPr>
            </a:lvl5pPr>
            <a:lvl6pPr marL="0" lvl="5" indent="0" algn="r">
              <a:spcBef>
                <a:spcPts val="0"/>
              </a:spcBef>
              <a:buNone/>
              <a:defRPr sz="900">
                <a:solidFill>
                  <a:srgbClr val="888888"/>
                </a:solidFill>
                <a:latin typeface="Poppins"/>
                <a:ea typeface="Poppins"/>
                <a:cs typeface="Poppins"/>
                <a:sym typeface="Poppins"/>
              </a:defRPr>
            </a:lvl6pPr>
            <a:lvl7pPr marL="0" lvl="6" indent="0" algn="r">
              <a:spcBef>
                <a:spcPts val="0"/>
              </a:spcBef>
              <a:buNone/>
              <a:defRPr sz="900">
                <a:solidFill>
                  <a:srgbClr val="888888"/>
                </a:solidFill>
                <a:latin typeface="Poppins"/>
                <a:ea typeface="Poppins"/>
                <a:cs typeface="Poppins"/>
                <a:sym typeface="Poppins"/>
              </a:defRPr>
            </a:lvl7pPr>
            <a:lvl8pPr marL="0" lvl="7" indent="0" algn="r">
              <a:spcBef>
                <a:spcPts val="0"/>
              </a:spcBef>
              <a:buNone/>
              <a:defRPr sz="900">
                <a:solidFill>
                  <a:srgbClr val="888888"/>
                </a:solidFill>
                <a:latin typeface="Poppins"/>
                <a:ea typeface="Poppins"/>
                <a:cs typeface="Poppins"/>
                <a:sym typeface="Poppins"/>
              </a:defRPr>
            </a:lvl8pPr>
            <a:lvl9pPr marL="0" lvl="8" indent="0" algn="r">
              <a:spcBef>
                <a:spcPts val="0"/>
              </a:spcBef>
              <a:buNone/>
              <a:defRPr sz="900">
                <a:solidFill>
                  <a:srgbClr val="888888"/>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cxnSp>
        <p:nvCxnSpPr>
          <p:cNvPr id="34" name="Google Shape;34;p24"/>
          <p:cNvCxnSpPr/>
          <p:nvPr/>
        </p:nvCxnSpPr>
        <p:spPr>
          <a:xfrm>
            <a:off x="404473" y="1145945"/>
            <a:ext cx="8165570" cy="0"/>
          </a:xfrm>
          <a:prstGeom prst="straightConnector1">
            <a:avLst/>
          </a:prstGeom>
          <a:noFill/>
          <a:ln w="41275" cap="flat" cmpd="sng">
            <a:solidFill>
              <a:srgbClr val="D0CB17"/>
            </a:solidFill>
            <a:prstDash val="solid"/>
            <a:miter lim="800000"/>
            <a:headEnd type="none" w="sm" len="sm"/>
            <a:tailEnd type="none" w="sm" len="sm"/>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C87A0-AF4F-0810-EB1B-F7B9DB7EB0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CACCA7-4209-BD9F-365B-FB0111068E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91CEB7-44E5-7589-E3CF-AEAA39F084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984BB8-6E7D-839C-B7BF-0C5A689C49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DAFC98-5410-269A-EA79-D906BE889D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BFCC01-D40E-CCF8-CD4B-4A47E9810044}"/>
              </a:ext>
            </a:extLst>
          </p:cNvPr>
          <p:cNvSpPr>
            <a:spLocks noGrp="1"/>
          </p:cNvSpPr>
          <p:nvPr>
            <p:ph type="dt" sz="half" idx="10"/>
          </p:nvPr>
        </p:nvSpPr>
        <p:spPr/>
        <p:txBody>
          <a:bodyPr/>
          <a:lstStyle/>
          <a:p>
            <a:fld id="{3D87B33D-6EB6-4DD8-B394-5AAA9BEE2131}" type="datetimeFigureOut">
              <a:rPr lang="en-US" smtClean="0"/>
              <a:t>4/9/2025</a:t>
            </a:fld>
            <a:endParaRPr lang="en-US"/>
          </a:p>
        </p:txBody>
      </p:sp>
      <p:sp>
        <p:nvSpPr>
          <p:cNvPr id="8" name="Footer Placeholder 7">
            <a:extLst>
              <a:ext uri="{FF2B5EF4-FFF2-40B4-BE49-F238E27FC236}">
                <a16:creationId xmlns:a16="http://schemas.microsoft.com/office/drawing/2014/main" id="{F3C67EBF-C3C7-53C8-BEA0-BFD717B11D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BD3833-F1B9-D410-F72C-D3513A9B770D}"/>
              </a:ext>
            </a:extLst>
          </p:cNvPr>
          <p:cNvSpPr>
            <a:spLocks noGrp="1"/>
          </p:cNvSpPr>
          <p:nvPr>
            <p:ph type="sldNum" sz="quarter" idx="12"/>
          </p:nvPr>
        </p:nvSpPr>
        <p:spPr/>
        <p:txBody>
          <a:bodyPr/>
          <a:lstStyle/>
          <a:p>
            <a:fld id="{5430E772-2708-49DA-A31F-4121ACF2045D}" type="slidenum">
              <a:rPr lang="en-US" smtClean="0"/>
              <a:t>‹#›</a:t>
            </a:fld>
            <a:endParaRPr lang="en-US"/>
          </a:p>
        </p:txBody>
      </p:sp>
    </p:spTree>
    <p:extLst>
      <p:ext uri="{BB962C8B-B14F-4D97-AF65-F5344CB8AC3E}">
        <p14:creationId xmlns:p14="http://schemas.microsoft.com/office/powerpoint/2010/main" val="24648390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6C278-679F-44AC-DA25-30D6525119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BAFD35-2629-5F9B-5A2E-2D4AF88267C9}"/>
              </a:ext>
            </a:extLst>
          </p:cNvPr>
          <p:cNvSpPr>
            <a:spLocks noGrp="1"/>
          </p:cNvSpPr>
          <p:nvPr>
            <p:ph type="dt" sz="half" idx="10"/>
          </p:nvPr>
        </p:nvSpPr>
        <p:spPr/>
        <p:txBody>
          <a:bodyPr/>
          <a:lstStyle/>
          <a:p>
            <a:fld id="{3D87B33D-6EB6-4DD8-B394-5AAA9BEE2131}" type="datetimeFigureOut">
              <a:rPr lang="en-US" smtClean="0"/>
              <a:t>4/9/2025</a:t>
            </a:fld>
            <a:endParaRPr lang="en-US"/>
          </a:p>
        </p:txBody>
      </p:sp>
      <p:sp>
        <p:nvSpPr>
          <p:cNvPr id="4" name="Footer Placeholder 3">
            <a:extLst>
              <a:ext uri="{FF2B5EF4-FFF2-40B4-BE49-F238E27FC236}">
                <a16:creationId xmlns:a16="http://schemas.microsoft.com/office/drawing/2014/main" id="{5CBEFF07-132D-DFB6-AF1A-E6C46F72AD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85FBDF-B910-211D-C0FA-55962BEAFB56}"/>
              </a:ext>
            </a:extLst>
          </p:cNvPr>
          <p:cNvSpPr>
            <a:spLocks noGrp="1"/>
          </p:cNvSpPr>
          <p:nvPr>
            <p:ph type="sldNum" sz="quarter" idx="12"/>
          </p:nvPr>
        </p:nvSpPr>
        <p:spPr/>
        <p:txBody>
          <a:bodyPr/>
          <a:lstStyle/>
          <a:p>
            <a:fld id="{5430E772-2708-49DA-A31F-4121ACF2045D}" type="slidenum">
              <a:rPr lang="en-US" smtClean="0"/>
              <a:t>‹#›</a:t>
            </a:fld>
            <a:endParaRPr lang="en-US"/>
          </a:p>
        </p:txBody>
      </p:sp>
    </p:spTree>
    <p:extLst>
      <p:ext uri="{BB962C8B-B14F-4D97-AF65-F5344CB8AC3E}">
        <p14:creationId xmlns:p14="http://schemas.microsoft.com/office/powerpoint/2010/main" val="13915546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C094D8-EFCA-EAAC-1663-9E2F5EAD9017}"/>
              </a:ext>
            </a:extLst>
          </p:cNvPr>
          <p:cNvSpPr>
            <a:spLocks noGrp="1"/>
          </p:cNvSpPr>
          <p:nvPr>
            <p:ph type="dt" sz="half" idx="10"/>
          </p:nvPr>
        </p:nvSpPr>
        <p:spPr/>
        <p:txBody>
          <a:bodyPr/>
          <a:lstStyle/>
          <a:p>
            <a:fld id="{3D87B33D-6EB6-4DD8-B394-5AAA9BEE2131}" type="datetimeFigureOut">
              <a:rPr lang="en-US" smtClean="0"/>
              <a:t>4/9/2025</a:t>
            </a:fld>
            <a:endParaRPr lang="en-US"/>
          </a:p>
        </p:txBody>
      </p:sp>
      <p:sp>
        <p:nvSpPr>
          <p:cNvPr id="3" name="Footer Placeholder 2">
            <a:extLst>
              <a:ext uri="{FF2B5EF4-FFF2-40B4-BE49-F238E27FC236}">
                <a16:creationId xmlns:a16="http://schemas.microsoft.com/office/drawing/2014/main" id="{549B3C35-6DF7-ADA4-1F99-13016117DA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E74A61-FB8F-6111-0DDB-B84A770FE824}"/>
              </a:ext>
            </a:extLst>
          </p:cNvPr>
          <p:cNvSpPr>
            <a:spLocks noGrp="1"/>
          </p:cNvSpPr>
          <p:nvPr>
            <p:ph type="sldNum" sz="quarter" idx="12"/>
          </p:nvPr>
        </p:nvSpPr>
        <p:spPr/>
        <p:txBody>
          <a:bodyPr/>
          <a:lstStyle/>
          <a:p>
            <a:fld id="{5430E772-2708-49DA-A31F-4121ACF2045D}" type="slidenum">
              <a:rPr lang="en-US" smtClean="0"/>
              <a:t>‹#›</a:t>
            </a:fld>
            <a:endParaRPr lang="en-US"/>
          </a:p>
        </p:txBody>
      </p:sp>
    </p:spTree>
    <p:extLst>
      <p:ext uri="{BB962C8B-B14F-4D97-AF65-F5344CB8AC3E}">
        <p14:creationId xmlns:p14="http://schemas.microsoft.com/office/powerpoint/2010/main" val="22045422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3F0AF-026F-FA79-B27E-106004CC5F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5C101D-7916-CE47-641D-CAF4666EF9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336E9A-0AA0-8C42-12B9-0864C933D2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7A8B37-E187-3CA9-1521-C049CC4D1BDD}"/>
              </a:ext>
            </a:extLst>
          </p:cNvPr>
          <p:cNvSpPr>
            <a:spLocks noGrp="1"/>
          </p:cNvSpPr>
          <p:nvPr>
            <p:ph type="dt" sz="half" idx="10"/>
          </p:nvPr>
        </p:nvSpPr>
        <p:spPr/>
        <p:txBody>
          <a:bodyPr/>
          <a:lstStyle/>
          <a:p>
            <a:fld id="{3D87B33D-6EB6-4DD8-B394-5AAA9BEE2131}" type="datetimeFigureOut">
              <a:rPr lang="en-US" smtClean="0"/>
              <a:t>4/9/2025</a:t>
            </a:fld>
            <a:endParaRPr lang="en-US"/>
          </a:p>
        </p:txBody>
      </p:sp>
      <p:sp>
        <p:nvSpPr>
          <p:cNvPr id="6" name="Footer Placeholder 5">
            <a:extLst>
              <a:ext uri="{FF2B5EF4-FFF2-40B4-BE49-F238E27FC236}">
                <a16:creationId xmlns:a16="http://schemas.microsoft.com/office/drawing/2014/main" id="{7764A4C1-8518-5B0A-B2BF-0AC68912B2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C926FB-EAFB-0239-A528-CCCAEFA5BE05}"/>
              </a:ext>
            </a:extLst>
          </p:cNvPr>
          <p:cNvSpPr>
            <a:spLocks noGrp="1"/>
          </p:cNvSpPr>
          <p:nvPr>
            <p:ph type="sldNum" sz="quarter" idx="12"/>
          </p:nvPr>
        </p:nvSpPr>
        <p:spPr/>
        <p:txBody>
          <a:bodyPr/>
          <a:lstStyle/>
          <a:p>
            <a:fld id="{5430E772-2708-49DA-A31F-4121ACF2045D}" type="slidenum">
              <a:rPr lang="en-US" smtClean="0"/>
              <a:t>‹#›</a:t>
            </a:fld>
            <a:endParaRPr lang="en-US"/>
          </a:p>
        </p:txBody>
      </p:sp>
    </p:spTree>
    <p:extLst>
      <p:ext uri="{BB962C8B-B14F-4D97-AF65-F5344CB8AC3E}">
        <p14:creationId xmlns:p14="http://schemas.microsoft.com/office/powerpoint/2010/main" val="39207574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CEAD1-7C21-2FE6-71B5-1456F396B5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550228-3DAD-43BE-D8FB-E5437FCF6E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65ABFF-B72B-88C2-FCA0-A358F08104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3DB64A-5508-A87F-219F-11C0A05891E6}"/>
              </a:ext>
            </a:extLst>
          </p:cNvPr>
          <p:cNvSpPr>
            <a:spLocks noGrp="1"/>
          </p:cNvSpPr>
          <p:nvPr>
            <p:ph type="dt" sz="half" idx="10"/>
          </p:nvPr>
        </p:nvSpPr>
        <p:spPr/>
        <p:txBody>
          <a:bodyPr/>
          <a:lstStyle/>
          <a:p>
            <a:fld id="{3D87B33D-6EB6-4DD8-B394-5AAA9BEE2131}" type="datetimeFigureOut">
              <a:rPr lang="en-US" smtClean="0"/>
              <a:t>4/9/2025</a:t>
            </a:fld>
            <a:endParaRPr lang="en-US"/>
          </a:p>
        </p:txBody>
      </p:sp>
      <p:sp>
        <p:nvSpPr>
          <p:cNvPr id="6" name="Footer Placeholder 5">
            <a:extLst>
              <a:ext uri="{FF2B5EF4-FFF2-40B4-BE49-F238E27FC236}">
                <a16:creationId xmlns:a16="http://schemas.microsoft.com/office/drawing/2014/main" id="{5E82A6ED-04DC-36F5-954E-41FF00FDD7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4D0BFD-BDDD-13F1-3654-41D784128FE1}"/>
              </a:ext>
            </a:extLst>
          </p:cNvPr>
          <p:cNvSpPr>
            <a:spLocks noGrp="1"/>
          </p:cNvSpPr>
          <p:nvPr>
            <p:ph type="sldNum" sz="quarter" idx="12"/>
          </p:nvPr>
        </p:nvSpPr>
        <p:spPr/>
        <p:txBody>
          <a:bodyPr/>
          <a:lstStyle/>
          <a:p>
            <a:fld id="{5430E772-2708-49DA-A31F-4121ACF2045D}" type="slidenum">
              <a:rPr lang="en-US" smtClean="0"/>
              <a:t>‹#›</a:t>
            </a:fld>
            <a:endParaRPr lang="en-US"/>
          </a:p>
        </p:txBody>
      </p:sp>
    </p:spTree>
    <p:extLst>
      <p:ext uri="{BB962C8B-B14F-4D97-AF65-F5344CB8AC3E}">
        <p14:creationId xmlns:p14="http://schemas.microsoft.com/office/powerpoint/2010/main" val="39169148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CEC7E-2B6A-99EF-9AA8-AC2B3383B4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3CF148-09B9-31FF-D56A-EA4B75E124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1B3927-8463-F04F-8A02-57FCF6614EF7}"/>
              </a:ext>
            </a:extLst>
          </p:cNvPr>
          <p:cNvSpPr>
            <a:spLocks noGrp="1"/>
          </p:cNvSpPr>
          <p:nvPr>
            <p:ph type="dt" sz="half" idx="10"/>
          </p:nvPr>
        </p:nvSpPr>
        <p:spPr/>
        <p:txBody>
          <a:bodyPr/>
          <a:lstStyle/>
          <a:p>
            <a:fld id="{3D87B33D-6EB6-4DD8-B394-5AAA9BEE2131}" type="datetimeFigureOut">
              <a:rPr lang="en-US" smtClean="0"/>
              <a:t>4/9/2025</a:t>
            </a:fld>
            <a:endParaRPr lang="en-US"/>
          </a:p>
        </p:txBody>
      </p:sp>
      <p:sp>
        <p:nvSpPr>
          <p:cNvPr id="5" name="Footer Placeholder 4">
            <a:extLst>
              <a:ext uri="{FF2B5EF4-FFF2-40B4-BE49-F238E27FC236}">
                <a16:creationId xmlns:a16="http://schemas.microsoft.com/office/drawing/2014/main" id="{F553B184-5703-97EC-C93A-A2F3F13387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014CF8-AEC5-FEB2-CC01-A13BA48B1CD5}"/>
              </a:ext>
            </a:extLst>
          </p:cNvPr>
          <p:cNvSpPr>
            <a:spLocks noGrp="1"/>
          </p:cNvSpPr>
          <p:nvPr>
            <p:ph type="sldNum" sz="quarter" idx="12"/>
          </p:nvPr>
        </p:nvSpPr>
        <p:spPr/>
        <p:txBody>
          <a:bodyPr/>
          <a:lstStyle/>
          <a:p>
            <a:fld id="{5430E772-2708-49DA-A31F-4121ACF2045D}" type="slidenum">
              <a:rPr lang="en-US" smtClean="0"/>
              <a:t>‹#›</a:t>
            </a:fld>
            <a:endParaRPr lang="en-US"/>
          </a:p>
        </p:txBody>
      </p:sp>
    </p:spTree>
    <p:extLst>
      <p:ext uri="{BB962C8B-B14F-4D97-AF65-F5344CB8AC3E}">
        <p14:creationId xmlns:p14="http://schemas.microsoft.com/office/powerpoint/2010/main" val="1630346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4A0817-85DD-C674-0792-7AA45185E5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EE6912-C12A-4984-8DE7-021EAE22CF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3997FF-2F70-005C-DF25-52ADBEDBB5EB}"/>
              </a:ext>
            </a:extLst>
          </p:cNvPr>
          <p:cNvSpPr>
            <a:spLocks noGrp="1"/>
          </p:cNvSpPr>
          <p:nvPr>
            <p:ph type="dt" sz="half" idx="10"/>
          </p:nvPr>
        </p:nvSpPr>
        <p:spPr/>
        <p:txBody>
          <a:bodyPr/>
          <a:lstStyle/>
          <a:p>
            <a:fld id="{3D87B33D-6EB6-4DD8-B394-5AAA9BEE2131}" type="datetimeFigureOut">
              <a:rPr lang="en-US" smtClean="0"/>
              <a:t>4/9/2025</a:t>
            </a:fld>
            <a:endParaRPr lang="en-US"/>
          </a:p>
        </p:txBody>
      </p:sp>
      <p:sp>
        <p:nvSpPr>
          <p:cNvPr id="5" name="Footer Placeholder 4">
            <a:extLst>
              <a:ext uri="{FF2B5EF4-FFF2-40B4-BE49-F238E27FC236}">
                <a16:creationId xmlns:a16="http://schemas.microsoft.com/office/drawing/2014/main" id="{19D0D487-9FCE-94E4-5E34-438BAD13C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D5E17C-2797-1876-70B1-8C2BAFB2CD23}"/>
              </a:ext>
            </a:extLst>
          </p:cNvPr>
          <p:cNvSpPr>
            <a:spLocks noGrp="1"/>
          </p:cNvSpPr>
          <p:nvPr>
            <p:ph type="sldNum" sz="quarter" idx="12"/>
          </p:nvPr>
        </p:nvSpPr>
        <p:spPr/>
        <p:txBody>
          <a:bodyPr/>
          <a:lstStyle/>
          <a:p>
            <a:fld id="{5430E772-2708-49DA-A31F-4121ACF2045D}" type="slidenum">
              <a:rPr lang="en-US" smtClean="0"/>
              <a:t>‹#›</a:t>
            </a:fld>
            <a:endParaRPr lang="en-US"/>
          </a:p>
        </p:txBody>
      </p:sp>
    </p:spTree>
    <p:extLst>
      <p:ext uri="{BB962C8B-B14F-4D97-AF65-F5344CB8AC3E}">
        <p14:creationId xmlns:p14="http://schemas.microsoft.com/office/powerpoint/2010/main" val="40683080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6A189-08D4-D353-00D5-4487D87DF2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BF7E1B-5C52-5AB5-C400-3972F209778F}"/>
              </a:ext>
            </a:extLst>
          </p:cNvPr>
          <p:cNvSpPr>
            <a:spLocks noGrp="1"/>
          </p:cNvSpPr>
          <p:nvPr>
            <p:ph type="dt" sz="half" idx="10"/>
          </p:nvPr>
        </p:nvSpPr>
        <p:spPr/>
        <p:txBody>
          <a:bodyPr/>
          <a:lstStyle/>
          <a:p>
            <a:fld id="{3D87B33D-6EB6-4DD8-B394-5AAA9BEE2131}" type="datetimeFigureOut">
              <a:rPr lang="en-US" smtClean="0"/>
              <a:t>4/9/2025</a:t>
            </a:fld>
            <a:endParaRPr lang="en-US"/>
          </a:p>
        </p:txBody>
      </p:sp>
      <p:sp>
        <p:nvSpPr>
          <p:cNvPr id="4" name="Footer Placeholder 3">
            <a:extLst>
              <a:ext uri="{FF2B5EF4-FFF2-40B4-BE49-F238E27FC236}">
                <a16:creationId xmlns:a16="http://schemas.microsoft.com/office/drawing/2014/main" id="{E28686B1-B4D1-9233-022E-43AF15958B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7402AC-FDA5-6B66-E90A-AEEA89134F78}"/>
              </a:ext>
            </a:extLst>
          </p:cNvPr>
          <p:cNvSpPr>
            <a:spLocks noGrp="1"/>
          </p:cNvSpPr>
          <p:nvPr>
            <p:ph type="sldNum" sz="quarter" idx="12"/>
          </p:nvPr>
        </p:nvSpPr>
        <p:spPr/>
        <p:txBody>
          <a:bodyPr/>
          <a:lstStyle/>
          <a:p>
            <a:fld id="{5430E772-2708-49DA-A31F-4121ACF2045D}" type="slidenum">
              <a:rPr lang="en-US" smtClean="0"/>
              <a:t>‹#›</a:t>
            </a:fld>
            <a:endParaRPr lang="en-US"/>
          </a:p>
        </p:txBody>
      </p:sp>
    </p:spTree>
    <p:extLst>
      <p:ext uri="{BB962C8B-B14F-4D97-AF65-F5344CB8AC3E}">
        <p14:creationId xmlns:p14="http://schemas.microsoft.com/office/powerpoint/2010/main" val="1750278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ext + image option 2">
  <p:cSld name="Text + image option 2">
    <p:spTree>
      <p:nvGrpSpPr>
        <p:cNvPr id="1" name="Shape 35"/>
        <p:cNvGrpSpPr/>
        <p:nvPr/>
      </p:nvGrpSpPr>
      <p:grpSpPr>
        <a:xfrm>
          <a:off x="0" y="0"/>
          <a:ext cx="0" cy="0"/>
          <a:chOff x="0" y="0"/>
          <a:chExt cx="0" cy="0"/>
        </a:xfrm>
      </p:grpSpPr>
      <p:sp>
        <p:nvSpPr>
          <p:cNvPr id="36" name="Google Shape;36;p25"/>
          <p:cNvSpPr txBox="1">
            <a:spLocks noGrp="1"/>
          </p:cNvSpPr>
          <p:nvPr>
            <p:ph type="title"/>
          </p:nvPr>
        </p:nvSpPr>
        <p:spPr>
          <a:xfrm>
            <a:off x="413998" y="414000"/>
            <a:ext cx="8412761" cy="810000"/>
          </a:xfrm>
          <a:prstGeom prst="rect">
            <a:avLst/>
          </a:prstGeom>
          <a:noFill/>
          <a:ln>
            <a:noFill/>
          </a:ln>
        </p:spPr>
        <p:txBody>
          <a:bodyPr spcFirstLastPara="1" wrap="square" lIns="0" tIns="90000" rIns="0" bIns="0" anchor="t" anchorCtr="0">
            <a:noAutofit/>
          </a:bodyPr>
          <a:lstStyle>
            <a:lvl1pPr lvl="0" algn="l">
              <a:lnSpc>
                <a:spcPct val="95000"/>
              </a:lnSpc>
              <a:spcBef>
                <a:spcPts val="0"/>
              </a:spcBef>
              <a:spcAft>
                <a:spcPts val="0"/>
              </a:spcAft>
              <a:buClr>
                <a:schemeClr val="dk2"/>
              </a:buClr>
              <a:buSzPts val="4000"/>
              <a:buFont typeface="Poppins"/>
              <a:buNone/>
              <a:defRPr sz="4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5"/>
          <p:cNvSpPr txBox="1">
            <a:spLocks noGrp="1"/>
          </p:cNvSpPr>
          <p:nvPr>
            <p:ph type="body" idx="1"/>
          </p:nvPr>
        </p:nvSpPr>
        <p:spPr>
          <a:xfrm>
            <a:off x="413998" y="1791478"/>
            <a:ext cx="7538400" cy="407095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400"/>
              <a:buNone/>
              <a:defRPr sz="2400">
                <a:latin typeface="Poppins"/>
                <a:ea typeface="Poppins"/>
                <a:cs typeface="Poppins"/>
                <a:sym typeface="Poppins"/>
              </a:defRPr>
            </a:lvl1pPr>
            <a:lvl2pPr marL="914400" lvl="1" indent="-228600" algn="l">
              <a:lnSpc>
                <a:spcPct val="100000"/>
              </a:lnSpc>
              <a:spcBef>
                <a:spcPts val="0"/>
              </a:spcBef>
              <a:spcAft>
                <a:spcPts val="0"/>
              </a:spcAft>
              <a:buClr>
                <a:schemeClr val="dk1"/>
              </a:buClr>
              <a:buSzPts val="2000"/>
              <a:buNone/>
              <a:defRPr sz="2000">
                <a:latin typeface="Poppins"/>
                <a:ea typeface="Poppins"/>
                <a:cs typeface="Poppins"/>
                <a:sym typeface="Poppins"/>
              </a:defRPr>
            </a:lvl2pPr>
            <a:lvl3pPr marL="1371600" lvl="2" indent="-354330" algn="l">
              <a:lnSpc>
                <a:spcPct val="100000"/>
              </a:lnSpc>
              <a:spcBef>
                <a:spcPts val="600"/>
              </a:spcBef>
              <a:spcAft>
                <a:spcPts val="0"/>
              </a:spcAft>
              <a:buClr>
                <a:srgbClr val="D0CB17"/>
              </a:buClr>
              <a:buSzPts val="1980"/>
              <a:buFont typeface="Arial"/>
              <a:buChar char="•"/>
              <a:defRPr sz="1800">
                <a:latin typeface="Poppins"/>
                <a:ea typeface="Poppins"/>
                <a:cs typeface="Poppins"/>
                <a:sym typeface="Poppins"/>
              </a:defRPr>
            </a:lvl3pPr>
            <a:lvl4pPr marL="1828800" lvl="3" indent="-340360" algn="l">
              <a:lnSpc>
                <a:spcPct val="100000"/>
              </a:lnSpc>
              <a:spcBef>
                <a:spcPts val="600"/>
              </a:spcBef>
              <a:spcAft>
                <a:spcPts val="0"/>
              </a:spcAft>
              <a:buClr>
                <a:srgbClr val="D0CB17"/>
              </a:buClr>
              <a:buSzPts val="1760"/>
              <a:buFont typeface="Arial"/>
              <a:buChar char="•"/>
              <a:defRPr sz="1600">
                <a:latin typeface="Poppins"/>
                <a:ea typeface="Poppins"/>
                <a:cs typeface="Poppins"/>
                <a:sym typeface="Poppins"/>
              </a:defRPr>
            </a:lvl4pPr>
            <a:lvl5pPr marL="2286000" lvl="4" indent="-326389" algn="l">
              <a:lnSpc>
                <a:spcPct val="100000"/>
              </a:lnSpc>
              <a:spcBef>
                <a:spcPts val="600"/>
              </a:spcBef>
              <a:spcAft>
                <a:spcPts val="0"/>
              </a:spcAft>
              <a:buClr>
                <a:srgbClr val="D0CB17"/>
              </a:buClr>
              <a:buSzPts val="1540"/>
              <a:buFont typeface="Arial"/>
              <a:buChar char="•"/>
              <a:defRPr sz="1400">
                <a:latin typeface="Poppins"/>
                <a:ea typeface="Poppins"/>
                <a:cs typeface="Poppins"/>
                <a:sym typeface="Poppins"/>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5"/>
          <p:cNvSpPr>
            <a:spLocks noGrp="1"/>
          </p:cNvSpPr>
          <p:nvPr>
            <p:ph type="pic" idx="2"/>
          </p:nvPr>
        </p:nvSpPr>
        <p:spPr>
          <a:xfrm>
            <a:off x="8094729" y="1985342"/>
            <a:ext cx="4097271" cy="3877093"/>
          </a:xfrm>
          <a:prstGeom prst="rect">
            <a:avLst/>
          </a:prstGeom>
          <a:solidFill>
            <a:srgbClr val="F2F2F2"/>
          </a:solidFill>
          <a:ln>
            <a:noFill/>
          </a:ln>
        </p:spPr>
      </p:sp>
      <p:sp>
        <p:nvSpPr>
          <p:cNvPr id="39" name="Google Shape;39;p25"/>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lvl1pPr marL="0" lvl="0" indent="0" algn="r">
              <a:spcBef>
                <a:spcPts val="0"/>
              </a:spcBef>
              <a:buNone/>
              <a:defRPr sz="900">
                <a:solidFill>
                  <a:srgbClr val="888888"/>
                </a:solidFill>
                <a:latin typeface="Poppins"/>
                <a:ea typeface="Poppins"/>
                <a:cs typeface="Poppins"/>
                <a:sym typeface="Poppins"/>
              </a:defRPr>
            </a:lvl1pPr>
            <a:lvl2pPr marL="0" lvl="1" indent="0" algn="r">
              <a:spcBef>
                <a:spcPts val="0"/>
              </a:spcBef>
              <a:buNone/>
              <a:defRPr sz="900">
                <a:solidFill>
                  <a:srgbClr val="888888"/>
                </a:solidFill>
                <a:latin typeface="Poppins"/>
                <a:ea typeface="Poppins"/>
                <a:cs typeface="Poppins"/>
                <a:sym typeface="Poppins"/>
              </a:defRPr>
            </a:lvl2pPr>
            <a:lvl3pPr marL="0" lvl="2" indent="0" algn="r">
              <a:spcBef>
                <a:spcPts val="0"/>
              </a:spcBef>
              <a:buNone/>
              <a:defRPr sz="900">
                <a:solidFill>
                  <a:srgbClr val="888888"/>
                </a:solidFill>
                <a:latin typeface="Poppins"/>
                <a:ea typeface="Poppins"/>
                <a:cs typeface="Poppins"/>
                <a:sym typeface="Poppins"/>
              </a:defRPr>
            </a:lvl3pPr>
            <a:lvl4pPr marL="0" lvl="3" indent="0" algn="r">
              <a:spcBef>
                <a:spcPts val="0"/>
              </a:spcBef>
              <a:buNone/>
              <a:defRPr sz="900">
                <a:solidFill>
                  <a:srgbClr val="888888"/>
                </a:solidFill>
                <a:latin typeface="Poppins"/>
                <a:ea typeface="Poppins"/>
                <a:cs typeface="Poppins"/>
                <a:sym typeface="Poppins"/>
              </a:defRPr>
            </a:lvl4pPr>
            <a:lvl5pPr marL="0" lvl="4" indent="0" algn="r">
              <a:spcBef>
                <a:spcPts val="0"/>
              </a:spcBef>
              <a:buNone/>
              <a:defRPr sz="900">
                <a:solidFill>
                  <a:srgbClr val="888888"/>
                </a:solidFill>
                <a:latin typeface="Poppins"/>
                <a:ea typeface="Poppins"/>
                <a:cs typeface="Poppins"/>
                <a:sym typeface="Poppins"/>
              </a:defRPr>
            </a:lvl5pPr>
            <a:lvl6pPr marL="0" lvl="5" indent="0" algn="r">
              <a:spcBef>
                <a:spcPts val="0"/>
              </a:spcBef>
              <a:buNone/>
              <a:defRPr sz="900">
                <a:solidFill>
                  <a:srgbClr val="888888"/>
                </a:solidFill>
                <a:latin typeface="Poppins"/>
                <a:ea typeface="Poppins"/>
                <a:cs typeface="Poppins"/>
                <a:sym typeface="Poppins"/>
              </a:defRPr>
            </a:lvl6pPr>
            <a:lvl7pPr marL="0" lvl="6" indent="0" algn="r">
              <a:spcBef>
                <a:spcPts val="0"/>
              </a:spcBef>
              <a:buNone/>
              <a:defRPr sz="900">
                <a:solidFill>
                  <a:srgbClr val="888888"/>
                </a:solidFill>
                <a:latin typeface="Poppins"/>
                <a:ea typeface="Poppins"/>
                <a:cs typeface="Poppins"/>
                <a:sym typeface="Poppins"/>
              </a:defRPr>
            </a:lvl7pPr>
            <a:lvl8pPr marL="0" lvl="7" indent="0" algn="r">
              <a:spcBef>
                <a:spcPts val="0"/>
              </a:spcBef>
              <a:buNone/>
              <a:defRPr sz="900">
                <a:solidFill>
                  <a:srgbClr val="888888"/>
                </a:solidFill>
                <a:latin typeface="Poppins"/>
                <a:ea typeface="Poppins"/>
                <a:cs typeface="Poppins"/>
                <a:sym typeface="Poppins"/>
              </a:defRPr>
            </a:lvl8pPr>
            <a:lvl9pPr marL="0" lvl="8" indent="0" algn="r">
              <a:spcBef>
                <a:spcPts val="0"/>
              </a:spcBef>
              <a:buNone/>
              <a:defRPr sz="900">
                <a:solidFill>
                  <a:srgbClr val="888888"/>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cxnSp>
        <p:nvCxnSpPr>
          <p:cNvPr id="40" name="Google Shape;40;p25"/>
          <p:cNvCxnSpPr/>
          <p:nvPr/>
        </p:nvCxnSpPr>
        <p:spPr>
          <a:xfrm>
            <a:off x="404473" y="1145945"/>
            <a:ext cx="8165570" cy="0"/>
          </a:xfrm>
          <a:prstGeom prst="straightConnector1">
            <a:avLst/>
          </a:prstGeom>
          <a:noFill/>
          <a:ln w="41275" cap="flat" cmpd="sng">
            <a:solidFill>
              <a:srgbClr val="D0CB17"/>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ext + image">
  <p:cSld name="Text + image">
    <p:bg>
      <p:bgPr>
        <a:solidFill>
          <a:schemeClr val="accent2"/>
        </a:solidFill>
        <a:effectLst/>
      </p:bgPr>
    </p:bg>
    <p:spTree>
      <p:nvGrpSpPr>
        <p:cNvPr id="1" name="Shape 41"/>
        <p:cNvGrpSpPr/>
        <p:nvPr/>
      </p:nvGrpSpPr>
      <p:grpSpPr>
        <a:xfrm>
          <a:off x="0" y="0"/>
          <a:ext cx="0" cy="0"/>
          <a:chOff x="0" y="0"/>
          <a:chExt cx="0" cy="0"/>
        </a:xfrm>
      </p:grpSpPr>
      <p:sp>
        <p:nvSpPr>
          <p:cNvPr id="42" name="Google Shape;42;p26"/>
          <p:cNvSpPr txBox="1">
            <a:spLocks noGrp="1"/>
          </p:cNvSpPr>
          <p:nvPr>
            <p:ph type="title"/>
          </p:nvPr>
        </p:nvSpPr>
        <p:spPr>
          <a:xfrm>
            <a:off x="413998" y="414000"/>
            <a:ext cx="5682002" cy="810000"/>
          </a:xfrm>
          <a:prstGeom prst="rect">
            <a:avLst/>
          </a:prstGeom>
          <a:noFill/>
          <a:ln>
            <a:noFill/>
          </a:ln>
        </p:spPr>
        <p:txBody>
          <a:bodyPr spcFirstLastPara="1" wrap="square" lIns="0" tIns="90000" rIns="0" bIns="0" anchor="t" anchorCtr="0">
            <a:noAutofit/>
          </a:bodyPr>
          <a:lstStyle>
            <a:lvl1pPr lvl="0" algn="l">
              <a:lnSpc>
                <a:spcPct val="95000"/>
              </a:lnSpc>
              <a:spcBef>
                <a:spcPts val="0"/>
              </a:spcBef>
              <a:spcAft>
                <a:spcPts val="0"/>
              </a:spcAft>
              <a:buClr>
                <a:schemeClr val="lt2"/>
              </a:buClr>
              <a:buSzPts val="2417"/>
              <a:buFont typeface="Poppins"/>
              <a:buNone/>
              <a:defRPr>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6"/>
          <p:cNvSpPr txBox="1">
            <a:spLocks noGrp="1"/>
          </p:cNvSpPr>
          <p:nvPr>
            <p:ph type="ftr" idx="11"/>
          </p:nvPr>
        </p:nvSpPr>
        <p:spPr>
          <a:xfrm>
            <a:off x="2052000" y="6452004"/>
            <a:ext cx="4114800" cy="237600"/>
          </a:xfrm>
          <a:prstGeom prst="rect">
            <a:avLst/>
          </a:prstGeom>
          <a:noFill/>
          <a:ln>
            <a:noFill/>
          </a:ln>
        </p:spPr>
        <p:txBody>
          <a:bodyPr spcFirstLastPara="1" wrap="square" lIns="0" tIns="36000" rIns="0" bIns="0" anchor="t"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6"/>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lvl1pPr marL="0" lvl="0" indent="0" algn="r">
              <a:spcBef>
                <a:spcPts val="0"/>
              </a:spcBef>
              <a:buNone/>
              <a:defRPr sz="850">
                <a:solidFill>
                  <a:schemeClr val="lt2"/>
                </a:solidFill>
                <a:latin typeface="Verdana"/>
                <a:ea typeface="Verdana"/>
                <a:cs typeface="Verdana"/>
                <a:sym typeface="Verdana"/>
              </a:defRPr>
            </a:lvl1pPr>
            <a:lvl2pPr marL="0" lvl="1" indent="0" algn="r">
              <a:spcBef>
                <a:spcPts val="0"/>
              </a:spcBef>
              <a:buNone/>
              <a:defRPr sz="850">
                <a:solidFill>
                  <a:schemeClr val="lt2"/>
                </a:solidFill>
                <a:latin typeface="Verdana"/>
                <a:ea typeface="Verdana"/>
                <a:cs typeface="Verdana"/>
                <a:sym typeface="Verdana"/>
              </a:defRPr>
            </a:lvl2pPr>
            <a:lvl3pPr marL="0" lvl="2" indent="0" algn="r">
              <a:spcBef>
                <a:spcPts val="0"/>
              </a:spcBef>
              <a:buNone/>
              <a:defRPr sz="850">
                <a:solidFill>
                  <a:schemeClr val="lt2"/>
                </a:solidFill>
                <a:latin typeface="Verdana"/>
                <a:ea typeface="Verdana"/>
                <a:cs typeface="Verdana"/>
                <a:sym typeface="Verdana"/>
              </a:defRPr>
            </a:lvl3pPr>
            <a:lvl4pPr marL="0" lvl="3" indent="0" algn="r">
              <a:spcBef>
                <a:spcPts val="0"/>
              </a:spcBef>
              <a:buNone/>
              <a:defRPr sz="850">
                <a:solidFill>
                  <a:schemeClr val="lt2"/>
                </a:solidFill>
                <a:latin typeface="Verdana"/>
                <a:ea typeface="Verdana"/>
                <a:cs typeface="Verdana"/>
                <a:sym typeface="Verdana"/>
              </a:defRPr>
            </a:lvl4pPr>
            <a:lvl5pPr marL="0" lvl="4" indent="0" algn="r">
              <a:spcBef>
                <a:spcPts val="0"/>
              </a:spcBef>
              <a:buNone/>
              <a:defRPr sz="850">
                <a:solidFill>
                  <a:schemeClr val="lt2"/>
                </a:solidFill>
                <a:latin typeface="Verdana"/>
                <a:ea typeface="Verdana"/>
                <a:cs typeface="Verdana"/>
                <a:sym typeface="Verdana"/>
              </a:defRPr>
            </a:lvl5pPr>
            <a:lvl6pPr marL="0" lvl="5" indent="0" algn="r">
              <a:spcBef>
                <a:spcPts val="0"/>
              </a:spcBef>
              <a:buNone/>
              <a:defRPr sz="850">
                <a:solidFill>
                  <a:schemeClr val="lt2"/>
                </a:solidFill>
                <a:latin typeface="Verdana"/>
                <a:ea typeface="Verdana"/>
                <a:cs typeface="Verdana"/>
                <a:sym typeface="Verdana"/>
              </a:defRPr>
            </a:lvl6pPr>
            <a:lvl7pPr marL="0" lvl="6" indent="0" algn="r">
              <a:spcBef>
                <a:spcPts val="0"/>
              </a:spcBef>
              <a:buNone/>
              <a:defRPr sz="850">
                <a:solidFill>
                  <a:schemeClr val="lt2"/>
                </a:solidFill>
                <a:latin typeface="Verdana"/>
                <a:ea typeface="Verdana"/>
                <a:cs typeface="Verdana"/>
                <a:sym typeface="Verdana"/>
              </a:defRPr>
            </a:lvl7pPr>
            <a:lvl8pPr marL="0" lvl="7" indent="0" algn="r">
              <a:spcBef>
                <a:spcPts val="0"/>
              </a:spcBef>
              <a:buNone/>
              <a:defRPr sz="850">
                <a:solidFill>
                  <a:schemeClr val="lt2"/>
                </a:solidFill>
                <a:latin typeface="Verdana"/>
                <a:ea typeface="Verdana"/>
                <a:cs typeface="Verdana"/>
                <a:sym typeface="Verdana"/>
              </a:defRPr>
            </a:lvl8pPr>
            <a:lvl9pPr marL="0" lvl="8" indent="0" algn="r">
              <a:spcBef>
                <a:spcPts val="0"/>
              </a:spcBef>
              <a:buNone/>
              <a:defRPr sz="850">
                <a:solidFill>
                  <a:schemeClr val="lt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26"/>
          <p:cNvSpPr txBox="1">
            <a:spLocks noGrp="1"/>
          </p:cNvSpPr>
          <p:nvPr>
            <p:ph type="body" idx="1"/>
          </p:nvPr>
        </p:nvSpPr>
        <p:spPr>
          <a:xfrm>
            <a:off x="406400" y="2276475"/>
            <a:ext cx="3686400" cy="35861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2"/>
              </a:buClr>
              <a:buSzPts val="1800"/>
              <a:buNone/>
              <a:defRPr>
                <a:solidFill>
                  <a:schemeClr val="lt2"/>
                </a:solidFill>
                <a:latin typeface="Poppins"/>
                <a:ea typeface="Poppins"/>
                <a:cs typeface="Poppins"/>
                <a:sym typeface="Poppins"/>
              </a:defRPr>
            </a:lvl1pPr>
            <a:lvl2pPr marL="914400" lvl="1" indent="-228600" algn="l">
              <a:lnSpc>
                <a:spcPct val="100000"/>
              </a:lnSpc>
              <a:spcBef>
                <a:spcPts val="0"/>
              </a:spcBef>
              <a:spcAft>
                <a:spcPts val="0"/>
              </a:spcAft>
              <a:buClr>
                <a:schemeClr val="lt2"/>
              </a:buClr>
              <a:buSzPts val="1800"/>
              <a:buNone/>
              <a:defRPr>
                <a:solidFill>
                  <a:schemeClr val="lt2"/>
                </a:solidFill>
                <a:latin typeface="Poppins"/>
                <a:ea typeface="Poppins"/>
                <a:cs typeface="Poppins"/>
                <a:sym typeface="Poppins"/>
              </a:defRPr>
            </a:lvl2pPr>
            <a:lvl3pPr marL="1371600" lvl="2" indent="-354330" algn="l">
              <a:lnSpc>
                <a:spcPct val="100000"/>
              </a:lnSpc>
              <a:spcBef>
                <a:spcPts val="1417"/>
              </a:spcBef>
              <a:spcAft>
                <a:spcPts val="0"/>
              </a:spcAft>
              <a:buClr>
                <a:srgbClr val="D0CB17"/>
              </a:buClr>
              <a:buSzPts val="1980"/>
              <a:buChar char="•"/>
              <a:defRPr>
                <a:solidFill>
                  <a:schemeClr val="lt2"/>
                </a:solidFill>
                <a:latin typeface="Poppins"/>
                <a:ea typeface="Poppins"/>
                <a:cs typeface="Poppins"/>
                <a:sym typeface="Poppins"/>
              </a:defRPr>
            </a:lvl3pPr>
            <a:lvl4pPr marL="1828800" lvl="3" indent="-354330" algn="l">
              <a:lnSpc>
                <a:spcPct val="100000"/>
              </a:lnSpc>
              <a:spcBef>
                <a:spcPts val="1417"/>
              </a:spcBef>
              <a:spcAft>
                <a:spcPts val="0"/>
              </a:spcAft>
              <a:buClr>
                <a:srgbClr val="D0CB17"/>
              </a:buClr>
              <a:buSzPts val="1980"/>
              <a:buChar char="•"/>
              <a:defRPr>
                <a:solidFill>
                  <a:schemeClr val="lt2"/>
                </a:solidFill>
                <a:latin typeface="Poppins"/>
                <a:ea typeface="Poppins"/>
                <a:cs typeface="Poppins"/>
                <a:sym typeface="Poppins"/>
              </a:defRPr>
            </a:lvl4pPr>
            <a:lvl5pPr marL="2286000" lvl="4" indent="-354329" algn="l">
              <a:lnSpc>
                <a:spcPct val="100000"/>
              </a:lnSpc>
              <a:spcBef>
                <a:spcPts val="1417"/>
              </a:spcBef>
              <a:spcAft>
                <a:spcPts val="0"/>
              </a:spcAft>
              <a:buClr>
                <a:srgbClr val="D0CB17"/>
              </a:buClr>
              <a:buSzPts val="1980"/>
              <a:buChar char="•"/>
              <a:defRPr>
                <a:solidFill>
                  <a:schemeClr val="lt2"/>
                </a:solidFill>
                <a:latin typeface="Poppins"/>
                <a:ea typeface="Poppins"/>
                <a:cs typeface="Poppins"/>
                <a:sym typeface="Poppins"/>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6"/>
          <p:cNvSpPr txBox="1">
            <a:spLocks noGrp="1"/>
          </p:cNvSpPr>
          <p:nvPr>
            <p:ph type="body" idx="2"/>
          </p:nvPr>
        </p:nvSpPr>
        <p:spPr>
          <a:xfrm>
            <a:off x="4266000" y="2276475"/>
            <a:ext cx="3686400" cy="35861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2"/>
              </a:buClr>
              <a:buSzPts val="1800"/>
              <a:buNone/>
              <a:defRPr>
                <a:solidFill>
                  <a:schemeClr val="lt2"/>
                </a:solidFill>
                <a:latin typeface="Poppins"/>
                <a:ea typeface="Poppins"/>
                <a:cs typeface="Poppins"/>
                <a:sym typeface="Poppins"/>
              </a:defRPr>
            </a:lvl1pPr>
            <a:lvl2pPr marL="914400" lvl="1" indent="-228600" algn="l">
              <a:lnSpc>
                <a:spcPct val="100000"/>
              </a:lnSpc>
              <a:spcBef>
                <a:spcPts val="0"/>
              </a:spcBef>
              <a:spcAft>
                <a:spcPts val="0"/>
              </a:spcAft>
              <a:buClr>
                <a:schemeClr val="lt2"/>
              </a:buClr>
              <a:buSzPts val="1800"/>
              <a:buNone/>
              <a:defRPr>
                <a:solidFill>
                  <a:schemeClr val="lt2"/>
                </a:solidFill>
                <a:latin typeface="Poppins"/>
                <a:ea typeface="Poppins"/>
                <a:cs typeface="Poppins"/>
                <a:sym typeface="Poppins"/>
              </a:defRPr>
            </a:lvl2pPr>
            <a:lvl3pPr marL="1371600" lvl="2" indent="-354330" algn="l">
              <a:lnSpc>
                <a:spcPct val="100000"/>
              </a:lnSpc>
              <a:spcBef>
                <a:spcPts val="1417"/>
              </a:spcBef>
              <a:spcAft>
                <a:spcPts val="0"/>
              </a:spcAft>
              <a:buClr>
                <a:srgbClr val="D0CB17"/>
              </a:buClr>
              <a:buSzPts val="1980"/>
              <a:buChar char="•"/>
              <a:defRPr>
                <a:solidFill>
                  <a:schemeClr val="lt2"/>
                </a:solidFill>
                <a:latin typeface="Poppins"/>
                <a:ea typeface="Poppins"/>
                <a:cs typeface="Poppins"/>
                <a:sym typeface="Poppins"/>
              </a:defRPr>
            </a:lvl3pPr>
            <a:lvl4pPr marL="1828800" lvl="3" indent="-354330" algn="l">
              <a:lnSpc>
                <a:spcPct val="100000"/>
              </a:lnSpc>
              <a:spcBef>
                <a:spcPts val="1417"/>
              </a:spcBef>
              <a:spcAft>
                <a:spcPts val="0"/>
              </a:spcAft>
              <a:buClr>
                <a:srgbClr val="D0CB17"/>
              </a:buClr>
              <a:buSzPts val="1980"/>
              <a:buChar char="•"/>
              <a:defRPr>
                <a:solidFill>
                  <a:schemeClr val="lt2"/>
                </a:solidFill>
                <a:latin typeface="Poppins"/>
                <a:ea typeface="Poppins"/>
                <a:cs typeface="Poppins"/>
                <a:sym typeface="Poppins"/>
              </a:defRPr>
            </a:lvl4pPr>
            <a:lvl5pPr marL="2286000" lvl="4" indent="-354329" algn="l">
              <a:lnSpc>
                <a:spcPct val="100000"/>
              </a:lnSpc>
              <a:spcBef>
                <a:spcPts val="1417"/>
              </a:spcBef>
              <a:spcAft>
                <a:spcPts val="0"/>
              </a:spcAft>
              <a:buClr>
                <a:srgbClr val="D0CB17"/>
              </a:buClr>
              <a:buSzPts val="1980"/>
              <a:buChar char="•"/>
              <a:defRPr>
                <a:solidFill>
                  <a:schemeClr val="lt2"/>
                </a:solidFill>
                <a:latin typeface="Poppins"/>
                <a:ea typeface="Poppins"/>
                <a:cs typeface="Poppins"/>
                <a:sym typeface="Poppins"/>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6"/>
          <p:cNvSpPr>
            <a:spLocks noGrp="1"/>
          </p:cNvSpPr>
          <p:nvPr>
            <p:ph type="pic" idx="3"/>
          </p:nvPr>
        </p:nvSpPr>
        <p:spPr>
          <a:xfrm>
            <a:off x="7254821" y="0"/>
            <a:ext cx="4937181" cy="6858000"/>
          </a:xfrm>
          <a:prstGeom prst="rect">
            <a:avLst/>
          </a:prstGeom>
          <a:solidFill>
            <a:srgbClr val="F2F2F2"/>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d slide - WB/GFF logo FR" type="blank">
  <p:cSld name="BLANK">
    <p:spTree>
      <p:nvGrpSpPr>
        <p:cNvPr id="1" name="Shape 48"/>
        <p:cNvGrpSpPr/>
        <p:nvPr/>
      </p:nvGrpSpPr>
      <p:grpSpPr>
        <a:xfrm>
          <a:off x="0" y="0"/>
          <a:ext cx="0" cy="0"/>
          <a:chOff x="0" y="0"/>
          <a:chExt cx="0" cy="0"/>
        </a:xfrm>
      </p:grpSpPr>
      <p:pic>
        <p:nvPicPr>
          <p:cNvPr id="49" name="Google Shape;49;p27"/>
          <p:cNvPicPr preferRelativeResize="0"/>
          <p:nvPr/>
        </p:nvPicPr>
        <p:blipFill rotWithShape="1">
          <a:blip r:embed="rId2">
            <a:alphaModFix/>
          </a:blip>
          <a:srcRect/>
          <a:stretch/>
        </p:blipFill>
        <p:spPr>
          <a:xfrm>
            <a:off x="0" y="-116732"/>
            <a:ext cx="12192000" cy="6858000"/>
          </a:xfrm>
          <a:prstGeom prst="rect">
            <a:avLst/>
          </a:prstGeom>
          <a:noFill/>
          <a:ln>
            <a:noFill/>
          </a:ln>
        </p:spPr>
      </p:pic>
      <p:sp>
        <p:nvSpPr>
          <p:cNvPr id="50" name="Google Shape;50;p27"/>
          <p:cNvSpPr txBox="1"/>
          <p:nvPr/>
        </p:nvSpPr>
        <p:spPr>
          <a:xfrm>
            <a:off x="467360" y="4136234"/>
            <a:ext cx="811964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a:solidFill>
                  <a:schemeClr val="lt1"/>
                </a:solidFill>
                <a:latin typeface="Poppins Light"/>
                <a:ea typeface="Poppins Light"/>
                <a:cs typeface="Poppins Light"/>
                <a:sym typeface="Poppins Light"/>
              </a:rPr>
              <a:t>www.globalfinancingfacility.org/fr                  gffsecretariat@worldbank.org                @thegff</a:t>
            </a:r>
            <a:endParaRPr/>
          </a:p>
        </p:txBody>
      </p:sp>
      <p:pic>
        <p:nvPicPr>
          <p:cNvPr id="51" name="Google Shape;51;p2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34373" y="4197933"/>
            <a:ext cx="200973" cy="163478"/>
          </a:xfrm>
          <a:prstGeom prst="rect">
            <a:avLst/>
          </a:prstGeom>
          <a:noFill/>
          <a:ln>
            <a:noFill/>
          </a:ln>
        </p:spPr>
      </p:pic>
      <p:cxnSp>
        <p:nvCxnSpPr>
          <p:cNvPr id="52" name="Google Shape;52;p27"/>
          <p:cNvCxnSpPr/>
          <p:nvPr/>
        </p:nvCxnSpPr>
        <p:spPr>
          <a:xfrm>
            <a:off x="3282927" y="4132121"/>
            <a:ext cx="0" cy="281687"/>
          </a:xfrm>
          <a:prstGeom prst="straightConnector1">
            <a:avLst/>
          </a:prstGeom>
          <a:noFill/>
          <a:ln w="19050" cap="flat" cmpd="sng">
            <a:solidFill>
              <a:schemeClr val="lt1"/>
            </a:solidFill>
            <a:prstDash val="solid"/>
            <a:miter lim="800000"/>
            <a:headEnd type="none" w="sm" len="sm"/>
            <a:tailEnd type="none" w="sm" len="sm"/>
          </a:ln>
        </p:spPr>
      </p:cxnSp>
      <p:cxnSp>
        <p:nvCxnSpPr>
          <p:cNvPr id="53" name="Google Shape;53;p27"/>
          <p:cNvCxnSpPr/>
          <p:nvPr/>
        </p:nvCxnSpPr>
        <p:spPr>
          <a:xfrm>
            <a:off x="6238614" y="4132121"/>
            <a:ext cx="0" cy="281687"/>
          </a:xfrm>
          <a:prstGeom prst="straightConnector1">
            <a:avLst/>
          </a:prstGeom>
          <a:noFill/>
          <a:ln w="19050" cap="flat" cmpd="sng">
            <a:solidFill>
              <a:schemeClr val="lt1"/>
            </a:solidFill>
            <a:prstDash val="solid"/>
            <a:miter lim="800000"/>
            <a:headEnd type="none" w="sm" len="sm"/>
            <a:tailEnd type="none" w="sm" len="sm"/>
          </a:ln>
        </p:spPr>
      </p:cxnSp>
      <p:pic>
        <p:nvPicPr>
          <p:cNvPr id="54" name="Google Shape;54;p27" descr="Icon&#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497532" y="4197933"/>
            <a:ext cx="228660" cy="160883"/>
          </a:xfrm>
          <a:prstGeom prst="rect">
            <a:avLst/>
          </a:prstGeom>
          <a:noFill/>
          <a:ln>
            <a:noFill/>
          </a:ln>
        </p:spPr>
      </p:pic>
      <p:pic>
        <p:nvPicPr>
          <p:cNvPr id="55" name="Google Shape;55;p2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67360" y="3042044"/>
            <a:ext cx="8795045" cy="77391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Divider slide 1">
  <p:cSld name="Divider slide 1">
    <p:bg>
      <p:bgPr>
        <a:solidFill>
          <a:srgbClr val="D8A822"/>
        </a:solidFill>
        <a:effectLst/>
      </p:bgPr>
    </p:bg>
    <p:spTree>
      <p:nvGrpSpPr>
        <p:cNvPr id="1" name="Shape 56"/>
        <p:cNvGrpSpPr/>
        <p:nvPr/>
      </p:nvGrpSpPr>
      <p:grpSpPr>
        <a:xfrm>
          <a:off x="0" y="0"/>
          <a:ext cx="0" cy="0"/>
          <a:chOff x="0" y="0"/>
          <a:chExt cx="0" cy="0"/>
        </a:xfrm>
      </p:grpSpPr>
      <p:pic>
        <p:nvPicPr>
          <p:cNvPr id="57" name="Google Shape;57;p2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719" y="0"/>
            <a:ext cx="12178562" cy="6857999"/>
          </a:xfrm>
          <a:prstGeom prst="rect">
            <a:avLst/>
          </a:prstGeom>
          <a:noFill/>
          <a:ln>
            <a:noFill/>
          </a:ln>
        </p:spPr>
      </p:pic>
      <p:sp>
        <p:nvSpPr>
          <p:cNvPr id="58" name="Google Shape;58;p28"/>
          <p:cNvSpPr txBox="1">
            <a:spLocks noGrp="1"/>
          </p:cNvSpPr>
          <p:nvPr>
            <p:ph type="title"/>
          </p:nvPr>
        </p:nvSpPr>
        <p:spPr>
          <a:xfrm>
            <a:off x="414000" y="874800"/>
            <a:ext cx="9852218" cy="2491200"/>
          </a:xfrm>
          <a:prstGeom prst="rect">
            <a:avLst/>
          </a:prstGeom>
          <a:noFill/>
          <a:ln>
            <a:noFill/>
          </a:ln>
        </p:spPr>
        <p:txBody>
          <a:bodyPr spcFirstLastPara="1" wrap="square" lIns="0" tIns="216000" rIns="0" bIns="0" anchor="t" anchorCtr="0">
            <a:noAutofit/>
          </a:bodyPr>
          <a:lstStyle>
            <a:lvl1pPr lvl="0" algn="l">
              <a:lnSpc>
                <a:spcPct val="95000"/>
              </a:lnSpc>
              <a:spcBef>
                <a:spcPts val="0"/>
              </a:spcBef>
              <a:spcAft>
                <a:spcPts val="0"/>
              </a:spcAft>
              <a:buClr>
                <a:schemeClr val="lt1"/>
              </a:buClr>
              <a:buSzPts val="5460"/>
              <a:buFont typeface="Poppins"/>
              <a:buNone/>
              <a:defRPr sz="546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8"/>
          <p:cNvSpPr txBox="1">
            <a:spLocks noGrp="1"/>
          </p:cNvSpPr>
          <p:nvPr>
            <p:ph type="ftr" idx="11"/>
          </p:nvPr>
        </p:nvSpPr>
        <p:spPr>
          <a:xfrm>
            <a:off x="2052000" y="6451840"/>
            <a:ext cx="4114800" cy="237600"/>
          </a:xfrm>
          <a:prstGeom prst="rect">
            <a:avLst/>
          </a:prstGeom>
          <a:noFill/>
          <a:ln>
            <a:noFill/>
          </a:ln>
        </p:spPr>
        <p:txBody>
          <a:bodyPr spcFirstLastPara="1" wrap="square" lIns="0" tIns="36000" rIns="0" bIns="0" anchor="t" anchorCtr="0">
            <a:noAutofit/>
          </a:bodyPr>
          <a:lstStyle>
            <a:lvl1pPr lvl="0" algn="l">
              <a:spcBef>
                <a:spcPts val="0"/>
              </a:spcBef>
              <a:spcAft>
                <a:spcPts val="0"/>
              </a:spcAft>
              <a:buSzPts val="1400"/>
              <a:buNone/>
              <a:defRPr sz="85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8"/>
          <p:cNvSpPr txBox="1">
            <a:spLocks noGrp="1"/>
          </p:cNvSpPr>
          <p:nvPr>
            <p:ph type="sldNum" idx="12"/>
          </p:nvPr>
        </p:nvSpPr>
        <p:spPr>
          <a:xfrm>
            <a:off x="9057640" y="6451840"/>
            <a:ext cx="2743200" cy="237600"/>
          </a:xfrm>
          <a:prstGeom prst="rect">
            <a:avLst/>
          </a:prstGeom>
          <a:noFill/>
          <a:ln>
            <a:noFill/>
          </a:ln>
        </p:spPr>
        <p:txBody>
          <a:bodyPr spcFirstLastPara="1" wrap="square" lIns="0" tIns="36000" rIns="0" bIns="0" anchor="t" anchorCtr="0">
            <a:noAutofit/>
          </a:bodyPr>
          <a:lstStyle>
            <a:lvl1pPr marL="0" lvl="0" indent="0" algn="r">
              <a:spcBef>
                <a:spcPts val="0"/>
              </a:spcBef>
              <a:buNone/>
              <a:defRPr sz="900">
                <a:solidFill>
                  <a:schemeClr val="lt1"/>
                </a:solidFill>
                <a:latin typeface="Poppins"/>
                <a:ea typeface="Poppins"/>
                <a:cs typeface="Poppins"/>
                <a:sym typeface="Poppins"/>
              </a:defRPr>
            </a:lvl1pPr>
            <a:lvl2pPr marL="0" lvl="1" indent="0" algn="r">
              <a:spcBef>
                <a:spcPts val="0"/>
              </a:spcBef>
              <a:buNone/>
              <a:defRPr sz="900">
                <a:solidFill>
                  <a:schemeClr val="lt1"/>
                </a:solidFill>
                <a:latin typeface="Poppins"/>
                <a:ea typeface="Poppins"/>
                <a:cs typeface="Poppins"/>
                <a:sym typeface="Poppins"/>
              </a:defRPr>
            </a:lvl2pPr>
            <a:lvl3pPr marL="0" lvl="2" indent="0" algn="r">
              <a:spcBef>
                <a:spcPts val="0"/>
              </a:spcBef>
              <a:buNone/>
              <a:defRPr sz="900">
                <a:solidFill>
                  <a:schemeClr val="lt1"/>
                </a:solidFill>
                <a:latin typeface="Poppins"/>
                <a:ea typeface="Poppins"/>
                <a:cs typeface="Poppins"/>
                <a:sym typeface="Poppins"/>
              </a:defRPr>
            </a:lvl3pPr>
            <a:lvl4pPr marL="0" lvl="3" indent="0" algn="r">
              <a:spcBef>
                <a:spcPts val="0"/>
              </a:spcBef>
              <a:buNone/>
              <a:defRPr sz="900">
                <a:solidFill>
                  <a:schemeClr val="lt1"/>
                </a:solidFill>
                <a:latin typeface="Poppins"/>
                <a:ea typeface="Poppins"/>
                <a:cs typeface="Poppins"/>
                <a:sym typeface="Poppins"/>
              </a:defRPr>
            </a:lvl4pPr>
            <a:lvl5pPr marL="0" lvl="4" indent="0" algn="r">
              <a:spcBef>
                <a:spcPts val="0"/>
              </a:spcBef>
              <a:buNone/>
              <a:defRPr sz="900">
                <a:solidFill>
                  <a:schemeClr val="lt1"/>
                </a:solidFill>
                <a:latin typeface="Poppins"/>
                <a:ea typeface="Poppins"/>
                <a:cs typeface="Poppins"/>
                <a:sym typeface="Poppins"/>
              </a:defRPr>
            </a:lvl5pPr>
            <a:lvl6pPr marL="0" lvl="5" indent="0" algn="r">
              <a:spcBef>
                <a:spcPts val="0"/>
              </a:spcBef>
              <a:buNone/>
              <a:defRPr sz="900">
                <a:solidFill>
                  <a:schemeClr val="lt1"/>
                </a:solidFill>
                <a:latin typeface="Poppins"/>
                <a:ea typeface="Poppins"/>
                <a:cs typeface="Poppins"/>
                <a:sym typeface="Poppins"/>
              </a:defRPr>
            </a:lvl6pPr>
            <a:lvl7pPr marL="0" lvl="6" indent="0" algn="r">
              <a:spcBef>
                <a:spcPts val="0"/>
              </a:spcBef>
              <a:buNone/>
              <a:defRPr sz="900">
                <a:solidFill>
                  <a:schemeClr val="lt1"/>
                </a:solidFill>
                <a:latin typeface="Poppins"/>
                <a:ea typeface="Poppins"/>
                <a:cs typeface="Poppins"/>
                <a:sym typeface="Poppins"/>
              </a:defRPr>
            </a:lvl7pPr>
            <a:lvl8pPr marL="0" lvl="7" indent="0" algn="r">
              <a:spcBef>
                <a:spcPts val="0"/>
              </a:spcBef>
              <a:buNone/>
              <a:defRPr sz="900">
                <a:solidFill>
                  <a:schemeClr val="lt1"/>
                </a:solidFill>
                <a:latin typeface="Poppins"/>
                <a:ea typeface="Poppins"/>
                <a:cs typeface="Poppins"/>
                <a:sym typeface="Poppins"/>
              </a:defRPr>
            </a:lvl8pPr>
            <a:lvl9pPr marL="0" lvl="8" indent="0" algn="r">
              <a:spcBef>
                <a:spcPts val="0"/>
              </a:spcBef>
              <a:buNone/>
              <a:defRPr sz="900">
                <a:solidFill>
                  <a:schemeClr val="lt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
        <p:nvSpPr>
          <p:cNvPr id="61" name="Google Shape;61;p28"/>
          <p:cNvSpPr txBox="1">
            <a:spLocks noGrp="1"/>
          </p:cNvSpPr>
          <p:nvPr>
            <p:ph type="body" idx="1"/>
          </p:nvPr>
        </p:nvSpPr>
        <p:spPr>
          <a:xfrm>
            <a:off x="414000" y="3900400"/>
            <a:ext cx="3240000" cy="2082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75"/>
              <a:buNone/>
              <a:defRPr sz="1275" b="0">
                <a:solidFill>
                  <a:schemeClr val="lt1"/>
                </a:solidFill>
                <a:latin typeface="Poppins"/>
                <a:ea typeface="Poppins"/>
                <a:cs typeface="Poppins"/>
                <a:sym typeface="Poppins"/>
              </a:defRPr>
            </a:lvl1pPr>
            <a:lvl2pPr marL="914400" lvl="1" indent="-309562" algn="l">
              <a:lnSpc>
                <a:spcPct val="100000"/>
              </a:lnSpc>
              <a:spcBef>
                <a:spcPts val="850"/>
              </a:spcBef>
              <a:spcAft>
                <a:spcPts val="0"/>
              </a:spcAft>
              <a:buClr>
                <a:srgbClr val="189992"/>
              </a:buClr>
              <a:buSzPts val="1275"/>
              <a:buFont typeface="Verdana"/>
              <a:buChar char="•"/>
              <a:defRPr sz="1275">
                <a:solidFill>
                  <a:schemeClr val="lt1"/>
                </a:solidFill>
                <a:latin typeface="Poppins"/>
                <a:ea typeface="Poppins"/>
                <a:cs typeface="Poppins"/>
                <a:sym typeface="Poppins"/>
              </a:defRPr>
            </a:lvl2pPr>
            <a:lvl3pPr marL="1371600" lvl="2" indent="-354330" algn="l">
              <a:lnSpc>
                <a:spcPct val="100000"/>
              </a:lnSpc>
              <a:spcBef>
                <a:spcPts val="850"/>
              </a:spcBef>
              <a:spcAft>
                <a:spcPts val="0"/>
              </a:spcAft>
              <a:buSzPts val="1980"/>
              <a:buChar char="•"/>
              <a:defRPr/>
            </a:lvl3pPr>
            <a:lvl4pPr marL="1828800" lvl="3" indent="-354330" algn="l">
              <a:lnSpc>
                <a:spcPct val="100000"/>
              </a:lnSpc>
              <a:spcBef>
                <a:spcPts val="1417"/>
              </a:spcBef>
              <a:spcAft>
                <a:spcPts val="0"/>
              </a:spcAft>
              <a:buSzPts val="1980"/>
              <a:buChar char="•"/>
              <a:defRPr/>
            </a:lvl4pPr>
            <a:lvl5pPr marL="2286000" lvl="4" indent="-354329" algn="l">
              <a:lnSpc>
                <a:spcPct val="100000"/>
              </a:lnSpc>
              <a:spcBef>
                <a:spcPts val="1417"/>
              </a:spcBef>
              <a:spcAft>
                <a:spcPts val="0"/>
              </a:spcAft>
              <a:buSzPts val="198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Divider Slide 2">
  <p:cSld name="Divider Slide 2">
    <p:bg>
      <p:bgPr>
        <a:solidFill>
          <a:schemeClr val="accent4"/>
        </a:solidFill>
        <a:effectLst/>
      </p:bgPr>
    </p:bg>
    <p:spTree>
      <p:nvGrpSpPr>
        <p:cNvPr id="1" name="Shape 62"/>
        <p:cNvGrpSpPr/>
        <p:nvPr/>
      </p:nvGrpSpPr>
      <p:grpSpPr>
        <a:xfrm>
          <a:off x="0" y="0"/>
          <a:ext cx="0" cy="0"/>
          <a:chOff x="0" y="0"/>
          <a:chExt cx="0" cy="0"/>
        </a:xfrm>
      </p:grpSpPr>
      <p:pic>
        <p:nvPicPr>
          <p:cNvPr id="63" name="Google Shape;63;p2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718" y="-405996"/>
            <a:ext cx="12178564" cy="6858000"/>
          </a:xfrm>
          <a:prstGeom prst="rect">
            <a:avLst/>
          </a:prstGeom>
          <a:noFill/>
          <a:ln>
            <a:noFill/>
          </a:ln>
        </p:spPr>
      </p:pic>
      <p:sp>
        <p:nvSpPr>
          <p:cNvPr id="64" name="Google Shape;64;p29"/>
          <p:cNvSpPr txBox="1">
            <a:spLocks noGrp="1"/>
          </p:cNvSpPr>
          <p:nvPr>
            <p:ph type="title"/>
          </p:nvPr>
        </p:nvSpPr>
        <p:spPr>
          <a:xfrm>
            <a:off x="414000" y="874800"/>
            <a:ext cx="6739200" cy="2491200"/>
          </a:xfrm>
          <a:prstGeom prst="rect">
            <a:avLst/>
          </a:prstGeom>
          <a:noFill/>
          <a:ln>
            <a:noFill/>
          </a:ln>
        </p:spPr>
        <p:txBody>
          <a:bodyPr spcFirstLastPara="1" wrap="square" lIns="0" tIns="216000" rIns="0" bIns="0" anchor="t" anchorCtr="0">
            <a:noAutofit/>
          </a:bodyPr>
          <a:lstStyle>
            <a:lvl1pPr lvl="0" algn="l">
              <a:lnSpc>
                <a:spcPct val="85000"/>
              </a:lnSpc>
              <a:spcBef>
                <a:spcPts val="0"/>
              </a:spcBef>
              <a:spcAft>
                <a:spcPts val="0"/>
              </a:spcAft>
              <a:buClr>
                <a:schemeClr val="lt1"/>
              </a:buClr>
              <a:buSzPts val="5460"/>
              <a:buFont typeface="Poppins"/>
              <a:buNone/>
              <a:defRPr sz="546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9"/>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lvl1pPr marL="0" lvl="0" indent="0" algn="r">
              <a:spcBef>
                <a:spcPts val="0"/>
              </a:spcBef>
              <a:buNone/>
              <a:defRPr sz="850">
                <a:solidFill>
                  <a:schemeClr val="lt1"/>
                </a:solidFill>
                <a:latin typeface="Verdana"/>
                <a:ea typeface="Verdana"/>
                <a:cs typeface="Verdana"/>
                <a:sym typeface="Verdana"/>
              </a:defRPr>
            </a:lvl1pPr>
            <a:lvl2pPr marL="0" lvl="1" indent="0" algn="r">
              <a:spcBef>
                <a:spcPts val="0"/>
              </a:spcBef>
              <a:buNone/>
              <a:defRPr sz="850">
                <a:solidFill>
                  <a:schemeClr val="lt1"/>
                </a:solidFill>
                <a:latin typeface="Verdana"/>
                <a:ea typeface="Verdana"/>
                <a:cs typeface="Verdana"/>
                <a:sym typeface="Verdana"/>
              </a:defRPr>
            </a:lvl2pPr>
            <a:lvl3pPr marL="0" lvl="2" indent="0" algn="r">
              <a:spcBef>
                <a:spcPts val="0"/>
              </a:spcBef>
              <a:buNone/>
              <a:defRPr sz="850">
                <a:solidFill>
                  <a:schemeClr val="lt1"/>
                </a:solidFill>
                <a:latin typeface="Verdana"/>
                <a:ea typeface="Verdana"/>
                <a:cs typeface="Verdana"/>
                <a:sym typeface="Verdana"/>
              </a:defRPr>
            </a:lvl3pPr>
            <a:lvl4pPr marL="0" lvl="3" indent="0" algn="r">
              <a:spcBef>
                <a:spcPts val="0"/>
              </a:spcBef>
              <a:buNone/>
              <a:defRPr sz="850">
                <a:solidFill>
                  <a:schemeClr val="lt1"/>
                </a:solidFill>
                <a:latin typeface="Verdana"/>
                <a:ea typeface="Verdana"/>
                <a:cs typeface="Verdana"/>
                <a:sym typeface="Verdana"/>
              </a:defRPr>
            </a:lvl4pPr>
            <a:lvl5pPr marL="0" lvl="4" indent="0" algn="r">
              <a:spcBef>
                <a:spcPts val="0"/>
              </a:spcBef>
              <a:buNone/>
              <a:defRPr sz="850">
                <a:solidFill>
                  <a:schemeClr val="lt1"/>
                </a:solidFill>
                <a:latin typeface="Verdana"/>
                <a:ea typeface="Verdana"/>
                <a:cs typeface="Verdana"/>
                <a:sym typeface="Verdana"/>
              </a:defRPr>
            </a:lvl5pPr>
            <a:lvl6pPr marL="0" lvl="5" indent="0" algn="r">
              <a:spcBef>
                <a:spcPts val="0"/>
              </a:spcBef>
              <a:buNone/>
              <a:defRPr sz="850">
                <a:solidFill>
                  <a:schemeClr val="lt1"/>
                </a:solidFill>
                <a:latin typeface="Verdana"/>
                <a:ea typeface="Verdana"/>
                <a:cs typeface="Verdana"/>
                <a:sym typeface="Verdana"/>
              </a:defRPr>
            </a:lvl6pPr>
            <a:lvl7pPr marL="0" lvl="6" indent="0" algn="r">
              <a:spcBef>
                <a:spcPts val="0"/>
              </a:spcBef>
              <a:buNone/>
              <a:defRPr sz="850">
                <a:solidFill>
                  <a:schemeClr val="lt1"/>
                </a:solidFill>
                <a:latin typeface="Verdana"/>
                <a:ea typeface="Verdana"/>
                <a:cs typeface="Verdana"/>
                <a:sym typeface="Verdana"/>
              </a:defRPr>
            </a:lvl7pPr>
            <a:lvl8pPr marL="0" lvl="7" indent="0" algn="r">
              <a:spcBef>
                <a:spcPts val="0"/>
              </a:spcBef>
              <a:buNone/>
              <a:defRPr sz="850">
                <a:solidFill>
                  <a:schemeClr val="lt1"/>
                </a:solidFill>
                <a:latin typeface="Verdana"/>
                <a:ea typeface="Verdana"/>
                <a:cs typeface="Verdana"/>
                <a:sym typeface="Verdana"/>
              </a:defRPr>
            </a:lvl8pPr>
            <a:lvl9pPr marL="0" lvl="8" indent="0" algn="r">
              <a:spcBef>
                <a:spcPts val="0"/>
              </a:spcBef>
              <a:buNone/>
              <a:defRPr sz="850">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66" name="Google Shape;66;p29"/>
          <p:cNvSpPr txBox="1">
            <a:spLocks noGrp="1"/>
          </p:cNvSpPr>
          <p:nvPr>
            <p:ph type="body" idx="1"/>
          </p:nvPr>
        </p:nvSpPr>
        <p:spPr>
          <a:xfrm>
            <a:off x="414000" y="3779838"/>
            <a:ext cx="3240000" cy="2082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75"/>
              <a:buNone/>
              <a:defRPr sz="1275" b="0">
                <a:solidFill>
                  <a:schemeClr val="lt1"/>
                </a:solidFill>
                <a:latin typeface="Poppins"/>
                <a:ea typeface="Poppins"/>
                <a:cs typeface="Poppins"/>
                <a:sym typeface="Poppins"/>
              </a:defRPr>
            </a:lvl1pPr>
            <a:lvl2pPr marL="914400" lvl="1" indent="-309562" algn="l">
              <a:lnSpc>
                <a:spcPct val="100000"/>
              </a:lnSpc>
              <a:spcBef>
                <a:spcPts val="850"/>
              </a:spcBef>
              <a:spcAft>
                <a:spcPts val="0"/>
              </a:spcAft>
              <a:buClr>
                <a:schemeClr val="lt2"/>
              </a:buClr>
              <a:buSzPts val="1275"/>
              <a:buFont typeface="Verdana"/>
              <a:buChar char="•"/>
              <a:defRPr sz="1275">
                <a:solidFill>
                  <a:schemeClr val="lt1"/>
                </a:solidFill>
                <a:latin typeface="Poppins"/>
                <a:ea typeface="Poppins"/>
                <a:cs typeface="Poppins"/>
                <a:sym typeface="Poppins"/>
              </a:defRPr>
            </a:lvl2pPr>
            <a:lvl3pPr marL="1371600" lvl="2" indent="-354330" algn="l">
              <a:lnSpc>
                <a:spcPct val="100000"/>
              </a:lnSpc>
              <a:spcBef>
                <a:spcPts val="850"/>
              </a:spcBef>
              <a:spcAft>
                <a:spcPts val="0"/>
              </a:spcAft>
              <a:buSzPts val="1980"/>
              <a:buChar char="•"/>
              <a:defRPr/>
            </a:lvl3pPr>
            <a:lvl4pPr marL="1828800" lvl="3" indent="-354330" algn="l">
              <a:lnSpc>
                <a:spcPct val="100000"/>
              </a:lnSpc>
              <a:spcBef>
                <a:spcPts val="1417"/>
              </a:spcBef>
              <a:spcAft>
                <a:spcPts val="0"/>
              </a:spcAft>
              <a:buSzPts val="1980"/>
              <a:buChar char="•"/>
              <a:defRPr/>
            </a:lvl4pPr>
            <a:lvl5pPr marL="2286000" lvl="4" indent="-354329" algn="l">
              <a:lnSpc>
                <a:spcPct val="100000"/>
              </a:lnSpc>
              <a:spcBef>
                <a:spcPts val="1417"/>
              </a:spcBef>
              <a:spcAft>
                <a:spcPts val="0"/>
              </a:spcAft>
              <a:buSzPts val="198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_GreenBackground">
  <p:cSld name="Blank_GreenBackground">
    <p:spTree>
      <p:nvGrpSpPr>
        <p:cNvPr id="1" name="Shape 67"/>
        <p:cNvGrpSpPr/>
        <p:nvPr/>
      </p:nvGrpSpPr>
      <p:grpSpPr>
        <a:xfrm>
          <a:off x="0" y="0"/>
          <a:ext cx="0" cy="0"/>
          <a:chOff x="0" y="0"/>
          <a:chExt cx="0" cy="0"/>
        </a:xfrm>
      </p:grpSpPr>
      <p:pic>
        <p:nvPicPr>
          <p:cNvPr id="68" name="Google Shape;68;p30"/>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413998" y="414000"/>
            <a:ext cx="11386800" cy="810000"/>
          </a:xfrm>
          <a:prstGeom prst="rect">
            <a:avLst/>
          </a:prstGeom>
          <a:noFill/>
          <a:ln>
            <a:noFill/>
          </a:ln>
        </p:spPr>
        <p:txBody>
          <a:bodyPr spcFirstLastPara="1" wrap="square" lIns="0" tIns="90000" rIns="0" bIns="0" anchor="t" anchorCtr="0">
            <a:noAutofit/>
          </a:bodyPr>
          <a:lstStyle>
            <a:lvl1pPr marR="0" lvl="0" algn="l" rtl="0">
              <a:lnSpc>
                <a:spcPct val="95000"/>
              </a:lnSpc>
              <a:spcBef>
                <a:spcPts val="0"/>
              </a:spcBef>
              <a:spcAft>
                <a:spcPts val="0"/>
              </a:spcAft>
              <a:buClr>
                <a:schemeClr val="dk2"/>
              </a:buClr>
              <a:buSzPts val="2417"/>
              <a:buFont typeface="Poppins"/>
              <a:buNone/>
              <a:defRPr sz="2417" b="1" i="0" u="none" strike="noStrike" cap="none">
                <a:solidFill>
                  <a:schemeClr val="dk2"/>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414000" y="2278800"/>
            <a:ext cx="11392238" cy="3564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800"/>
              <a:buFont typeface="Arial"/>
              <a:buNone/>
              <a:defRPr sz="1800" b="1" i="0" u="none" strike="noStrike" cap="none">
                <a:solidFill>
                  <a:schemeClr val="dk1"/>
                </a:solidFill>
                <a:latin typeface="Verdana"/>
                <a:ea typeface="Verdana"/>
                <a:cs typeface="Verdana"/>
                <a:sym typeface="Verdana"/>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Verdana"/>
                <a:ea typeface="Verdana"/>
                <a:cs typeface="Verdana"/>
                <a:sym typeface="Verdana"/>
              </a:defRPr>
            </a:lvl2pPr>
            <a:lvl3pPr marL="1371600" marR="0" lvl="2" indent="-354330" algn="l" rtl="0">
              <a:lnSpc>
                <a:spcPct val="100000"/>
              </a:lnSpc>
              <a:spcBef>
                <a:spcPts val="1417"/>
              </a:spcBef>
              <a:spcAft>
                <a:spcPts val="0"/>
              </a:spcAft>
              <a:buClr>
                <a:schemeClr val="dk2"/>
              </a:buClr>
              <a:buSzPts val="1980"/>
              <a:buFont typeface="Poppins"/>
              <a:buChar char="•"/>
              <a:defRPr sz="1800" b="0" i="0" u="none" strike="noStrike" cap="none">
                <a:solidFill>
                  <a:schemeClr val="dk1"/>
                </a:solidFill>
                <a:latin typeface="Verdana"/>
                <a:ea typeface="Verdana"/>
                <a:cs typeface="Verdana"/>
                <a:sym typeface="Verdana"/>
              </a:defRPr>
            </a:lvl3pPr>
            <a:lvl4pPr marL="1828800" marR="0" lvl="3" indent="-354330" algn="l" rtl="0">
              <a:lnSpc>
                <a:spcPct val="100000"/>
              </a:lnSpc>
              <a:spcBef>
                <a:spcPts val="1417"/>
              </a:spcBef>
              <a:spcAft>
                <a:spcPts val="0"/>
              </a:spcAft>
              <a:buClr>
                <a:schemeClr val="dk2"/>
              </a:buClr>
              <a:buSzPts val="1980"/>
              <a:buFont typeface="Poppins"/>
              <a:buChar char="•"/>
              <a:defRPr sz="1800" b="0" i="0" u="none" strike="noStrike" cap="none">
                <a:solidFill>
                  <a:schemeClr val="dk1"/>
                </a:solidFill>
                <a:latin typeface="Verdana"/>
                <a:ea typeface="Verdana"/>
                <a:cs typeface="Verdana"/>
                <a:sym typeface="Verdana"/>
              </a:defRPr>
            </a:lvl4pPr>
            <a:lvl5pPr marL="2286000" marR="0" lvl="4" indent="-354329" algn="l" rtl="0">
              <a:lnSpc>
                <a:spcPct val="100000"/>
              </a:lnSpc>
              <a:spcBef>
                <a:spcPts val="1417"/>
              </a:spcBef>
              <a:spcAft>
                <a:spcPts val="0"/>
              </a:spcAft>
              <a:buClr>
                <a:schemeClr val="dk2"/>
              </a:buClr>
              <a:buSzPts val="1980"/>
              <a:buFont typeface="Poppins"/>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1417"/>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12" name="Google Shape;12;p21"/>
          <p:cNvSpPr txBox="1">
            <a:spLocks noGrp="1"/>
          </p:cNvSpPr>
          <p:nvPr>
            <p:ph type="dt" idx="10"/>
          </p:nvPr>
        </p:nvSpPr>
        <p:spPr>
          <a:xfrm>
            <a:off x="414000" y="710819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21"/>
          <p:cNvSpPr txBox="1">
            <a:spLocks noGrp="1"/>
          </p:cNvSpPr>
          <p:nvPr>
            <p:ph type="ftr" idx="11"/>
          </p:nvPr>
        </p:nvSpPr>
        <p:spPr>
          <a:xfrm>
            <a:off x="2052000" y="6452004"/>
            <a:ext cx="4114800" cy="237600"/>
          </a:xfrm>
          <a:prstGeom prst="rect">
            <a:avLst/>
          </a:prstGeom>
          <a:noFill/>
          <a:ln>
            <a:noFill/>
          </a:ln>
        </p:spPr>
        <p:txBody>
          <a:bodyPr spcFirstLastPara="1" wrap="square" lIns="0" tIns="36000" rIns="0" bIns="0" anchor="t" anchorCtr="0">
            <a:noAutofit/>
          </a:bodyPr>
          <a:lstStyle>
            <a:lvl1pPr marR="0" lvl="0" algn="l" rtl="0">
              <a:spcBef>
                <a:spcPts val="0"/>
              </a:spcBef>
              <a:spcAft>
                <a:spcPts val="0"/>
              </a:spcAft>
              <a:buSzPts val="1400"/>
              <a:buNone/>
              <a:defRPr sz="850" b="1"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21"/>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lvl1pPr marL="0" marR="0" lvl="0" indent="0" algn="r" rtl="0">
              <a:spcBef>
                <a:spcPts val="0"/>
              </a:spcBef>
              <a:buNone/>
              <a:defRPr sz="850" b="0" i="0" u="none" strike="noStrike" cap="none">
                <a:solidFill>
                  <a:srgbClr val="888888"/>
                </a:solidFill>
                <a:latin typeface="Verdana"/>
                <a:ea typeface="Verdana"/>
                <a:cs typeface="Verdana"/>
                <a:sym typeface="Verdana"/>
              </a:defRPr>
            </a:lvl1pPr>
            <a:lvl2pPr marL="0" marR="0" lvl="1" indent="0" algn="r" rtl="0">
              <a:spcBef>
                <a:spcPts val="0"/>
              </a:spcBef>
              <a:buNone/>
              <a:defRPr sz="850" b="0" i="0" u="none" strike="noStrike" cap="none">
                <a:solidFill>
                  <a:srgbClr val="888888"/>
                </a:solidFill>
                <a:latin typeface="Verdana"/>
                <a:ea typeface="Verdana"/>
                <a:cs typeface="Verdana"/>
                <a:sym typeface="Verdana"/>
              </a:defRPr>
            </a:lvl2pPr>
            <a:lvl3pPr marL="0" marR="0" lvl="2" indent="0" algn="r" rtl="0">
              <a:spcBef>
                <a:spcPts val="0"/>
              </a:spcBef>
              <a:buNone/>
              <a:defRPr sz="850" b="0" i="0" u="none" strike="noStrike" cap="none">
                <a:solidFill>
                  <a:srgbClr val="888888"/>
                </a:solidFill>
                <a:latin typeface="Verdana"/>
                <a:ea typeface="Verdana"/>
                <a:cs typeface="Verdana"/>
                <a:sym typeface="Verdana"/>
              </a:defRPr>
            </a:lvl3pPr>
            <a:lvl4pPr marL="0" marR="0" lvl="3" indent="0" algn="r" rtl="0">
              <a:spcBef>
                <a:spcPts val="0"/>
              </a:spcBef>
              <a:buNone/>
              <a:defRPr sz="850" b="0" i="0" u="none" strike="noStrike" cap="none">
                <a:solidFill>
                  <a:srgbClr val="888888"/>
                </a:solidFill>
                <a:latin typeface="Verdana"/>
                <a:ea typeface="Verdana"/>
                <a:cs typeface="Verdana"/>
                <a:sym typeface="Verdana"/>
              </a:defRPr>
            </a:lvl4pPr>
            <a:lvl5pPr marL="0" marR="0" lvl="4" indent="0" algn="r" rtl="0">
              <a:spcBef>
                <a:spcPts val="0"/>
              </a:spcBef>
              <a:buNone/>
              <a:defRPr sz="850" b="0" i="0" u="none" strike="noStrike" cap="none">
                <a:solidFill>
                  <a:srgbClr val="888888"/>
                </a:solidFill>
                <a:latin typeface="Verdana"/>
                <a:ea typeface="Verdana"/>
                <a:cs typeface="Verdana"/>
                <a:sym typeface="Verdana"/>
              </a:defRPr>
            </a:lvl5pPr>
            <a:lvl6pPr marL="0" marR="0" lvl="5" indent="0" algn="r" rtl="0">
              <a:spcBef>
                <a:spcPts val="0"/>
              </a:spcBef>
              <a:buNone/>
              <a:defRPr sz="850" b="0" i="0" u="none" strike="noStrike" cap="none">
                <a:solidFill>
                  <a:srgbClr val="888888"/>
                </a:solidFill>
                <a:latin typeface="Verdana"/>
                <a:ea typeface="Verdana"/>
                <a:cs typeface="Verdana"/>
                <a:sym typeface="Verdana"/>
              </a:defRPr>
            </a:lvl6pPr>
            <a:lvl7pPr marL="0" marR="0" lvl="6" indent="0" algn="r" rtl="0">
              <a:spcBef>
                <a:spcPts val="0"/>
              </a:spcBef>
              <a:buNone/>
              <a:defRPr sz="850" b="0" i="0" u="none" strike="noStrike" cap="none">
                <a:solidFill>
                  <a:srgbClr val="888888"/>
                </a:solidFill>
                <a:latin typeface="Verdana"/>
                <a:ea typeface="Verdana"/>
                <a:cs typeface="Verdana"/>
                <a:sym typeface="Verdana"/>
              </a:defRPr>
            </a:lvl7pPr>
            <a:lvl8pPr marL="0" marR="0" lvl="7" indent="0" algn="r" rtl="0">
              <a:spcBef>
                <a:spcPts val="0"/>
              </a:spcBef>
              <a:buNone/>
              <a:defRPr sz="850" b="0" i="0" u="none" strike="noStrike" cap="none">
                <a:solidFill>
                  <a:srgbClr val="888888"/>
                </a:solidFill>
                <a:latin typeface="Verdana"/>
                <a:ea typeface="Verdana"/>
                <a:cs typeface="Verdana"/>
                <a:sym typeface="Verdana"/>
              </a:defRPr>
            </a:lvl8pPr>
            <a:lvl9pPr marL="0" marR="0" lvl="8" indent="0" algn="r" rtl="0">
              <a:spcBef>
                <a:spcPts val="0"/>
              </a:spcBef>
              <a:buNone/>
              <a:defRPr sz="85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cxnSp>
        <p:nvCxnSpPr>
          <p:cNvPr id="15" name="Google Shape;15;p21"/>
          <p:cNvCxnSpPr/>
          <p:nvPr/>
        </p:nvCxnSpPr>
        <p:spPr>
          <a:xfrm>
            <a:off x="414000" y="1227600"/>
            <a:ext cx="11392238" cy="0"/>
          </a:xfrm>
          <a:prstGeom prst="straightConnector1">
            <a:avLst/>
          </a:prstGeom>
          <a:noFill/>
          <a:ln w="9525" cap="flat" cmpd="sng">
            <a:solidFill>
              <a:schemeClr val="accent3"/>
            </a:solidFill>
            <a:prstDash val="solid"/>
            <a:miter lim="800000"/>
            <a:headEnd type="none" w="sm" len="sm"/>
            <a:tailEnd type="none" w="sm" len="sm"/>
          </a:ln>
        </p:spPr>
      </p:cxnSp>
      <p:sp>
        <p:nvSpPr>
          <p:cNvPr id="16" name="Google Shape;16;p21"/>
          <p:cNvSpPr txBox="1"/>
          <p:nvPr/>
        </p:nvSpPr>
        <p:spPr>
          <a:xfrm>
            <a:off x="414000" y="6452004"/>
            <a:ext cx="1620000" cy="248531"/>
          </a:xfrm>
          <a:prstGeom prst="rect">
            <a:avLst/>
          </a:prstGeom>
          <a:noFill/>
          <a:ln>
            <a:noFill/>
          </a:ln>
        </p:spPr>
        <p:txBody>
          <a:bodyPr spcFirstLastPara="1" wrap="square" lIns="0" tIns="36000" rIns="0" bIns="0" anchor="t" anchorCtr="0">
            <a:noAutofit/>
          </a:bodyPr>
          <a:lstStyle/>
          <a:p>
            <a:pPr marL="0" marR="0" lvl="0" indent="0" algn="l" rtl="0">
              <a:spcBef>
                <a:spcPts val="0"/>
              </a:spcBef>
              <a:spcAft>
                <a:spcPts val="0"/>
              </a:spcAft>
              <a:buNone/>
            </a:pPr>
            <a:r>
              <a:rPr lang="en-US" sz="850" b="0" i="0" u="none" strike="noStrike" cap="none">
                <a:solidFill>
                  <a:srgbClr val="888888"/>
                </a:solidFill>
                <a:latin typeface="Verdana"/>
                <a:ea typeface="Verdana"/>
                <a:cs typeface="Verdana"/>
                <a:sym typeface="Verdana"/>
              </a:rPr>
              <a:t>FACILITÉ DE FINANCEMENT GLOBALE</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55">
          <p15:clr>
            <a:srgbClr val="F26B43"/>
          </p15:clr>
        </p15:guide>
        <p15:guide id="2" pos="256">
          <p15:clr>
            <a:srgbClr val="F26B43"/>
          </p15:clr>
        </p15:guide>
        <p15:guide id="3" pos="7437">
          <p15:clr>
            <a:srgbClr val="F26B43"/>
          </p15:clr>
        </p15:guide>
        <p15:guide id="4" orient="horz" pos="3693">
          <p15:clr>
            <a:srgbClr val="F26B43"/>
          </p15:clr>
        </p15:guide>
        <p15:guide id="5" orient="horz" pos="4058">
          <p15:clr>
            <a:srgbClr val="F26B43"/>
          </p15:clr>
        </p15:guide>
        <p15:guide id="6" orient="horz" pos="1434">
          <p15:clr>
            <a:srgbClr val="F26B43"/>
          </p15:clr>
        </p15:guide>
        <p15:guide id="7" orient="horz" pos="2554">
          <p15:clr>
            <a:srgbClr val="F26B43"/>
          </p15:clr>
        </p15:guide>
        <p15:guide id="8" pos="3846">
          <p15:clr>
            <a:srgbClr val="F26B43"/>
          </p15:clr>
        </p15:guide>
        <p15:guide id="9" pos="128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792104-6F24-CD50-F55E-22A55084DDC9}"/>
              </a:ext>
            </a:extLst>
          </p:cNvPr>
          <p:cNvSpPr>
            <a:spLocks noGrp="1"/>
          </p:cNvSpPr>
          <p:nvPr>
            <p:ph type="title"/>
          </p:nvPr>
        </p:nvSpPr>
        <p:spPr>
          <a:xfrm>
            <a:off x="1295400" y="842963"/>
            <a:ext cx="9601200" cy="1309687"/>
          </a:xfrm>
          <a:prstGeom prst="rect">
            <a:avLst/>
          </a:prstGeom>
        </p:spPr>
        <p:txBody>
          <a:bodyPr vert="horz" lIns="91440" tIns="45720" rIns="91440" bIns="45720" rtlCol="0" anchor="ctr">
            <a:normAutofit/>
          </a:bodyPr>
          <a:lstStyle/>
          <a:p>
            <a:r>
              <a:rPr lang="en-US"/>
              <a:t>Cliquez pour modifier le style du titre principal</a:t>
            </a:r>
          </a:p>
        </p:txBody>
      </p:sp>
      <p:sp>
        <p:nvSpPr>
          <p:cNvPr id="3" name="Text Placeholder 2">
            <a:extLst>
              <a:ext uri="{FF2B5EF4-FFF2-40B4-BE49-F238E27FC236}">
                <a16:creationId xmlns:a16="http://schemas.microsoft.com/office/drawing/2014/main" id="{2D1059CB-D00E-398D-E4D9-59792FC40A4C}"/>
              </a:ext>
            </a:extLst>
          </p:cNvPr>
          <p:cNvSpPr>
            <a:spLocks noGrp="1"/>
          </p:cNvSpPr>
          <p:nvPr>
            <p:ph type="body" idx="1"/>
          </p:nvPr>
        </p:nvSpPr>
        <p:spPr>
          <a:xfrm>
            <a:off x="1295400" y="2262188"/>
            <a:ext cx="9601200" cy="3643312"/>
          </a:xfrm>
          <a:prstGeom prst="rect">
            <a:avLst/>
          </a:prstGeom>
        </p:spPr>
        <p:txBody>
          <a:bodyPr vert="horz" lIns="91440" tIns="45720" rIns="91440" bIns="45720" rtlCol="0">
            <a:normAutofit/>
          </a:bodyPr>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4" name="Date Placeholder 3">
            <a:extLst>
              <a:ext uri="{FF2B5EF4-FFF2-40B4-BE49-F238E27FC236}">
                <a16:creationId xmlns:a16="http://schemas.microsoft.com/office/drawing/2014/main" id="{F8DFBC38-D897-7CBE-AC89-A95A2222D7C8}"/>
              </a:ext>
            </a:extLst>
          </p:cNvPr>
          <p:cNvSpPr>
            <a:spLocks noGrp="1"/>
          </p:cNvSpPr>
          <p:nvPr>
            <p:ph type="dt" sz="half" idx="2"/>
          </p:nvPr>
        </p:nvSpPr>
        <p:spPr>
          <a:xfrm>
            <a:off x="847726" y="6199188"/>
            <a:ext cx="2743200" cy="365125"/>
          </a:xfrm>
          <a:prstGeom prst="rect">
            <a:avLst/>
          </a:prstGeom>
        </p:spPr>
        <p:txBody>
          <a:bodyPr vert="horz" lIns="91440" tIns="45720" rIns="91440" bIns="45720" rtlCol="0" anchor="ctr"/>
          <a:lstStyle>
            <a:lvl1pPr algn="l">
              <a:defRPr sz="1050">
                <a:solidFill>
                  <a:schemeClr val="tx1"/>
                </a:solidFill>
                <a:latin typeface="+mj-lt"/>
              </a:defRPr>
            </a:lvl1pPr>
          </a:lstStyle>
          <a:p>
            <a:fld id="{5DBDDF98-C922-483F-97E9-3E76B0201B42}" type="datetimeFigureOut">
              <a:rPr lang="en-US" smtClean="0"/>
              <a:t>4/9/2025</a:t>
            </a:fld>
            <a:endParaRPr lang="en-US"/>
          </a:p>
        </p:txBody>
      </p:sp>
      <p:sp>
        <p:nvSpPr>
          <p:cNvPr id="5" name="Footer Placeholder 4">
            <a:extLst>
              <a:ext uri="{FF2B5EF4-FFF2-40B4-BE49-F238E27FC236}">
                <a16:creationId xmlns:a16="http://schemas.microsoft.com/office/drawing/2014/main" id="{E6728008-2A03-D518-4A75-30816EB0D198}"/>
              </a:ext>
            </a:extLst>
          </p:cNvPr>
          <p:cNvSpPr>
            <a:spLocks noGrp="1"/>
          </p:cNvSpPr>
          <p:nvPr>
            <p:ph type="ftr" sz="quarter" idx="3"/>
          </p:nvPr>
        </p:nvSpPr>
        <p:spPr>
          <a:xfrm>
            <a:off x="7286625" y="6199188"/>
            <a:ext cx="3409951" cy="365125"/>
          </a:xfrm>
          <a:prstGeom prst="rect">
            <a:avLst/>
          </a:prstGeom>
        </p:spPr>
        <p:txBody>
          <a:bodyPr vert="horz" lIns="91440" tIns="45720" rIns="91440" bIns="45720" rtlCol="0" anchor="ctr"/>
          <a:lstStyle>
            <a:lvl1pPr algn="r">
              <a:defRPr sz="1050">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F3691D49-2BD8-1C36-B43A-CF2F9177769B}"/>
              </a:ext>
            </a:extLst>
          </p:cNvPr>
          <p:cNvSpPr>
            <a:spLocks noGrp="1"/>
          </p:cNvSpPr>
          <p:nvPr>
            <p:ph type="sldNum" sz="quarter" idx="4"/>
          </p:nvPr>
        </p:nvSpPr>
        <p:spPr>
          <a:xfrm>
            <a:off x="10728107" y="6199188"/>
            <a:ext cx="619125" cy="365125"/>
          </a:xfrm>
          <a:prstGeom prst="rect">
            <a:avLst/>
          </a:prstGeom>
        </p:spPr>
        <p:txBody>
          <a:bodyPr vert="horz" lIns="91440" tIns="45720" rIns="91440" bIns="45720" rtlCol="0" anchor="ctr"/>
          <a:lstStyle>
            <a:lvl1pPr algn="r">
              <a:defRPr sz="1050">
                <a:solidFill>
                  <a:schemeClr val="tx1"/>
                </a:solidFill>
                <a:latin typeface="+mj-lt"/>
              </a:defRPr>
            </a:lvl1pPr>
          </a:lstStyle>
          <a:p>
            <a:fld id="{1B8B3671-A306-4A69-8480-FA9BE839245D}" type="slidenum">
              <a:rPr lang="en-US" smtClean="0"/>
              <a:t>‹#›</a:t>
            </a:fld>
            <a:endParaRPr lang="en-US"/>
          </a:p>
        </p:txBody>
      </p:sp>
    </p:spTree>
    <p:extLst>
      <p:ext uri="{BB962C8B-B14F-4D97-AF65-F5344CB8AC3E}">
        <p14:creationId xmlns:p14="http://schemas.microsoft.com/office/powerpoint/2010/main" val="95420309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txStyles>
    <p:title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75488"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94944"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52144"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0095B5-DA00-E614-3D09-DBC5765E70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Cliquez pour modifier le style du titre principal</a:t>
            </a:r>
          </a:p>
        </p:txBody>
      </p:sp>
      <p:sp>
        <p:nvSpPr>
          <p:cNvPr id="3" name="Text Placeholder 2">
            <a:extLst>
              <a:ext uri="{FF2B5EF4-FFF2-40B4-BE49-F238E27FC236}">
                <a16:creationId xmlns:a16="http://schemas.microsoft.com/office/drawing/2014/main" id="{8DD3E966-F990-118E-15D6-435777E9D2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4" name="Date Placeholder 3">
            <a:extLst>
              <a:ext uri="{FF2B5EF4-FFF2-40B4-BE49-F238E27FC236}">
                <a16:creationId xmlns:a16="http://schemas.microsoft.com/office/drawing/2014/main" id="{577BDB47-8589-8BB8-9726-7DE9729272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87B33D-6EB6-4DD8-B394-5AAA9BEE2131}" type="datetimeFigureOut">
              <a:rPr lang="en-US" smtClean="0"/>
              <a:t>4/9/2025</a:t>
            </a:fld>
            <a:endParaRPr lang="en-US"/>
          </a:p>
        </p:txBody>
      </p:sp>
      <p:sp>
        <p:nvSpPr>
          <p:cNvPr id="5" name="Footer Placeholder 4">
            <a:extLst>
              <a:ext uri="{FF2B5EF4-FFF2-40B4-BE49-F238E27FC236}">
                <a16:creationId xmlns:a16="http://schemas.microsoft.com/office/drawing/2014/main" id="{68E58953-7FBB-AEDD-5571-3953279E00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B6C46F-BFEA-A011-683A-A1F84C8964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30E772-2708-49DA-A31F-4121ACF2045D}" type="slidenum">
              <a:rPr lang="en-US" smtClean="0"/>
              <a:t>‹#›</a:t>
            </a:fld>
            <a:endParaRPr lang="en-US"/>
          </a:p>
        </p:txBody>
      </p:sp>
    </p:spTree>
    <p:extLst>
      <p:ext uri="{BB962C8B-B14F-4D97-AF65-F5344CB8AC3E}">
        <p14:creationId xmlns:p14="http://schemas.microsoft.com/office/powerpoint/2010/main" val="45065216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Lst>
  <p:txStyles>
    <p:titleStyle>
      <a:lvl1pPr algn="l" defTabSz="914400" rtl="0" eaLnBrk="1" latinLnBrk="0" hangingPunct="1">
        <a:lnSpc>
          <a:spcPct val="95000"/>
        </a:lnSpc>
        <a:spcBef>
          <a:spcPct val="0"/>
        </a:spcBef>
        <a:buNone/>
        <a:defRPr lang="en-US" sz="3200" b="1" kern="1200" dirty="0">
          <a:solidFill>
            <a:srgbClr val="009999"/>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C716B"/>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C716B"/>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C716B"/>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C716B"/>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C716B"/>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136/bmj.f6753"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186/s43058-020-00001-z"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42.jpe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microsoft.com/office/2007/relationships/hdphoto" Target="../media/hdphoto2.wdp"/><Relationship Id="rId5" Type="http://schemas.openxmlformats.org/officeDocument/2006/relationships/image" Target="../media/image5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56.png"/><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41_4AADE18B.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txBox="1">
            <a:spLocks noGrp="1"/>
          </p:cNvSpPr>
          <p:nvPr>
            <p:ph type="title"/>
          </p:nvPr>
        </p:nvSpPr>
        <p:spPr>
          <a:xfrm>
            <a:off x="457200" y="2254544"/>
            <a:ext cx="11020567" cy="1583001"/>
          </a:xfrm>
          <a:prstGeom prst="rect">
            <a:avLst/>
          </a:prstGeom>
          <a:noFill/>
          <a:ln>
            <a:noFill/>
          </a:ln>
        </p:spPr>
        <p:txBody>
          <a:bodyPr spcFirstLastPara="1" wrap="square" lIns="0" tIns="90000" rIns="0" bIns="0" anchor="t" anchorCtr="0">
            <a:noAutofit/>
          </a:bodyPr>
          <a:lstStyle/>
          <a:p>
            <a:pPr marL="0" lvl="0" indent="0" algn="l" rtl="0">
              <a:lnSpc>
                <a:spcPct val="95000"/>
              </a:lnSpc>
              <a:spcBef>
                <a:spcPts val="0"/>
              </a:spcBef>
              <a:spcAft>
                <a:spcPts val="0"/>
              </a:spcAft>
              <a:buClr>
                <a:schemeClr val="lt1"/>
              </a:buClr>
              <a:buSzPts val="3200"/>
              <a:buFont typeface="Poppins"/>
              <a:buNone/>
            </a:pPr>
            <a:r>
              <a:rPr kumimoji="0" lang="en-US" b="0" i="0" u="none" strike="noStrike" kern="0" cap="none" spc="0" normalizeH="0" baseline="0" noProof="0">
                <a:ln>
                  <a:noFill/>
                </a:ln>
                <a:solidFill>
                  <a:srgbClr val="FFFFFF"/>
                </a:solidFill>
                <a:effectLst/>
                <a:uLnTx/>
                <a:uFillTx/>
                <a:latin typeface="Poppins"/>
                <a:cs typeface="Poppins"/>
                <a:sym typeface="Poppins"/>
              </a:rPr>
              <a:t>FAIRE LE LIEN ENTRE LES DONNÉES PROBANTES ET LA PRATIQUE DANS LE DOMAINE DE LA SANTÉ DES ADOLESCENTS</a:t>
            </a:r>
            <a:br>
              <a:rPr lang="en-US" sz="3200" b="0"/>
            </a:br>
            <a:br>
              <a:rPr lang="en-US" sz="3200" b="0"/>
            </a:br>
            <a:endParaRPr sz="2800" b="0"/>
          </a:p>
        </p:txBody>
      </p:sp>
      <p:sp>
        <p:nvSpPr>
          <p:cNvPr id="76" name="Google Shape;76;p1"/>
          <p:cNvSpPr txBox="1">
            <a:spLocks noGrp="1"/>
          </p:cNvSpPr>
          <p:nvPr>
            <p:ph type="body" idx="1"/>
          </p:nvPr>
        </p:nvSpPr>
        <p:spPr>
          <a:xfrm>
            <a:off x="457200" y="4439492"/>
            <a:ext cx="8583433" cy="847725"/>
          </a:xfrm>
          <a:prstGeom prst="rect">
            <a:avLst/>
          </a:prstGeom>
          <a:noFill/>
          <a:ln>
            <a:noFill/>
          </a:ln>
        </p:spPr>
        <p:txBody>
          <a:bodyPr spcFirstLastPara="1" wrap="square" lIns="0" tIns="0" rIns="0" bIns="0" anchor="t" anchorCtr="0">
            <a:normAutofit/>
          </a:bodyPr>
          <a:lstStyle/>
          <a:p>
            <a:pPr marL="0" indent="0"/>
            <a:r>
              <a:rPr lang="en-US" b="0"/>
              <a:t>Série de webinaires AdLAB-GYP : Partie I</a:t>
            </a:r>
            <a:endParaRPr lang="en-US" sz="1600" b="0"/>
          </a:p>
        </p:txBody>
      </p:sp>
      <p:sp>
        <p:nvSpPr>
          <p:cNvPr id="77" name="Google Shape;77;p1"/>
          <p:cNvSpPr txBox="1">
            <a:spLocks noGrp="1"/>
          </p:cNvSpPr>
          <p:nvPr>
            <p:ph type="body" idx="3"/>
          </p:nvPr>
        </p:nvSpPr>
        <p:spPr>
          <a:xfrm>
            <a:off x="457200" y="5090367"/>
            <a:ext cx="2121108" cy="3937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1400"/>
              <a:buNone/>
            </a:pPr>
            <a:r>
              <a:rPr lang="en-US"/>
              <a:t>3 avril 2025</a:t>
            </a:r>
            <a:endParaRPr/>
          </a:p>
        </p:txBody>
      </p:sp>
      <p:pic>
        <p:nvPicPr>
          <p:cNvPr id="78" name="Google Shape;78;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7200" y="487916"/>
            <a:ext cx="4120295" cy="46295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rmAutofit/>
          </a:bodyPr>
          <a:lstStyle/>
          <a:p>
            <a:pPr marL="0" marR="0" lvl="0" indent="0" algn="r" rtl="0">
              <a:spcBef>
                <a:spcPts val="0"/>
              </a:spcBef>
              <a:spcAft>
                <a:spcPts val="0"/>
              </a:spcAft>
              <a:buClr>
                <a:srgbClr val="3F3F3F"/>
              </a:buClr>
              <a:buSzPts val="900"/>
              <a:buFont typeface="Poppins"/>
              <a:buNone/>
            </a:pPr>
            <a:fld id="{00000000-1234-1234-1234-123412341234}" type="slidenum">
              <a:rPr lang="en-US" b="0" i="0" u="none" strike="noStrike" cap="none"/>
              <a:t>10</a:t>
            </a:fld>
            <a:endParaRPr b="0" i="0" u="none" strike="noStrike" cap="none"/>
          </a:p>
        </p:txBody>
      </p:sp>
      <p:sp>
        <p:nvSpPr>
          <p:cNvPr id="99" name="Google Shape;99;p3"/>
          <p:cNvSpPr txBox="1">
            <a:spLocks noGrp="1"/>
          </p:cNvSpPr>
          <p:nvPr>
            <p:ph type="title" idx="4294967295"/>
          </p:nvPr>
        </p:nvSpPr>
        <p:spPr>
          <a:xfrm>
            <a:off x="457200" y="670388"/>
            <a:ext cx="8412163" cy="809625"/>
          </a:xfrm>
          <a:prstGeom prst="rect">
            <a:avLst/>
          </a:prstGeom>
          <a:noFill/>
          <a:ln>
            <a:noFill/>
          </a:ln>
        </p:spPr>
        <p:txBody>
          <a:bodyPr spcFirstLastPara="1" wrap="square" lIns="0" tIns="90000" rIns="0" bIns="0" anchor="t" anchorCtr="0">
            <a:normAutofit fontScale="90000"/>
          </a:bodyPr>
          <a:lstStyle/>
          <a:p>
            <a:pPr marL="0" lvl="0" indent="0" algn="l" rtl="0">
              <a:lnSpc>
                <a:spcPct val="95000"/>
              </a:lnSpc>
              <a:spcBef>
                <a:spcPts val="0"/>
              </a:spcBef>
              <a:spcAft>
                <a:spcPts val="0"/>
              </a:spcAft>
              <a:buClr>
                <a:schemeClr val="dk2"/>
              </a:buClr>
              <a:buSzPts val="3100"/>
              <a:buFont typeface="Poppins"/>
              <a:buNone/>
            </a:pPr>
            <a:r>
              <a:rPr lang="en-US" sz="3100"/>
              <a:t>Introduction à la recherche sur la mise en œuvre (IR)</a:t>
            </a:r>
            <a:endParaRPr/>
          </a:p>
        </p:txBody>
      </p:sp>
      <p:grpSp>
        <p:nvGrpSpPr>
          <p:cNvPr id="100" name="Google Shape;100;p3"/>
          <p:cNvGrpSpPr/>
          <p:nvPr/>
        </p:nvGrpSpPr>
        <p:grpSpPr>
          <a:xfrm>
            <a:off x="2327250" y="2813446"/>
            <a:ext cx="7537499" cy="2520000"/>
            <a:chOff x="450" y="775478"/>
            <a:chExt cx="7537499" cy="2520000"/>
          </a:xfrm>
        </p:grpSpPr>
        <p:sp>
          <p:nvSpPr>
            <p:cNvPr id="101" name="Google Shape;101;p3"/>
            <p:cNvSpPr/>
            <p:nvPr/>
          </p:nvSpPr>
          <p:spPr>
            <a:xfrm>
              <a:off x="439200" y="775478"/>
              <a:ext cx="1372500" cy="1372500"/>
            </a:xfrm>
            <a:prstGeom prst="ellipse">
              <a:avLst/>
            </a:prstGeom>
            <a:solidFill>
              <a:srgbClr val="CAD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731700" y="1067978"/>
              <a:ext cx="787500" cy="78750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450" y="2575478"/>
              <a:ext cx="225000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txBox="1"/>
            <p:nvPr/>
          </p:nvSpPr>
          <p:spPr>
            <a:xfrm>
              <a:off x="450" y="2575478"/>
              <a:ext cx="225000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accent4"/>
                </a:buClr>
                <a:buSzPts val="1700"/>
                <a:buFont typeface="Verdana"/>
                <a:buNone/>
              </a:pPr>
              <a:r>
                <a:rPr lang="en-US" sz="1700" b="1" cap="none">
                  <a:solidFill>
                    <a:schemeClr val="accent4"/>
                  </a:solidFill>
                  <a:latin typeface="Verdana"/>
                  <a:ea typeface="Verdana"/>
                  <a:cs typeface="Verdana"/>
                  <a:sym typeface="Verdana"/>
                </a:rPr>
                <a:t>QU'EST-CE QUE LE RI ? </a:t>
              </a:r>
              <a:endParaRPr/>
            </a:p>
          </p:txBody>
        </p:sp>
        <p:sp>
          <p:nvSpPr>
            <p:cNvPr id="105" name="Google Shape;105;p3"/>
            <p:cNvSpPr/>
            <p:nvPr/>
          </p:nvSpPr>
          <p:spPr>
            <a:xfrm>
              <a:off x="3082950" y="775478"/>
              <a:ext cx="1372500" cy="1372500"/>
            </a:xfrm>
            <a:prstGeom prst="ellipse">
              <a:avLst/>
            </a:prstGeom>
            <a:solidFill>
              <a:srgbClr val="CAD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3375450" y="1067978"/>
              <a:ext cx="787500" cy="78750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2644200" y="2575478"/>
              <a:ext cx="225000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txBox="1"/>
            <p:nvPr/>
          </p:nvSpPr>
          <p:spPr>
            <a:xfrm>
              <a:off x="2644200" y="2575478"/>
              <a:ext cx="225000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accent4"/>
                </a:buClr>
                <a:buSzPts val="1700"/>
                <a:buFont typeface="Verdana"/>
                <a:buNone/>
              </a:pPr>
              <a:r>
                <a:rPr lang="en-US" sz="1700" b="1" cap="none">
                  <a:solidFill>
                    <a:schemeClr val="accent4"/>
                  </a:solidFill>
                  <a:latin typeface="Verdana"/>
                  <a:ea typeface="Verdana"/>
                  <a:cs typeface="Verdana"/>
                  <a:sym typeface="Verdana"/>
                </a:rPr>
                <a:t>À QUELLES QUESTIONS PEUT-IL RÉPONDRE ? </a:t>
              </a:r>
              <a:endParaRPr/>
            </a:p>
          </p:txBody>
        </p:sp>
        <p:sp>
          <p:nvSpPr>
            <p:cNvPr id="109" name="Google Shape;109;p3"/>
            <p:cNvSpPr/>
            <p:nvPr/>
          </p:nvSpPr>
          <p:spPr>
            <a:xfrm>
              <a:off x="5726699" y="775478"/>
              <a:ext cx="1372500" cy="1372500"/>
            </a:xfrm>
            <a:prstGeom prst="ellipse">
              <a:avLst/>
            </a:prstGeom>
            <a:solidFill>
              <a:srgbClr val="CAD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5287949" y="2575478"/>
              <a:ext cx="225000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txBox="1"/>
            <p:nvPr/>
          </p:nvSpPr>
          <p:spPr>
            <a:xfrm>
              <a:off x="5287949" y="2575478"/>
              <a:ext cx="225000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accent4"/>
                </a:buClr>
                <a:buSzPts val="1700"/>
                <a:buFont typeface="Verdana"/>
                <a:buNone/>
              </a:pPr>
              <a:r>
                <a:rPr lang="en-US" sz="1700" b="1" cap="none">
                  <a:solidFill>
                    <a:schemeClr val="accent4"/>
                  </a:solidFill>
                  <a:latin typeface="Verdana"/>
                  <a:ea typeface="Verdana"/>
                  <a:cs typeface="Verdana"/>
                  <a:sym typeface="Verdana"/>
                </a:rPr>
                <a:t>Comment AdLAB mène-t-il ses activités de recherche d'information ?</a:t>
              </a:r>
              <a:endParaRPr>
                <a:solidFill>
                  <a:schemeClr val="accent4"/>
                </a:solidFill>
              </a:endParaRPr>
            </a:p>
          </p:txBody>
        </p:sp>
      </p:grpSp>
      <p:pic>
        <p:nvPicPr>
          <p:cNvPr id="3" name="Graphic 2" descr="Clipboard Partially Checked with solid fill">
            <a:extLst>
              <a:ext uri="{FF2B5EF4-FFF2-40B4-BE49-F238E27FC236}">
                <a16:creationId xmlns:a16="http://schemas.microsoft.com/office/drawing/2014/main" id="{38F0BFA3-0657-F240-FC78-38B5E9B02D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82549" y="3037688"/>
            <a:ext cx="914400" cy="914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6"/>
          <p:cNvSpPr txBox="1">
            <a:spLocks noGrp="1"/>
          </p:cNvSpPr>
          <p:nvPr>
            <p:ph type="title"/>
          </p:nvPr>
        </p:nvSpPr>
        <p:spPr>
          <a:xfrm>
            <a:off x="413998" y="414000"/>
            <a:ext cx="11436626" cy="810000"/>
          </a:xfrm>
          <a:prstGeom prst="rect">
            <a:avLst/>
          </a:prstGeom>
          <a:noFill/>
          <a:ln>
            <a:noFill/>
          </a:ln>
        </p:spPr>
        <p:txBody>
          <a:bodyPr spcFirstLastPara="1" wrap="square" lIns="0" tIns="90000" rIns="0" bIns="0" anchor="t" anchorCtr="0">
            <a:noAutofit/>
          </a:bodyPr>
          <a:lstStyle/>
          <a:p>
            <a:pPr marL="0" lvl="0" indent="0" algn="l" rtl="0">
              <a:lnSpc>
                <a:spcPct val="95000"/>
              </a:lnSpc>
              <a:spcBef>
                <a:spcPts val="0"/>
              </a:spcBef>
              <a:spcAft>
                <a:spcPts val="0"/>
              </a:spcAft>
              <a:buClr>
                <a:schemeClr val="dk2"/>
              </a:buClr>
              <a:buSzPts val="2800"/>
              <a:buFont typeface="Poppins"/>
              <a:buNone/>
            </a:pPr>
            <a:r>
              <a:rPr lang="en-US" sz="2800"/>
              <a:t>Qu'est-ce que les RI ? Définition la plus citée</a:t>
            </a:r>
            <a:endParaRPr/>
          </a:p>
        </p:txBody>
      </p:sp>
      <p:sp>
        <p:nvSpPr>
          <p:cNvPr id="133" name="Google Shape;133;p6"/>
          <p:cNvSpPr txBox="1">
            <a:spLocks noGrp="1"/>
          </p:cNvSpPr>
          <p:nvPr>
            <p:ph type="body" idx="1"/>
          </p:nvPr>
        </p:nvSpPr>
        <p:spPr>
          <a:xfrm>
            <a:off x="413998" y="1652016"/>
            <a:ext cx="11386842" cy="431596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US" b="0"/>
              <a:t>La RI est "l'étude scientifique des questions relatives à la </a:t>
            </a:r>
            <a:r>
              <a:rPr lang="en-US" b="0">
                <a:solidFill>
                  <a:schemeClr val="bg2"/>
                </a:solidFill>
              </a:rPr>
              <a:t>mise en œuvre </a:t>
            </a:r>
            <a:r>
              <a:rPr lang="en-US" b="0"/>
              <a:t>- l'acte de concrétiser une intention, qui, dans la recherche en santé, peut être une politique, un programme ou une pratique individuelle (collectivement appelés "interventions")".</a:t>
            </a:r>
            <a:endParaRPr/>
          </a:p>
          <a:p>
            <a:pPr marL="0" lvl="0" indent="0" algn="l" rtl="0">
              <a:lnSpc>
                <a:spcPct val="100000"/>
              </a:lnSpc>
              <a:spcBef>
                <a:spcPts val="0"/>
              </a:spcBef>
              <a:spcAft>
                <a:spcPts val="0"/>
              </a:spcAft>
              <a:buClr>
                <a:schemeClr val="dk1"/>
              </a:buClr>
              <a:buSzPts val="2400"/>
              <a:buNone/>
            </a:pPr>
            <a:endParaRPr b="0"/>
          </a:p>
          <a:p>
            <a:pPr marL="0" lvl="0" indent="0" algn="l" rtl="0">
              <a:lnSpc>
                <a:spcPct val="100000"/>
              </a:lnSpc>
              <a:spcBef>
                <a:spcPts val="0"/>
              </a:spcBef>
              <a:spcAft>
                <a:spcPts val="0"/>
              </a:spcAft>
              <a:buClr>
                <a:schemeClr val="dk1"/>
              </a:buClr>
              <a:buSzPts val="2400"/>
              <a:buNone/>
            </a:pPr>
            <a:r>
              <a:rPr lang="en-US" b="0"/>
              <a:t>L'objectif de l'IR est de comprendre ce qui, pourquoi et comment les interventions fonctionnent dans le "</a:t>
            </a:r>
            <a:r>
              <a:rPr lang="en-US" b="0">
                <a:solidFill>
                  <a:schemeClr val="bg2"/>
                </a:solidFill>
              </a:rPr>
              <a:t>monde réel</a:t>
            </a:r>
            <a:r>
              <a:rPr lang="en-US" b="0"/>
              <a:t>" et de tester des approches pour les améliorer.</a:t>
            </a:r>
            <a:endParaRPr/>
          </a:p>
        </p:txBody>
      </p:sp>
      <p:sp>
        <p:nvSpPr>
          <p:cNvPr id="134" name="Google Shape;134;p6"/>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p>
            <a:pPr marL="0" lvl="0" indent="0" algn="r" rtl="0">
              <a:spcBef>
                <a:spcPts val="0"/>
              </a:spcBef>
              <a:spcAft>
                <a:spcPts val="0"/>
              </a:spcAft>
              <a:buNone/>
            </a:pPr>
            <a:fld id="{00000000-1234-1234-1234-123412341234}" type="slidenum">
              <a:rPr lang="en-US"/>
              <a:t>11</a:t>
            </a:fld>
            <a:endParaRPr/>
          </a:p>
        </p:txBody>
      </p:sp>
      <p:sp>
        <p:nvSpPr>
          <p:cNvPr id="135" name="Google Shape;135;p6"/>
          <p:cNvSpPr txBox="1"/>
          <p:nvPr/>
        </p:nvSpPr>
        <p:spPr>
          <a:xfrm>
            <a:off x="1907476" y="5982335"/>
            <a:ext cx="844967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Verdana"/>
                <a:ea typeface="Verdana"/>
                <a:cs typeface="Verdana"/>
                <a:sym typeface="Verdana"/>
              </a:rPr>
              <a:t>Peters, D. H., Adam, T., Alonge, O., Agyepong, I. A., &amp; Tran, N. (2013). Implementation research : Qu'est-ce que c'est et comment le faire. </a:t>
            </a:r>
            <a:r>
              <a:rPr lang="en-US" sz="1200" i="1">
                <a:solidFill>
                  <a:schemeClr val="dk1"/>
                </a:solidFill>
                <a:latin typeface="Verdana"/>
                <a:ea typeface="Verdana"/>
                <a:cs typeface="Verdana"/>
                <a:sym typeface="Verdana"/>
              </a:rPr>
              <a:t>BMJ</a:t>
            </a:r>
            <a:r>
              <a:rPr lang="en-US" sz="1200">
                <a:solidFill>
                  <a:schemeClr val="dk1"/>
                </a:solidFill>
                <a:latin typeface="Verdana"/>
                <a:ea typeface="Verdana"/>
                <a:cs typeface="Verdana"/>
                <a:sym typeface="Verdana"/>
              </a:rPr>
              <a:t>, </a:t>
            </a:r>
            <a:r>
              <a:rPr lang="en-US" sz="1200" i="1">
                <a:solidFill>
                  <a:schemeClr val="dk1"/>
                </a:solidFill>
                <a:latin typeface="Verdana"/>
                <a:ea typeface="Verdana"/>
                <a:cs typeface="Verdana"/>
                <a:sym typeface="Verdana"/>
              </a:rPr>
              <a:t>347</a:t>
            </a:r>
            <a:r>
              <a:rPr lang="en-US" sz="1200">
                <a:solidFill>
                  <a:schemeClr val="dk1"/>
                </a:solidFill>
                <a:latin typeface="Verdana"/>
                <a:ea typeface="Verdana"/>
                <a:cs typeface="Verdana"/>
                <a:sym typeface="Verdana"/>
              </a:rPr>
              <a:t>, f6753. </a:t>
            </a:r>
            <a:r>
              <a:rPr lang="en-US" sz="1200" u="sng">
                <a:solidFill>
                  <a:schemeClr val="dk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https://doi.org/10.1136/bmj.f6753</a:t>
            </a:r>
            <a:endParaRPr sz="1200">
              <a:solidFill>
                <a:schemeClr val="dk1"/>
              </a:solidFill>
              <a:latin typeface="Verdana"/>
              <a:ea typeface="Verdana"/>
              <a:cs typeface="Verdana"/>
              <a:sym typeface="Verdana"/>
            </a:endParaRPr>
          </a:p>
        </p:txBody>
      </p:sp>
      <p:sp>
        <p:nvSpPr>
          <p:cNvPr id="2" name="Google Shape;127;p5">
            <a:extLst>
              <a:ext uri="{FF2B5EF4-FFF2-40B4-BE49-F238E27FC236}">
                <a16:creationId xmlns:a16="http://schemas.microsoft.com/office/drawing/2014/main" id="{93BC83DD-A272-25C0-04B6-9AA47D0EDA48}"/>
              </a:ext>
            </a:extLst>
          </p:cNvPr>
          <p:cNvSpPr txBox="1"/>
          <p:nvPr/>
        </p:nvSpPr>
        <p:spPr>
          <a:xfrm>
            <a:off x="2736747" y="4370184"/>
            <a:ext cx="6791127" cy="1486330"/>
          </a:xfrm>
          <a:prstGeom prst="rect">
            <a:avLst/>
          </a:prstGeom>
          <a:solidFill>
            <a:schemeClr val="lt2"/>
          </a:solidFill>
          <a:ln w="76200" cap="flat" cmpd="sng">
            <a:solidFill>
              <a:schemeClr val="accent2"/>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200" b="0">
              <a:solidFill>
                <a:srgbClr val="FF0000"/>
              </a:solidFill>
              <a:latin typeface="Verdana"/>
              <a:ea typeface="Verdana"/>
              <a:cs typeface="Verdana"/>
              <a:sym typeface="Verdana"/>
            </a:endParaRPr>
          </a:p>
          <a:p>
            <a:pPr marL="0" marR="0" lvl="0" indent="0" algn="ctr" rtl="0">
              <a:spcBef>
                <a:spcPts val="0"/>
              </a:spcBef>
              <a:spcAft>
                <a:spcPts val="0"/>
              </a:spcAft>
              <a:buNone/>
            </a:pPr>
            <a:r>
              <a:rPr lang="en-US" sz="1200" b="0">
                <a:solidFill>
                  <a:srgbClr val="FF0000"/>
                </a:solidFill>
                <a:latin typeface="Verdana"/>
                <a:ea typeface="Verdana"/>
                <a:cs typeface="Verdana"/>
                <a:sym typeface="Verdana"/>
              </a:rPr>
              <a:t>ÉLÉMENTS ESSENTIELS DE L'IR</a:t>
            </a:r>
            <a:endParaRPr sz="1050"/>
          </a:p>
          <a:p>
            <a:pPr marL="0" marR="0" lvl="0" indent="0" algn="ctr" rtl="0">
              <a:spcBef>
                <a:spcPts val="0"/>
              </a:spcBef>
              <a:spcAft>
                <a:spcPts val="0"/>
              </a:spcAft>
              <a:buNone/>
            </a:pPr>
            <a:endParaRPr sz="1200" b="0">
              <a:solidFill>
                <a:schemeClr val="dk1"/>
              </a:solidFill>
              <a:latin typeface="Verdana"/>
              <a:ea typeface="Verdana"/>
              <a:cs typeface="Verdana"/>
              <a:sym typeface="Verdana"/>
            </a:endParaRPr>
          </a:p>
          <a:p>
            <a:pPr marL="285750" marR="0" lvl="0" indent="-169862" algn="l" rtl="0">
              <a:spcBef>
                <a:spcPts val="0"/>
              </a:spcBef>
              <a:spcAft>
                <a:spcPts val="0"/>
              </a:spcAft>
              <a:buClr>
                <a:schemeClr val="dk1"/>
              </a:buClr>
              <a:buSzPts val="1800"/>
              <a:buFont typeface="Arial"/>
              <a:buChar char="•"/>
            </a:pPr>
            <a:r>
              <a:rPr lang="en-US" sz="1200" b="0">
                <a:solidFill>
                  <a:schemeClr val="dk1"/>
                </a:solidFill>
                <a:latin typeface="Verdana"/>
                <a:ea typeface="Verdana"/>
                <a:cs typeface="Verdana"/>
                <a:sym typeface="Verdana"/>
              </a:rPr>
              <a:t>Étude et utilisation des méthodes scientifiques</a:t>
            </a:r>
            <a:endParaRPr sz="1050"/>
          </a:p>
          <a:p>
            <a:pPr marL="285750" marR="0" lvl="0" indent="-169862" algn="l" rtl="0">
              <a:spcBef>
                <a:spcPts val="600"/>
              </a:spcBef>
              <a:spcAft>
                <a:spcPts val="0"/>
              </a:spcAft>
              <a:buClr>
                <a:schemeClr val="dk1"/>
              </a:buClr>
              <a:buSzPts val="1800"/>
              <a:buFont typeface="Arial"/>
              <a:buChar char="•"/>
            </a:pPr>
            <a:r>
              <a:rPr lang="en-US" sz="1200" b="0">
                <a:solidFill>
                  <a:schemeClr val="dk1"/>
                </a:solidFill>
                <a:latin typeface="Verdana"/>
                <a:ea typeface="Verdana"/>
                <a:cs typeface="Verdana"/>
                <a:sym typeface="Verdana"/>
              </a:rPr>
              <a:t>Adoption et intégration de pratiques, d'interventions et de politiques fondées sur des données probantes</a:t>
            </a:r>
            <a:endParaRPr sz="1050"/>
          </a:p>
          <a:p>
            <a:pPr marL="285750" marR="0" lvl="0" indent="-169862" algn="l" rtl="0">
              <a:spcBef>
                <a:spcPts val="600"/>
              </a:spcBef>
              <a:spcAft>
                <a:spcPts val="0"/>
              </a:spcAft>
              <a:buClr>
                <a:schemeClr val="dk1"/>
              </a:buClr>
              <a:buSzPts val="1800"/>
              <a:buFont typeface="Arial"/>
              <a:buChar char="•"/>
            </a:pPr>
            <a:r>
              <a:rPr lang="en-US" sz="1200" b="0">
                <a:solidFill>
                  <a:schemeClr val="dk1"/>
                </a:solidFill>
                <a:latin typeface="Verdana"/>
                <a:ea typeface="Verdana"/>
                <a:cs typeface="Verdana"/>
                <a:sym typeface="Verdana"/>
              </a:rPr>
              <a:t>Dans les domaines des soins de santé, de la santé publique et de l'environnement communautaire</a:t>
            </a:r>
          </a:p>
          <a:p>
            <a:pPr marL="115888" marR="0" lvl="0" algn="l" rtl="0">
              <a:spcBef>
                <a:spcPts val="600"/>
              </a:spcBef>
              <a:spcAft>
                <a:spcPts val="0"/>
              </a:spcAft>
              <a:buClr>
                <a:schemeClr val="dk1"/>
              </a:buClr>
              <a:buSzPts val="1800"/>
            </a:pPr>
            <a:endParaRPr sz="1050"/>
          </a:p>
          <a:p>
            <a:pPr marL="0" marR="0" lvl="0" indent="0" algn="l" rtl="0">
              <a:spcBef>
                <a:spcPts val="600"/>
              </a:spcBef>
              <a:spcAft>
                <a:spcPts val="0"/>
              </a:spcAft>
              <a:buNone/>
            </a:pPr>
            <a:endParaRPr sz="1200">
              <a:solidFill>
                <a:schemeClr val="dk2"/>
              </a:solidFill>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7"/>
          <p:cNvSpPr txBox="1">
            <a:spLocks noGrp="1"/>
          </p:cNvSpPr>
          <p:nvPr>
            <p:ph type="title"/>
          </p:nvPr>
        </p:nvSpPr>
        <p:spPr>
          <a:xfrm>
            <a:off x="413998" y="414000"/>
            <a:ext cx="11436626" cy="810000"/>
          </a:xfrm>
          <a:prstGeom prst="rect">
            <a:avLst/>
          </a:prstGeom>
          <a:noFill/>
          <a:ln>
            <a:noFill/>
          </a:ln>
        </p:spPr>
        <p:txBody>
          <a:bodyPr spcFirstLastPara="1" wrap="square" lIns="0" tIns="90000" rIns="0" bIns="0" anchor="t" anchorCtr="0">
            <a:noAutofit/>
          </a:bodyPr>
          <a:lstStyle/>
          <a:p>
            <a:pPr marL="0" lvl="0" indent="0" algn="l" rtl="0">
              <a:lnSpc>
                <a:spcPct val="95000"/>
              </a:lnSpc>
              <a:spcBef>
                <a:spcPts val="0"/>
              </a:spcBef>
              <a:spcAft>
                <a:spcPts val="0"/>
              </a:spcAft>
              <a:buClr>
                <a:schemeClr val="dk2"/>
              </a:buClr>
              <a:buSzPts val="2800"/>
              <a:buFont typeface="Poppins"/>
              <a:buNone/>
            </a:pPr>
            <a:r>
              <a:rPr lang="en-US" sz="2800"/>
              <a:t>Qu'est-ce que les RI ? Une autre façon de le comprendre</a:t>
            </a:r>
            <a:endParaRPr/>
          </a:p>
        </p:txBody>
      </p:sp>
      <p:sp>
        <p:nvSpPr>
          <p:cNvPr id="141" name="Google Shape;141;p7"/>
          <p:cNvSpPr txBox="1">
            <a:spLocks noGrp="1"/>
          </p:cNvSpPr>
          <p:nvPr>
            <p:ph type="body" idx="1"/>
          </p:nvPr>
        </p:nvSpPr>
        <p:spPr>
          <a:xfrm>
            <a:off x="413998" y="1466468"/>
            <a:ext cx="11383097" cy="81183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US" b="0"/>
              <a:t>Lors de la définition de la science de la mise en œuvre, un "langage très peu scientifique" peut s'avérer utile...</a:t>
            </a:r>
            <a:endParaRPr/>
          </a:p>
          <a:p>
            <a:pPr marL="0" indent="0">
              <a:spcBef>
                <a:spcPts val="600"/>
              </a:spcBef>
            </a:pPr>
            <a:endParaRPr lang="en-US" sz="600" b="0"/>
          </a:p>
          <a:p>
            <a:pPr marL="0" lvl="0" indent="0" algn="l" rtl="0">
              <a:lnSpc>
                <a:spcPct val="100000"/>
              </a:lnSpc>
              <a:spcBef>
                <a:spcPts val="600"/>
              </a:spcBef>
              <a:spcAft>
                <a:spcPts val="0"/>
              </a:spcAft>
              <a:buClr>
                <a:schemeClr val="dk1"/>
              </a:buClr>
              <a:buSzPts val="2400"/>
            </a:pPr>
            <a:endParaRPr sz="2000"/>
          </a:p>
        </p:txBody>
      </p:sp>
      <p:sp>
        <p:nvSpPr>
          <p:cNvPr id="142" name="Google Shape;142;p7"/>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p>
            <a:pPr marL="0" lvl="0" indent="0" algn="r" rtl="0">
              <a:spcBef>
                <a:spcPts val="0"/>
              </a:spcBef>
              <a:spcAft>
                <a:spcPts val="0"/>
              </a:spcAft>
              <a:buNone/>
            </a:pPr>
            <a:fld id="{00000000-1234-1234-1234-123412341234}" type="slidenum">
              <a:rPr lang="en-US"/>
              <a:t>12</a:t>
            </a:fld>
            <a:endParaRPr/>
          </a:p>
        </p:txBody>
      </p:sp>
      <p:sp>
        <p:nvSpPr>
          <p:cNvPr id="143" name="Google Shape;143;p7"/>
          <p:cNvSpPr txBox="1"/>
          <p:nvPr/>
        </p:nvSpPr>
        <p:spPr>
          <a:xfrm>
            <a:off x="984060" y="6165167"/>
            <a:ext cx="1022387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Verdana"/>
                <a:ea typeface="Verdana"/>
                <a:cs typeface="Verdana"/>
                <a:sym typeface="Verdana"/>
              </a:rPr>
              <a:t>Curran, G. M. (2020). La science de la mise en œuvre rendue trop simple : A teaching tool. </a:t>
            </a:r>
            <a:r>
              <a:rPr lang="en-US" sz="1200" i="1">
                <a:solidFill>
                  <a:schemeClr val="dk1"/>
                </a:solidFill>
                <a:latin typeface="Verdana"/>
                <a:ea typeface="Verdana"/>
                <a:cs typeface="Verdana"/>
                <a:sym typeface="Verdana"/>
              </a:rPr>
              <a:t>Implementation Science Communications</a:t>
            </a:r>
            <a:r>
              <a:rPr lang="en-US" sz="1200">
                <a:solidFill>
                  <a:schemeClr val="dk1"/>
                </a:solidFill>
                <a:latin typeface="Verdana"/>
                <a:ea typeface="Verdana"/>
                <a:cs typeface="Verdana"/>
                <a:sym typeface="Verdana"/>
              </a:rPr>
              <a:t>, </a:t>
            </a:r>
            <a:r>
              <a:rPr lang="en-US" sz="1200" i="1">
                <a:solidFill>
                  <a:schemeClr val="dk1"/>
                </a:solidFill>
                <a:latin typeface="Verdana"/>
                <a:ea typeface="Verdana"/>
                <a:cs typeface="Verdana"/>
                <a:sym typeface="Verdana"/>
              </a:rPr>
              <a:t>1</a:t>
            </a:r>
            <a:r>
              <a:rPr lang="en-US" sz="1200">
                <a:solidFill>
                  <a:schemeClr val="dk1"/>
                </a:solidFill>
                <a:latin typeface="Verdana"/>
                <a:ea typeface="Verdana"/>
                <a:cs typeface="Verdana"/>
                <a:sym typeface="Verdana"/>
              </a:rPr>
              <a:t>(1), 27. </a:t>
            </a:r>
            <a:r>
              <a:rPr lang="en-US" sz="1200" u="sng">
                <a:solidFill>
                  <a:schemeClr val="dk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https://doi.org/10.1186/s43058-020-00001-z</a:t>
            </a:r>
            <a:endParaRPr sz="1200">
              <a:solidFill>
                <a:schemeClr val="dk1"/>
              </a:solidFill>
              <a:latin typeface="Verdana"/>
              <a:ea typeface="Verdana"/>
              <a:cs typeface="Verdana"/>
              <a:sym typeface="Verdana"/>
            </a:endParaRPr>
          </a:p>
        </p:txBody>
      </p:sp>
      <p:sp>
        <p:nvSpPr>
          <p:cNvPr id="3" name="Google Shape;141;p7">
            <a:extLst>
              <a:ext uri="{FF2B5EF4-FFF2-40B4-BE49-F238E27FC236}">
                <a16:creationId xmlns:a16="http://schemas.microsoft.com/office/drawing/2014/main" id="{1AE0DFDF-2B36-2BF5-038F-299363F319AE}"/>
              </a:ext>
            </a:extLst>
          </p:cNvPr>
          <p:cNvSpPr txBox="1">
            <a:spLocks/>
          </p:cNvSpPr>
          <p:nvPr/>
        </p:nvSpPr>
        <p:spPr>
          <a:xfrm>
            <a:off x="155320" y="2120184"/>
            <a:ext cx="11884412" cy="42709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Poppins"/>
                <a:ea typeface="Poppins"/>
                <a:cs typeface="Poppins"/>
                <a:sym typeface="Poppins"/>
              </a:defRPr>
            </a:lvl1pPr>
            <a:lvl2pPr marL="914400" marR="0" lvl="1" indent="-228600"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Poppins"/>
                <a:ea typeface="Poppins"/>
                <a:cs typeface="Poppins"/>
                <a:sym typeface="Poppins"/>
              </a:defRPr>
            </a:lvl2pPr>
            <a:lvl3pPr marL="1371600" marR="0" lvl="2" indent="-354330" algn="l" rtl="0">
              <a:lnSpc>
                <a:spcPct val="100000"/>
              </a:lnSpc>
              <a:spcBef>
                <a:spcPts val="600"/>
              </a:spcBef>
              <a:spcAft>
                <a:spcPts val="0"/>
              </a:spcAft>
              <a:buClr>
                <a:srgbClr val="D0CB17"/>
              </a:buClr>
              <a:buSzPts val="1980"/>
              <a:buFont typeface="Arial"/>
              <a:buChar char="•"/>
              <a:defRPr sz="1800" b="0" i="0" u="none" strike="noStrike" cap="none">
                <a:solidFill>
                  <a:schemeClr val="dk1"/>
                </a:solidFill>
                <a:latin typeface="Poppins"/>
                <a:ea typeface="Poppins"/>
                <a:cs typeface="Poppins"/>
                <a:sym typeface="Poppins"/>
              </a:defRPr>
            </a:lvl3pPr>
            <a:lvl4pPr marL="1828800" marR="0" lvl="3" indent="-340360" algn="l" rtl="0">
              <a:lnSpc>
                <a:spcPct val="100000"/>
              </a:lnSpc>
              <a:spcBef>
                <a:spcPts val="600"/>
              </a:spcBef>
              <a:spcAft>
                <a:spcPts val="0"/>
              </a:spcAft>
              <a:buClr>
                <a:srgbClr val="D0CB17"/>
              </a:buClr>
              <a:buSzPts val="1760"/>
              <a:buFont typeface="Arial"/>
              <a:buChar char="•"/>
              <a:defRPr sz="1600" b="0" i="0" u="none" strike="noStrike" cap="none">
                <a:solidFill>
                  <a:schemeClr val="dk1"/>
                </a:solidFill>
                <a:latin typeface="Poppins"/>
                <a:ea typeface="Poppins"/>
                <a:cs typeface="Poppins"/>
                <a:sym typeface="Poppins"/>
              </a:defRPr>
            </a:lvl4pPr>
            <a:lvl5pPr marL="2286000" marR="0" lvl="4" indent="-326389" algn="l" rtl="0">
              <a:lnSpc>
                <a:spcPct val="100000"/>
              </a:lnSpc>
              <a:spcBef>
                <a:spcPts val="600"/>
              </a:spcBef>
              <a:spcAft>
                <a:spcPts val="0"/>
              </a:spcAft>
              <a:buClr>
                <a:srgbClr val="D0CB17"/>
              </a:buClr>
              <a:buSzPts val="1540"/>
              <a:buFont typeface="Arial"/>
              <a:buChar char="•"/>
              <a:defRPr sz="1400" b="0" i="0" u="none" strike="noStrike" cap="none">
                <a:solidFill>
                  <a:schemeClr val="dk1"/>
                </a:solidFill>
                <a:latin typeface="Poppins"/>
                <a:ea typeface="Poppins"/>
                <a:cs typeface="Poppins"/>
                <a:sym typeface="Poppins"/>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pPr marL="0" indent="0">
              <a:spcBef>
                <a:spcPts val="600"/>
              </a:spcBef>
            </a:pPr>
            <a:endParaRPr lang="en-US" sz="600" b="0"/>
          </a:p>
          <a:p>
            <a:pPr marL="342900" indent="0">
              <a:lnSpc>
                <a:spcPct val="150000"/>
              </a:lnSpc>
              <a:spcBef>
                <a:spcPts val="1200"/>
              </a:spcBef>
              <a:buFont typeface="Arial"/>
              <a:buChar char="•"/>
            </a:pPr>
            <a:r>
              <a:rPr lang="en-US" sz="2000" b="0"/>
              <a:t>L'intervention/pratique/innovation est </a:t>
            </a:r>
            <a:r>
              <a:rPr lang="en-US" sz="2000"/>
              <a:t>LA CHOSE</a:t>
            </a:r>
          </a:p>
          <a:p>
            <a:pPr marL="342900" indent="0">
              <a:lnSpc>
                <a:spcPct val="150000"/>
              </a:lnSpc>
              <a:spcBef>
                <a:spcPts val="1200"/>
              </a:spcBef>
              <a:buFont typeface="Arial"/>
              <a:buChar char="•"/>
            </a:pPr>
            <a:r>
              <a:rPr lang="en-US" sz="2000" b="0" i="1"/>
              <a:t>La recherche sur l'efficacité </a:t>
            </a:r>
            <a:r>
              <a:rPr lang="en-US" sz="2000" b="0"/>
              <a:t>vise à déterminer si </a:t>
            </a:r>
            <a:r>
              <a:rPr lang="en-US" sz="2000"/>
              <a:t>LA CHOSE </a:t>
            </a:r>
            <a:r>
              <a:rPr lang="en-US" sz="2000" b="0"/>
              <a:t>fonctionne</a:t>
            </a:r>
            <a:endParaRPr lang="en-US" sz="2000"/>
          </a:p>
          <a:p>
            <a:pPr marL="342900" indent="0">
              <a:lnSpc>
                <a:spcPct val="150000"/>
              </a:lnSpc>
              <a:spcBef>
                <a:spcPts val="1200"/>
              </a:spcBef>
              <a:buFont typeface="Arial"/>
              <a:buChar char="•"/>
            </a:pPr>
            <a:r>
              <a:rPr lang="en-US" sz="2000" b="0" i="1"/>
              <a:t>La recherche sur la mise en œuvre </a:t>
            </a:r>
            <a:r>
              <a:rPr lang="en-US" sz="2000" b="0"/>
              <a:t>s'intéresse à la meilleure façon d'aider les personnes/lieux </a:t>
            </a:r>
            <a:r>
              <a:rPr lang="en-US" sz="2000"/>
              <a:t>à FAIRE CE QU'IL FAUT.</a:t>
            </a:r>
          </a:p>
          <a:p>
            <a:pPr marL="342900" indent="0">
              <a:lnSpc>
                <a:spcPct val="150000"/>
              </a:lnSpc>
              <a:spcBef>
                <a:spcPts val="1200"/>
              </a:spcBef>
              <a:buClr>
                <a:schemeClr val="accent2"/>
              </a:buClr>
              <a:buFont typeface="Arial"/>
              <a:buChar char="•"/>
            </a:pPr>
            <a:r>
              <a:rPr lang="en-US" sz="2000">
                <a:solidFill>
                  <a:schemeClr val="accent2"/>
                </a:solidFill>
              </a:rPr>
              <a:t>Les stratégies de mise en œuvre </a:t>
            </a:r>
            <a:r>
              <a:rPr lang="en-US" sz="2000" b="0"/>
              <a:t>sont les </a:t>
            </a:r>
            <a:r>
              <a:rPr lang="en-US" sz="2000" b="0" u="sng"/>
              <a:t>choses que nous faisons </a:t>
            </a:r>
            <a:r>
              <a:rPr lang="en-US" sz="2000" b="0"/>
              <a:t>pour essayer d'aider les personnes/lieux </a:t>
            </a:r>
            <a:r>
              <a:rPr lang="en-US" sz="2000"/>
              <a:t>à FAIRE CE QU'IL FAUT.</a:t>
            </a:r>
          </a:p>
          <a:p>
            <a:pPr marL="342900" indent="0">
              <a:lnSpc>
                <a:spcPct val="150000"/>
              </a:lnSpc>
              <a:spcBef>
                <a:spcPts val="1200"/>
              </a:spcBef>
              <a:buFont typeface="Arial"/>
              <a:buChar char="•"/>
            </a:pPr>
            <a:r>
              <a:rPr lang="en-US" sz="2000" b="0"/>
              <a:t>Les principaux </a:t>
            </a:r>
            <a:r>
              <a:rPr lang="en-US" sz="2000">
                <a:solidFill>
                  <a:schemeClr val="accent2"/>
                </a:solidFill>
              </a:rPr>
              <a:t>résultats de la mise en œuvre </a:t>
            </a:r>
            <a:r>
              <a:rPr lang="en-US" sz="2000" b="0"/>
              <a:t>sont la </a:t>
            </a:r>
            <a:r>
              <a:rPr lang="en-US" sz="2000"/>
              <a:t>QUANTITÉ </a:t>
            </a:r>
            <a:r>
              <a:rPr lang="en-US" sz="2000" b="0"/>
              <a:t>et la </a:t>
            </a:r>
            <a:r>
              <a:rPr lang="en-US" sz="2000"/>
              <a:t>QUALITÉ de </a:t>
            </a:r>
            <a:r>
              <a:rPr lang="en-US" sz="2000" b="0"/>
              <a:t>l</a:t>
            </a:r>
            <a:r>
              <a:rPr lang="en-US" sz="2000"/>
              <a:t>'action.</a:t>
            </a:r>
          </a:p>
          <a:p>
            <a:pPr marL="0" indent="0"/>
            <a:endParaRPr lang="en-US" b="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8"/>
          <p:cNvSpPr txBox="1">
            <a:spLocks noGrp="1"/>
          </p:cNvSpPr>
          <p:nvPr>
            <p:ph type="title"/>
          </p:nvPr>
        </p:nvSpPr>
        <p:spPr>
          <a:xfrm>
            <a:off x="413998" y="414000"/>
            <a:ext cx="11436626" cy="810000"/>
          </a:xfrm>
          <a:prstGeom prst="rect">
            <a:avLst/>
          </a:prstGeom>
          <a:noFill/>
          <a:ln>
            <a:noFill/>
          </a:ln>
        </p:spPr>
        <p:txBody>
          <a:bodyPr spcFirstLastPara="1" wrap="square" lIns="0" tIns="90000" rIns="0" bIns="0" anchor="t" anchorCtr="0">
            <a:noAutofit/>
          </a:bodyPr>
          <a:lstStyle/>
          <a:p>
            <a:pPr marL="0" lvl="0" indent="0" algn="l" rtl="0">
              <a:lnSpc>
                <a:spcPct val="95000"/>
              </a:lnSpc>
              <a:spcBef>
                <a:spcPts val="0"/>
              </a:spcBef>
              <a:spcAft>
                <a:spcPts val="0"/>
              </a:spcAft>
              <a:buClr>
                <a:schemeClr val="dk2"/>
              </a:buClr>
              <a:buSzPts val="2800"/>
              <a:buFont typeface="Poppins"/>
              <a:buNone/>
            </a:pPr>
            <a:r>
              <a:rPr lang="en-US" sz="2800"/>
              <a:t>Qu'est-ce que les RI ? Un exemple </a:t>
            </a:r>
            <a:endParaRPr/>
          </a:p>
        </p:txBody>
      </p:sp>
      <p:sp>
        <p:nvSpPr>
          <p:cNvPr id="149" name="Google Shape;149;p8"/>
          <p:cNvSpPr txBox="1">
            <a:spLocks noGrp="1"/>
          </p:cNvSpPr>
          <p:nvPr>
            <p:ph type="body" idx="1"/>
          </p:nvPr>
        </p:nvSpPr>
        <p:spPr>
          <a:xfrm>
            <a:off x="444077" y="1471542"/>
            <a:ext cx="11386842" cy="4315968"/>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600"/>
              </a:spcBef>
              <a:spcAft>
                <a:spcPts val="0"/>
              </a:spcAft>
              <a:buClr>
                <a:schemeClr val="dk1"/>
              </a:buClr>
              <a:buSzPts val="2000"/>
              <a:buFont typeface="Arial"/>
              <a:buChar char="•"/>
            </a:pPr>
            <a:r>
              <a:rPr lang="en-US" sz="2000"/>
              <a:t>THE THING </a:t>
            </a:r>
            <a:r>
              <a:rPr lang="en-US" sz="2000" b="0"/>
              <a:t>: un programme communautaire visant à promouvoir des habitudes alimentaires saines chez les adolescents</a:t>
            </a:r>
            <a:endParaRPr lang="en-US" sz="2000"/>
          </a:p>
          <a:p>
            <a:pPr marL="342900" lvl="0" indent="-342900" algn="l" rtl="0">
              <a:lnSpc>
                <a:spcPct val="100000"/>
              </a:lnSpc>
              <a:spcBef>
                <a:spcPts val="600"/>
              </a:spcBef>
              <a:spcAft>
                <a:spcPts val="0"/>
              </a:spcAft>
              <a:buClr>
                <a:schemeClr val="dk1"/>
              </a:buClr>
              <a:buSzPts val="2000"/>
              <a:buFont typeface="Arial"/>
              <a:buChar char="•"/>
            </a:pPr>
            <a:r>
              <a:rPr lang="en-US" sz="2000" b="0" i="1">
                <a:solidFill>
                  <a:schemeClr val="bg2"/>
                </a:solidFill>
              </a:rPr>
              <a:t>Recherche sur l'efficacité </a:t>
            </a:r>
            <a:r>
              <a:rPr lang="en-US" sz="2000" b="0"/>
              <a:t>: le programme améliore-t-il la nutrition et les habitudes alimentaires des adolescents ? </a:t>
            </a:r>
            <a:endParaRPr/>
          </a:p>
          <a:p>
            <a:pPr marL="342900" lvl="0" indent="-342900" algn="l" rtl="0">
              <a:lnSpc>
                <a:spcPct val="100000"/>
              </a:lnSpc>
              <a:spcBef>
                <a:spcPts val="600"/>
              </a:spcBef>
              <a:spcAft>
                <a:spcPts val="0"/>
              </a:spcAft>
              <a:buClr>
                <a:schemeClr val="dk1"/>
              </a:buClr>
              <a:buSzPts val="2000"/>
              <a:buFont typeface="Arial"/>
              <a:buChar char="•"/>
            </a:pPr>
            <a:r>
              <a:rPr lang="en-US" sz="2000" b="0" i="1">
                <a:solidFill>
                  <a:schemeClr val="bg2"/>
                </a:solidFill>
              </a:rPr>
              <a:t>Recherche sur la mise en œuvre </a:t>
            </a:r>
            <a:r>
              <a:rPr lang="en-US" sz="2000" b="0"/>
              <a:t>: comment aider les communautés à mieux mettre en œuvre ce programme ? </a:t>
            </a:r>
            <a:endParaRPr sz="2000"/>
          </a:p>
          <a:p>
            <a:pPr marL="342900" lvl="0" indent="-342900" algn="l" rtl="0">
              <a:lnSpc>
                <a:spcPct val="100000"/>
              </a:lnSpc>
              <a:spcBef>
                <a:spcPts val="600"/>
              </a:spcBef>
              <a:spcAft>
                <a:spcPts val="0"/>
              </a:spcAft>
              <a:buClr>
                <a:schemeClr val="accent2"/>
              </a:buClr>
              <a:buSzPts val="2000"/>
              <a:buFont typeface="Arial"/>
              <a:buChar char="•"/>
            </a:pPr>
            <a:r>
              <a:rPr lang="en-US" sz="2000">
                <a:solidFill>
                  <a:schemeClr val="accent2"/>
                </a:solidFill>
              </a:rPr>
              <a:t>Stratégies de mise en œuvre </a:t>
            </a:r>
            <a:r>
              <a:rPr lang="en-US" sz="2000" b="0"/>
              <a:t>: (exemples) </a:t>
            </a:r>
          </a:p>
          <a:p>
            <a:pPr marL="683895" lvl="2" indent="-342265" algn="l" rtl="0">
              <a:lnSpc>
                <a:spcPct val="100000"/>
              </a:lnSpc>
              <a:spcAft>
                <a:spcPts val="0"/>
              </a:spcAft>
              <a:buSzPts val="1980"/>
              <a:buChar char="•"/>
            </a:pPr>
            <a:r>
              <a:rPr lang="en-US" b="0"/>
              <a:t>Former les agents de santé communautaires à la promotion du programme</a:t>
            </a:r>
            <a:endParaRPr/>
          </a:p>
          <a:p>
            <a:pPr marL="683895" lvl="2" indent="-342265" algn="l" rtl="0">
              <a:lnSpc>
                <a:spcPct val="100000"/>
              </a:lnSpc>
              <a:spcBef>
                <a:spcPts val="600"/>
              </a:spcBef>
              <a:spcAft>
                <a:spcPts val="0"/>
              </a:spcAft>
              <a:buSzPts val="1980"/>
              <a:buChar char="•"/>
            </a:pPr>
            <a:r>
              <a:rPr lang="en-US" b="0"/>
              <a:t>Recruter des </a:t>
            </a:r>
            <a:r>
              <a:rPr lang="en-US"/>
              <a:t>adolescents par le biais des médias sociaux </a:t>
            </a:r>
            <a:endParaRPr b="0"/>
          </a:p>
          <a:p>
            <a:pPr marL="683895" lvl="2" indent="-342265" algn="l" rtl="0">
              <a:lnSpc>
                <a:spcPct val="100000"/>
              </a:lnSpc>
              <a:spcBef>
                <a:spcPts val="600"/>
              </a:spcBef>
              <a:spcAft>
                <a:spcPts val="0"/>
              </a:spcAft>
              <a:buSzPts val="1980"/>
              <a:buChar char="•"/>
            </a:pPr>
            <a:r>
              <a:rPr lang="en-US" b="0"/>
              <a:t>Distribuer des informations sur le programme dans les écoles</a:t>
            </a:r>
            <a:endParaRPr/>
          </a:p>
          <a:p>
            <a:pPr marL="342900" lvl="0" indent="-342900" algn="l" rtl="0">
              <a:lnSpc>
                <a:spcPct val="100000"/>
              </a:lnSpc>
              <a:spcBef>
                <a:spcPts val="600"/>
              </a:spcBef>
              <a:spcAft>
                <a:spcPts val="0"/>
              </a:spcAft>
              <a:buClr>
                <a:schemeClr val="accent2"/>
              </a:buClr>
              <a:buSzPts val="2000"/>
              <a:buFont typeface="Arial"/>
              <a:buChar char="•"/>
            </a:pPr>
            <a:r>
              <a:rPr lang="en-US" sz="2000">
                <a:solidFill>
                  <a:schemeClr val="accent2"/>
                </a:solidFill>
              </a:rPr>
              <a:t>Résultats de la mise en œuvre </a:t>
            </a:r>
            <a:r>
              <a:rPr lang="en-US" sz="2000" b="0"/>
              <a:t>: (exemples) </a:t>
            </a:r>
            <a:endParaRPr/>
          </a:p>
          <a:p>
            <a:pPr marL="683895" lvl="2" indent="-342265" algn="l" rtl="0">
              <a:lnSpc>
                <a:spcPct val="100000"/>
              </a:lnSpc>
              <a:spcAft>
                <a:spcPts val="0"/>
              </a:spcAft>
              <a:buSzPts val="1980"/>
              <a:buChar char="•"/>
            </a:pPr>
            <a:r>
              <a:rPr lang="en-US"/>
              <a:t>Acceptabilité du programme par les adolescents et leurs familles </a:t>
            </a:r>
            <a:endParaRPr/>
          </a:p>
          <a:p>
            <a:pPr marL="683895" lvl="2" indent="-342265" algn="l" rtl="0">
              <a:lnSpc>
                <a:spcPct val="100000"/>
              </a:lnSpc>
              <a:spcBef>
                <a:spcPts val="600"/>
              </a:spcBef>
              <a:spcAft>
                <a:spcPts val="0"/>
              </a:spcAft>
              <a:buSzPts val="1980"/>
              <a:buChar char="•"/>
            </a:pPr>
            <a:r>
              <a:rPr lang="en-US"/>
              <a:t>Cohérence et qualité de la mise en œuvre du programme</a:t>
            </a:r>
            <a:endParaRPr/>
          </a:p>
          <a:p>
            <a:pPr marL="683895" lvl="2" indent="-342265" algn="l" rtl="0">
              <a:lnSpc>
                <a:spcPct val="100000"/>
              </a:lnSpc>
              <a:spcBef>
                <a:spcPts val="600"/>
              </a:spcBef>
              <a:spcAft>
                <a:spcPts val="0"/>
              </a:spcAft>
              <a:buSzPts val="1980"/>
              <a:buChar char="•"/>
            </a:pPr>
            <a:r>
              <a:rPr lang="en-US"/>
              <a:t>Viabilité à long terme du programme</a:t>
            </a:r>
            <a:endParaRPr/>
          </a:p>
        </p:txBody>
      </p:sp>
      <p:sp>
        <p:nvSpPr>
          <p:cNvPr id="150" name="Google Shape;150;p8"/>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1"/>
          <p:cNvSpPr txBox="1">
            <a:spLocks noGrp="1"/>
          </p:cNvSpPr>
          <p:nvPr>
            <p:ph type="title"/>
          </p:nvPr>
        </p:nvSpPr>
        <p:spPr>
          <a:prstGeom prst="rect">
            <a:avLst/>
          </a:prstGeom>
          <a:noFill/>
          <a:ln>
            <a:noFill/>
          </a:ln>
        </p:spPr>
        <p:txBody>
          <a:bodyPr spcFirstLastPara="1" wrap="square" lIns="0" tIns="90000" rIns="0" bIns="0" anchor="t" anchorCtr="0">
            <a:normAutofit/>
          </a:bodyPr>
          <a:lstStyle/>
          <a:p>
            <a:pPr marL="0" lvl="0" indent="0" algn="l" rtl="0">
              <a:lnSpc>
                <a:spcPct val="95000"/>
              </a:lnSpc>
              <a:spcBef>
                <a:spcPts val="0"/>
              </a:spcBef>
              <a:spcAft>
                <a:spcPts val="0"/>
              </a:spcAft>
              <a:buClr>
                <a:schemeClr val="dk2"/>
              </a:buClr>
              <a:buSzPts val="2800"/>
              <a:buFont typeface="Poppins"/>
              <a:buNone/>
            </a:pPr>
            <a:r>
              <a:rPr lang="en-US" sz="2800"/>
              <a:t>À quelles questions les RI peuvent-ils répondre ?</a:t>
            </a:r>
            <a:endParaRPr/>
          </a:p>
        </p:txBody>
      </p:sp>
      <p:sp>
        <p:nvSpPr>
          <p:cNvPr id="171" name="Google Shape;171;p11"/>
          <p:cNvSpPr txBox="1">
            <a:spLocks noGrp="1"/>
          </p:cNvSpPr>
          <p:nvPr>
            <p:ph type="sldNum" idx="12"/>
          </p:nvPr>
        </p:nvSpPr>
        <p:spPr>
          <a:prstGeom prst="rect">
            <a:avLst/>
          </a:prstGeom>
          <a:noFill/>
          <a:ln>
            <a:noFill/>
          </a:ln>
        </p:spPr>
        <p:txBody>
          <a:bodyPr spcFirstLastPara="1" wrap="square" lIns="0" tIns="36000" rIns="0" bIns="0" anchor="t" anchorCtr="0">
            <a:normAutofit/>
          </a:bodyPr>
          <a:lstStyle/>
          <a:p>
            <a:pPr marL="0" lvl="0" indent="0" algn="r" rtl="0">
              <a:spcBef>
                <a:spcPts val="0"/>
              </a:spcBef>
              <a:spcAft>
                <a:spcPts val="0"/>
              </a:spcAft>
              <a:buNone/>
            </a:pPr>
            <a:fld id="{00000000-1234-1234-1234-123412341234}" type="slidenum">
              <a:rPr lang="en-US"/>
              <a:t>14</a:t>
            </a:fld>
            <a:endParaRPr/>
          </a:p>
        </p:txBody>
      </p:sp>
      <p:grpSp>
        <p:nvGrpSpPr>
          <p:cNvPr id="172" name="Google Shape;172;p11"/>
          <p:cNvGrpSpPr/>
          <p:nvPr/>
        </p:nvGrpSpPr>
        <p:grpSpPr>
          <a:xfrm>
            <a:off x="413998" y="1345322"/>
            <a:ext cx="11436584" cy="4685027"/>
            <a:chOff x="0" y="68970"/>
            <a:chExt cx="11436584" cy="4685027"/>
          </a:xfrm>
        </p:grpSpPr>
        <p:sp>
          <p:nvSpPr>
            <p:cNvPr id="173" name="Google Shape;173;p11"/>
            <p:cNvSpPr/>
            <p:nvPr/>
          </p:nvSpPr>
          <p:spPr>
            <a:xfrm>
              <a:off x="0" y="68970"/>
              <a:ext cx="11075637" cy="573300"/>
            </a:xfrm>
            <a:prstGeom prst="roundRect">
              <a:avLst>
                <a:gd name="adj" fmla="val 16667"/>
              </a:avLst>
            </a:prstGeom>
            <a:solidFill>
              <a:srgbClr val="06544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txBox="1"/>
            <p:nvPr/>
          </p:nvSpPr>
          <p:spPr>
            <a:xfrm>
              <a:off x="27986" y="96956"/>
              <a:ext cx="11019665" cy="517328"/>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Verdana"/>
                <a:buNone/>
              </a:pPr>
              <a:r>
                <a:rPr lang="en-US" sz="2400" b="0">
                  <a:solidFill>
                    <a:schemeClr val="lt1"/>
                  </a:solidFill>
                  <a:latin typeface="Verdana"/>
                  <a:ea typeface="Verdana"/>
                  <a:cs typeface="Verdana"/>
                  <a:sym typeface="Verdana"/>
                </a:rPr>
                <a:t>Les RI peuvent être utilisées pour explorer, décrire, influencer, expliquer et prédire. </a:t>
              </a:r>
              <a:endParaRPr sz="2400">
                <a:solidFill>
                  <a:schemeClr val="lt1"/>
                </a:solidFill>
                <a:latin typeface="Verdana"/>
                <a:ea typeface="Verdana"/>
                <a:cs typeface="Verdana"/>
                <a:sym typeface="Verdana"/>
              </a:endParaRPr>
            </a:p>
          </p:txBody>
        </p:sp>
        <p:sp>
          <p:nvSpPr>
            <p:cNvPr id="175" name="Google Shape;175;p11"/>
            <p:cNvSpPr/>
            <p:nvPr/>
          </p:nvSpPr>
          <p:spPr>
            <a:xfrm>
              <a:off x="0" y="642270"/>
              <a:ext cx="11075637" cy="39412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txBox="1"/>
            <p:nvPr/>
          </p:nvSpPr>
          <p:spPr>
            <a:xfrm>
              <a:off x="1" y="812717"/>
              <a:ext cx="11436583" cy="3941280"/>
            </a:xfrm>
            <a:prstGeom prst="rect">
              <a:avLst/>
            </a:prstGeom>
            <a:noFill/>
            <a:ln>
              <a:noFill/>
            </a:ln>
          </p:spPr>
          <p:txBody>
            <a:bodyPr spcFirstLastPara="1" wrap="square" lIns="351650" tIns="35550" rIns="199125" bIns="35550" anchor="t" anchorCtr="0">
              <a:noAutofit/>
            </a:bodyPr>
            <a:lstStyle/>
            <a:p>
              <a:pPr marL="228600" lvl="1">
                <a:lnSpc>
                  <a:spcPct val="90000"/>
                </a:lnSpc>
                <a:spcBef>
                  <a:spcPts val="600"/>
                </a:spcBef>
                <a:buClr>
                  <a:schemeClr val="dk1"/>
                </a:buClr>
                <a:buSzPts val="2200"/>
                <a:buFont typeface="Verdana"/>
                <a:buChar char="•"/>
              </a:pPr>
              <a:r>
                <a:rPr lang="en-US" sz="2200" b="1" i="0" u="none" strike="noStrike" cap="none">
                  <a:solidFill>
                    <a:schemeClr val="dk1"/>
                  </a:solidFill>
                  <a:latin typeface="Verdana"/>
                  <a:ea typeface="Verdana"/>
                  <a:cs typeface="Verdana"/>
                  <a:sym typeface="Verdana"/>
                </a:rPr>
                <a:t> Comprendre le contexte</a:t>
              </a:r>
              <a:endParaRPr lang="en-US" sz="2200">
                <a:solidFill>
                  <a:schemeClr val="dk1"/>
                </a:solidFill>
                <a:latin typeface="Verdana"/>
                <a:ea typeface="Verdana"/>
                <a:cs typeface="Verdana"/>
              </a:endParaRPr>
            </a:p>
            <a:p>
              <a:pPr marR="0" lvl="1" algn="l" rtl="0">
                <a:lnSpc>
                  <a:spcPct val="90000"/>
                </a:lnSpc>
                <a:spcBef>
                  <a:spcPts val="600"/>
                </a:spcBef>
                <a:spcAft>
                  <a:spcPts val="0"/>
                </a:spcAft>
                <a:buClr>
                  <a:schemeClr val="dk1"/>
                </a:buClr>
                <a:buSzPts val="2200"/>
              </a:pPr>
              <a:r>
                <a:rPr lang="en-US" sz="1800" b="0" i="1" u="none" strike="noStrike" cap="none">
                  <a:solidFill>
                    <a:schemeClr val="dk1"/>
                  </a:solidFill>
                  <a:latin typeface="Verdana"/>
                  <a:ea typeface="Verdana"/>
                  <a:cs typeface="Verdana"/>
                  <a:sym typeface="Verdana"/>
                </a:rPr>
                <a:t>Quels sont les facteurs et les agents susceptibles d'influencer l'introduction d'une vaccination contre le papillomavirus ? </a:t>
              </a:r>
              <a:endParaRPr sz="1800" b="0" i="1" u="none" strike="noStrike" cap="none">
                <a:solidFill>
                  <a:schemeClr val="dk1"/>
                </a:solidFill>
                <a:latin typeface="Verdana"/>
                <a:ea typeface="Verdana"/>
                <a:cs typeface="Verdana"/>
              </a:endParaRPr>
            </a:p>
            <a:p>
              <a:pPr lvl="1">
                <a:lnSpc>
                  <a:spcPct val="90000"/>
                </a:lnSpc>
                <a:spcBef>
                  <a:spcPts val="600"/>
                </a:spcBef>
                <a:buSzPts val="2200"/>
              </a:pPr>
              <a:endParaRPr lang="en-US" sz="1100" i="1">
                <a:solidFill>
                  <a:schemeClr val="dk1"/>
                </a:solidFill>
                <a:latin typeface="Verdana"/>
                <a:ea typeface="Verdana"/>
                <a:cs typeface="Verdana"/>
              </a:endParaRPr>
            </a:p>
            <a:p>
              <a:pPr marL="228600" lvl="1">
                <a:lnSpc>
                  <a:spcPct val="90000"/>
                </a:lnSpc>
                <a:spcBef>
                  <a:spcPts val="600"/>
                </a:spcBef>
                <a:buClr>
                  <a:schemeClr val="dk1"/>
                </a:buClr>
                <a:buSzPts val="2200"/>
                <a:buFont typeface="Verdana"/>
                <a:buChar char="•"/>
              </a:pPr>
              <a:r>
                <a:rPr lang="en-US" sz="2200" b="1" i="0" u="none" strike="noStrike" cap="none">
                  <a:solidFill>
                    <a:schemeClr val="dk1"/>
                  </a:solidFill>
                  <a:latin typeface="Verdana"/>
                  <a:ea typeface="Verdana"/>
                  <a:cs typeface="Verdana"/>
                  <a:sym typeface="Verdana"/>
                </a:rPr>
                <a:t> Évaluation des performances</a:t>
              </a:r>
              <a:endParaRPr lang="en-US" sz="2200">
                <a:solidFill>
                  <a:schemeClr val="dk1"/>
                </a:solidFill>
                <a:latin typeface="Verdana"/>
                <a:ea typeface="Verdana"/>
                <a:cs typeface="Verdana"/>
              </a:endParaRPr>
            </a:p>
            <a:p>
              <a:pPr marR="0" lvl="1" algn="l" rtl="0">
                <a:lnSpc>
                  <a:spcPct val="90000"/>
                </a:lnSpc>
                <a:spcBef>
                  <a:spcPts val="600"/>
                </a:spcBef>
                <a:spcAft>
                  <a:spcPts val="0"/>
                </a:spcAft>
                <a:buClr>
                  <a:schemeClr val="dk1"/>
                </a:buClr>
                <a:buSzPts val="2200"/>
              </a:pPr>
              <a:r>
                <a:rPr lang="en-US" sz="1800" b="0" i="1" u="none" strike="noStrike" cap="none">
                  <a:solidFill>
                    <a:schemeClr val="dk1"/>
                  </a:solidFill>
                  <a:latin typeface="Verdana"/>
                  <a:ea typeface="Verdana"/>
                  <a:cs typeface="Verdana"/>
                  <a:sym typeface="Verdana"/>
                </a:rPr>
                <a:t>Comment un programme de formation aux aptitudes à la vie quotidienne peut-il régulièrement recueillir et intégrer les commentaires des adolescents pour s'assurer que le programme répond aux besoins évolutifs et diversifiés des adolescentes ? </a:t>
              </a:r>
              <a:endParaRPr sz="1800" b="0" i="1" u="none" strike="noStrike" cap="none">
                <a:solidFill>
                  <a:schemeClr val="dk1"/>
                </a:solidFill>
                <a:latin typeface="Verdana"/>
                <a:ea typeface="Verdana"/>
                <a:cs typeface="Verdana"/>
              </a:endParaRPr>
            </a:p>
            <a:p>
              <a:pPr lvl="1">
                <a:lnSpc>
                  <a:spcPct val="90000"/>
                </a:lnSpc>
                <a:spcBef>
                  <a:spcPts val="600"/>
                </a:spcBef>
                <a:buSzPts val="2200"/>
              </a:pPr>
              <a:endParaRPr lang="en-US" sz="1100" i="1">
                <a:solidFill>
                  <a:schemeClr val="dk1"/>
                </a:solidFill>
                <a:latin typeface="Verdana"/>
                <a:ea typeface="Verdana"/>
                <a:cs typeface="Verdana"/>
              </a:endParaRPr>
            </a:p>
            <a:p>
              <a:pPr marL="228600" lvl="1">
                <a:lnSpc>
                  <a:spcPct val="90000"/>
                </a:lnSpc>
                <a:spcBef>
                  <a:spcPts val="600"/>
                </a:spcBef>
                <a:buClr>
                  <a:schemeClr val="dk1"/>
                </a:buClr>
                <a:buSzPts val="2200"/>
                <a:buFont typeface="Verdana"/>
                <a:buChar char="•"/>
              </a:pPr>
              <a:r>
                <a:rPr lang="en-US" sz="2200" b="1" i="0" u="none" strike="noStrike" cap="none">
                  <a:solidFill>
                    <a:schemeClr val="dk1"/>
                  </a:solidFill>
                  <a:latin typeface="Verdana"/>
                  <a:ea typeface="Verdana"/>
                  <a:cs typeface="Verdana"/>
                  <a:sym typeface="Verdana"/>
                </a:rPr>
                <a:t> Informer sur l'adaptation et l'intensification</a:t>
              </a:r>
              <a:endParaRPr lang="en-US" sz="2200">
                <a:solidFill>
                  <a:schemeClr val="dk1"/>
                </a:solidFill>
                <a:latin typeface="Verdana"/>
                <a:ea typeface="Verdana"/>
                <a:cs typeface="Verdana"/>
              </a:endParaRPr>
            </a:p>
            <a:p>
              <a:pPr marR="0" lvl="1" algn="l" rtl="0">
                <a:lnSpc>
                  <a:spcPct val="90000"/>
                </a:lnSpc>
                <a:spcBef>
                  <a:spcPts val="600"/>
                </a:spcBef>
                <a:spcAft>
                  <a:spcPts val="0"/>
                </a:spcAft>
                <a:buClr>
                  <a:schemeClr val="dk1"/>
                </a:buClr>
                <a:buSzPts val="2200"/>
              </a:pPr>
              <a:r>
                <a:rPr lang="en-US" sz="1800" b="0" i="1" u="none" strike="noStrike" cap="none">
                  <a:solidFill>
                    <a:schemeClr val="dk1"/>
                  </a:solidFill>
                  <a:latin typeface="Verdana"/>
                  <a:ea typeface="Verdana"/>
                  <a:cs typeface="Verdana"/>
                  <a:sym typeface="Verdana"/>
                </a:rPr>
                <a:t>Comment un outil numérique conçu pour améliorer les résultats en matière de santé maternelle peut-il être adapté aux besoins des mères adolescentes tout en étant étendu à d'autres régions ?</a:t>
              </a:r>
              <a:endParaRPr sz="1800" b="0" i="1" u="none" strike="noStrike" cap="none">
                <a:solidFill>
                  <a:schemeClr val="dk1"/>
                </a:solidFill>
                <a:latin typeface="Verdana"/>
                <a:ea typeface="Verdana"/>
                <a:cs typeface="Verdana"/>
              </a:endParaRPr>
            </a:p>
            <a:p>
              <a:pPr lvl="1">
                <a:lnSpc>
                  <a:spcPct val="90000"/>
                </a:lnSpc>
                <a:spcBef>
                  <a:spcPts val="600"/>
                </a:spcBef>
                <a:buSzPts val="2200"/>
              </a:pPr>
              <a:endParaRPr lang="en-US" sz="1100" i="1">
                <a:solidFill>
                  <a:schemeClr val="dk1"/>
                </a:solidFill>
                <a:latin typeface="Verdana"/>
                <a:ea typeface="Verdana"/>
                <a:cs typeface="Verdana"/>
              </a:endParaRPr>
            </a:p>
            <a:p>
              <a:pPr marL="228600" lvl="1">
                <a:lnSpc>
                  <a:spcPct val="90000"/>
                </a:lnSpc>
                <a:spcBef>
                  <a:spcPts val="600"/>
                </a:spcBef>
                <a:buClr>
                  <a:schemeClr val="dk1"/>
                </a:buClr>
                <a:buSzPts val="2200"/>
                <a:buFont typeface="Verdana"/>
                <a:buChar char="•"/>
              </a:pPr>
              <a:r>
                <a:rPr lang="en-US" sz="2200" b="1" i="0" u="none" strike="noStrike" cap="none">
                  <a:solidFill>
                    <a:schemeClr val="dk1"/>
                  </a:solidFill>
                  <a:latin typeface="Verdana"/>
                  <a:ea typeface="Verdana"/>
                  <a:cs typeface="Verdana"/>
                  <a:sym typeface="Verdana"/>
                </a:rPr>
                <a:t> Faciliter le renforcement des systèmes</a:t>
              </a:r>
              <a:endParaRPr lang="en-US" sz="2200">
                <a:solidFill>
                  <a:schemeClr val="dk1"/>
                </a:solidFill>
                <a:latin typeface="Verdana"/>
                <a:ea typeface="Verdana"/>
                <a:cs typeface="Verdana"/>
              </a:endParaRPr>
            </a:p>
            <a:p>
              <a:pPr marR="0" lvl="1" algn="l" rtl="0">
                <a:lnSpc>
                  <a:spcPct val="90000"/>
                </a:lnSpc>
                <a:spcBef>
                  <a:spcPts val="600"/>
                </a:spcBef>
                <a:spcAft>
                  <a:spcPts val="0"/>
                </a:spcAft>
                <a:buClr>
                  <a:schemeClr val="dk1"/>
                </a:buClr>
                <a:buSzPts val="2200"/>
              </a:pPr>
              <a:r>
                <a:rPr lang="en-US" sz="1800" b="0" i="1" u="none" strike="noStrike" cap="none">
                  <a:solidFill>
                    <a:schemeClr val="dk1"/>
                  </a:solidFill>
                  <a:latin typeface="Verdana"/>
                  <a:ea typeface="Verdana"/>
                  <a:cs typeface="Verdana"/>
                  <a:sym typeface="Verdana"/>
                </a:rPr>
                <a:t>Quelles stratégies peuvent être mises en œuvre pour améliorer l'intégration des services de nutrition et de santé pour les adolescents dans les établissements de soins de santé primaires ? </a:t>
              </a:r>
              <a:endParaRPr sz="1800" b="0" i="1" u="none" strike="noStrike" cap="none">
                <a:solidFill>
                  <a:schemeClr val="dk1"/>
                </a:solidFill>
                <a:latin typeface="Verdana"/>
                <a:ea typeface="Verdana"/>
                <a:cs typeface="Verdana"/>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181">
          <a:extLst>
            <a:ext uri="{FF2B5EF4-FFF2-40B4-BE49-F238E27FC236}">
              <a16:creationId xmlns:a16="http://schemas.microsoft.com/office/drawing/2014/main" id="{67F5B9C9-C53F-B68A-8842-5AAA133412BA}"/>
            </a:ext>
          </a:extLst>
        </p:cNvPr>
        <p:cNvGrpSpPr/>
        <p:nvPr/>
      </p:nvGrpSpPr>
      <p:grpSpPr>
        <a:xfrm>
          <a:off x="0" y="0"/>
          <a:ext cx="0" cy="0"/>
          <a:chOff x="0" y="0"/>
          <a:chExt cx="0" cy="0"/>
        </a:xfrm>
      </p:grpSpPr>
      <p:sp>
        <p:nvSpPr>
          <p:cNvPr id="182" name="Google Shape;182;p12">
            <a:extLst>
              <a:ext uri="{FF2B5EF4-FFF2-40B4-BE49-F238E27FC236}">
                <a16:creationId xmlns:a16="http://schemas.microsoft.com/office/drawing/2014/main" id="{8B80080B-3073-820C-0C1D-F586BA69970F}"/>
              </a:ext>
            </a:extLst>
          </p:cNvPr>
          <p:cNvSpPr txBox="1">
            <a:spLocks noGrp="1"/>
          </p:cNvSpPr>
          <p:nvPr>
            <p:ph type="title"/>
          </p:nvPr>
        </p:nvSpPr>
        <p:spPr>
          <a:xfrm>
            <a:off x="413998" y="414000"/>
            <a:ext cx="11436626" cy="810000"/>
          </a:xfrm>
          <a:prstGeom prst="rect">
            <a:avLst/>
          </a:prstGeom>
          <a:noFill/>
          <a:ln>
            <a:noFill/>
          </a:ln>
        </p:spPr>
        <p:txBody>
          <a:bodyPr spcFirstLastPara="1" wrap="square" lIns="0" tIns="90000" rIns="0" bIns="0" anchor="t" anchorCtr="0">
            <a:normAutofit/>
          </a:bodyPr>
          <a:lstStyle/>
          <a:p>
            <a:pPr marL="0" lvl="0" indent="0" algn="l" rtl="0">
              <a:lnSpc>
                <a:spcPct val="95000"/>
              </a:lnSpc>
              <a:spcBef>
                <a:spcPts val="0"/>
              </a:spcBef>
              <a:spcAft>
                <a:spcPts val="0"/>
              </a:spcAft>
              <a:buClr>
                <a:schemeClr val="dk2"/>
              </a:buClr>
              <a:buSzPts val="2800"/>
              <a:buFont typeface="Poppins"/>
              <a:buNone/>
            </a:pPr>
            <a:r>
              <a:rPr lang="en-US" sz="2800"/>
              <a:t>Comment conduire les RI ?</a:t>
            </a:r>
            <a:endParaRPr/>
          </a:p>
        </p:txBody>
      </p:sp>
      <p:sp>
        <p:nvSpPr>
          <p:cNvPr id="183" name="Google Shape;183;p12">
            <a:extLst>
              <a:ext uri="{FF2B5EF4-FFF2-40B4-BE49-F238E27FC236}">
                <a16:creationId xmlns:a16="http://schemas.microsoft.com/office/drawing/2014/main" id="{A54E480A-E49B-448B-050D-862352BE095D}"/>
              </a:ext>
            </a:extLst>
          </p:cNvPr>
          <p:cNvSpPr txBox="1">
            <a:spLocks noGrp="1"/>
          </p:cNvSpPr>
          <p:nvPr>
            <p:ph type="body" idx="1"/>
          </p:nvPr>
        </p:nvSpPr>
        <p:spPr>
          <a:xfrm>
            <a:off x="413998" y="1631482"/>
            <a:ext cx="3782617" cy="4315968"/>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0"/>
              </a:spcBef>
              <a:spcAft>
                <a:spcPts val="0"/>
              </a:spcAft>
              <a:buClr>
                <a:schemeClr val="dk1"/>
              </a:buClr>
              <a:buSzPts val="2400"/>
              <a:buFont typeface="Arial"/>
              <a:buChar char="•"/>
            </a:pPr>
            <a:r>
              <a:rPr lang="en-US"/>
              <a:t>Questions</a:t>
            </a:r>
            <a:endParaRPr/>
          </a:p>
          <a:p>
            <a:pPr marL="342900" lvl="0" indent="-190500" algn="l" rtl="0">
              <a:lnSpc>
                <a:spcPct val="100000"/>
              </a:lnSpc>
              <a:spcBef>
                <a:spcPts val="0"/>
              </a:spcBef>
              <a:spcAft>
                <a:spcPts val="0"/>
              </a:spcAft>
              <a:buClr>
                <a:schemeClr val="dk1"/>
              </a:buClr>
              <a:buSzPts val="2400"/>
              <a:buFont typeface="Arial"/>
              <a:buNone/>
            </a:pPr>
            <a:endParaRPr/>
          </a:p>
          <a:p>
            <a:pPr marL="342900" lvl="0" indent="-190500" algn="l" rtl="0">
              <a:lnSpc>
                <a:spcPct val="100000"/>
              </a:lnSpc>
              <a:spcBef>
                <a:spcPts val="0"/>
              </a:spcBef>
              <a:spcAft>
                <a:spcPts val="0"/>
              </a:spcAft>
              <a:buClr>
                <a:schemeClr val="dk1"/>
              </a:buClr>
              <a:buSzPts val="2400"/>
              <a:buFont typeface="Arial"/>
              <a:buNone/>
            </a:pPr>
            <a:endParaRPr/>
          </a:p>
          <a:p>
            <a:pPr marL="342900" lvl="0" indent="-342900" algn="l" rtl="0">
              <a:lnSpc>
                <a:spcPct val="100000"/>
              </a:lnSpc>
              <a:spcBef>
                <a:spcPts val="0"/>
              </a:spcBef>
              <a:spcAft>
                <a:spcPts val="0"/>
              </a:spcAft>
              <a:buClr>
                <a:schemeClr val="dk1"/>
              </a:buClr>
              <a:buSzPts val="2400"/>
              <a:buFont typeface="Arial"/>
              <a:buChar char="•"/>
            </a:pPr>
            <a:r>
              <a:rPr lang="en-US">
                <a:solidFill>
                  <a:schemeClr val="tx1">
                    <a:lumMod val="50000"/>
                    <a:lumOff val="50000"/>
                  </a:schemeClr>
                </a:solidFill>
              </a:rPr>
              <a:t>Cadres</a:t>
            </a:r>
            <a:endParaRPr>
              <a:solidFill>
                <a:schemeClr val="tx1">
                  <a:lumMod val="50000"/>
                  <a:lumOff val="50000"/>
                </a:schemeClr>
              </a:solidFill>
            </a:endParaRPr>
          </a:p>
          <a:p>
            <a:pPr marL="342900" lvl="0" indent="-190500" algn="l" rtl="0">
              <a:lnSpc>
                <a:spcPct val="100000"/>
              </a:lnSpc>
              <a:spcBef>
                <a:spcPts val="0"/>
              </a:spcBef>
              <a:spcAft>
                <a:spcPts val="0"/>
              </a:spcAft>
              <a:buClr>
                <a:schemeClr val="dk1"/>
              </a:buClr>
              <a:buSzPts val="2400"/>
              <a:buFont typeface="Arial"/>
              <a:buNone/>
            </a:pPr>
            <a:endParaRPr>
              <a:solidFill>
                <a:schemeClr val="tx1">
                  <a:lumMod val="50000"/>
                  <a:lumOff val="50000"/>
                </a:schemeClr>
              </a:solidFill>
            </a:endParaRPr>
          </a:p>
          <a:p>
            <a:pPr marL="342900" lvl="0" indent="-190500" algn="l" rtl="0">
              <a:lnSpc>
                <a:spcPct val="100000"/>
              </a:lnSpc>
              <a:spcBef>
                <a:spcPts val="0"/>
              </a:spcBef>
              <a:spcAft>
                <a:spcPts val="0"/>
              </a:spcAft>
              <a:buClr>
                <a:schemeClr val="dk1"/>
              </a:buClr>
              <a:buSzPts val="2400"/>
              <a:buFont typeface="Arial"/>
              <a:buNone/>
            </a:pPr>
            <a:endParaRPr>
              <a:solidFill>
                <a:schemeClr val="tx1">
                  <a:lumMod val="50000"/>
                  <a:lumOff val="50000"/>
                </a:schemeClr>
              </a:solidFill>
            </a:endParaRPr>
          </a:p>
          <a:p>
            <a:pPr marL="342900" lvl="0" indent="-342900" algn="l" rtl="0">
              <a:lnSpc>
                <a:spcPct val="100000"/>
              </a:lnSpc>
              <a:spcBef>
                <a:spcPts val="0"/>
              </a:spcBef>
              <a:spcAft>
                <a:spcPts val="0"/>
              </a:spcAft>
              <a:buClr>
                <a:schemeClr val="dk1"/>
              </a:buClr>
              <a:buSzPts val="2400"/>
              <a:buFont typeface="Arial"/>
              <a:buChar char="•"/>
            </a:pPr>
            <a:r>
              <a:rPr lang="en-US">
                <a:solidFill>
                  <a:schemeClr val="tx1">
                    <a:lumMod val="50000"/>
                    <a:lumOff val="50000"/>
                  </a:schemeClr>
                </a:solidFill>
              </a:rPr>
              <a:t>Modèles</a:t>
            </a:r>
            <a:endParaRPr>
              <a:solidFill>
                <a:schemeClr val="tx1">
                  <a:lumMod val="50000"/>
                  <a:lumOff val="50000"/>
                </a:schemeClr>
              </a:solidFill>
            </a:endParaRPr>
          </a:p>
          <a:p>
            <a:pPr marL="342900" lvl="0" indent="-190500" algn="l" rtl="0">
              <a:lnSpc>
                <a:spcPct val="100000"/>
              </a:lnSpc>
              <a:spcBef>
                <a:spcPts val="0"/>
              </a:spcBef>
              <a:spcAft>
                <a:spcPts val="0"/>
              </a:spcAft>
              <a:buClr>
                <a:schemeClr val="dk1"/>
              </a:buClr>
              <a:buSzPts val="2400"/>
              <a:buFont typeface="Arial"/>
              <a:buNone/>
            </a:pPr>
            <a:endParaRPr>
              <a:solidFill>
                <a:schemeClr val="tx1">
                  <a:lumMod val="50000"/>
                  <a:lumOff val="50000"/>
                </a:schemeClr>
              </a:solidFill>
            </a:endParaRPr>
          </a:p>
          <a:p>
            <a:pPr marL="342900" lvl="0" indent="-190500" algn="l" rtl="0">
              <a:lnSpc>
                <a:spcPct val="100000"/>
              </a:lnSpc>
              <a:spcBef>
                <a:spcPts val="0"/>
              </a:spcBef>
              <a:spcAft>
                <a:spcPts val="0"/>
              </a:spcAft>
              <a:buClr>
                <a:schemeClr val="dk1"/>
              </a:buClr>
              <a:buSzPts val="2400"/>
              <a:buFont typeface="Arial"/>
              <a:buNone/>
            </a:pPr>
            <a:endParaRPr>
              <a:solidFill>
                <a:schemeClr val="tx1">
                  <a:lumMod val="50000"/>
                  <a:lumOff val="50000"/>
                </a:schemeClr>
              </a:solidFill>
            </a:endParaRPr>
          </a:p>
          <a:p>
            <a:pPr marL="342900" lvl="0" indent="-342900" algn="l" rtl="0">
              <a:lnSpc>
                <a:spcPct val="100000"/>
              </a:lnSpc>
              <a:spcBef>
                <a:spcPts val="0"/>
              </a:spcBef>
              <a:spcAft>
                <a:spcPts val="0"/>
              </a:spcAft>
              <a:buClr>
                <a:schemeClr val="dk1"/>
              </a:buClr>
              <a:buSzPts val="2400"/>
              <a:buFont typeface="Arial"/>
              <a:buChar char="•"/>
            </a:pPr>
            <a:r>
              <a:rPr lang="en-US">
                <a:solidFill>
                  <a:schemeClr val="tx1">
                    <a:lumMod val="50000"/>
                    <a:lumOff val="50000"/>
                  </a:schemeClr>
                </a:solidFill>
              </a:rPr>
              <a:t>Méthodes</a:t>
            </a:r>
            <a:endParaRPr>
              <a:solidFill>
                <a:schemeClr val="tx1">
                  <a:lumMod val="50000"/>
                  <a:lumOff val="50000"/>
                </a:schemeClr>
              </a:solidFill>
            </a:endParaRPr>
          </a:p>
        </p:txBody>
      </p:sp>
      <p:sp>
        <p:nvSpPr>
          <p:cNvPr id="184" name="Google Shape;184;p12">
            <a:extLst>
              <a:ext uri="{FF2B5EF4-FFF2-40B4-BE49-F238E27FC236}">
                <a16:creationId xmlns:a16="http://schemas.microsoft.com/office/drawing/2014/main" id="{03ACD6EA-ACA7-4FB9-FB0B-EF768EF3A712}"/>
              </a:ext>
            </a:extLst>
          </p:cNvPr>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p>
            <a:pPr marL="0" lvl="0" indent="0" algn="r" rtl="0">
              <a:spcBef>
                <a:spcPts val="0"/>
              </a:spcBef>
              <a:spcAft>
                <a:spcPts val="0"/>
              </a:spcAft>
              <a:buNone/>
            </a:pPr>
            <a:fld id="{00000000-1234-1234-1234-123412341234}" type="slidenum">
              <a:rPr lang="en-US"/>
              <a:t>15</a:t>
            </a:fld>
            <a:endParaRPr/>
          </a:p>
        </p:txBody>
      </p:sp>
      <p:sp>
        <p:nvSpPr>
          <p:cNvPr id="185" name="Google Shape;185;p12">
            <a:extLst>
              <a:ext uri="{FF2B5EF4-FFF2-40B4-BE49-F238E27FC236}">
                <a16:creationId xmlns:a16="http://schemas.microsoft.com/office/drawing/2014/main" id="{CB6B41D9-30AC-7D03-934E-ED2D0F82C22E}"/>
              </a:ext>
            </a:extLst>
          </p:cNvPr>
          <p:cNvSpPr txBox="1"/>
          <p:nvPr/>
        </p:nvSpPr>
        <p:spPr>
          <a:xfrm>
            <a:off x="4241002" y="1631482"/>
            <a:ext cx="6895427" cy="4820522"/>
          </a:xfrm>
          <a:prstGeom prst="rect">
            <a:avLst/>
          </a:prstGeom>
          <a:noFill/>
          <a:ln>
            <a:noFill/>
          </a:ln>
        </p:spPr>
        <p:txBody>
          <a:bodyPr spcFirstLastPara="1" wrap="square" lIns="0" tIns="0" rIns="0" bIns="0" anchor="t" anchorCtr="0">
            <a:noAutofit/>
          </a:bodyPr>
          <a:lstStyle/>
          <a:p>
            <a:pPr marR="0" lvl="0" algn="l" rtl="0">
              <a:lnSpc>
                <a:spcPct val="100000"/>
              </a:lnSpc>
              <a:spcBef>
                <a:spcPts val="0"/>
              </a:spcBef>
              <a:spcAft>
                <a:spcPts val="0"/>
              </a:spcAft>
              <a:buClr>
                <a:schemeClr val="dk1"/>
              </a:buClr>
              <a:buSzPts val="2400"/>
            </a:pPr>
            <a:r>
              <a:rPr lang="en-US" sz="2400" b="1">
                <a:solidFill>
                  <a:schemeClr val="dk1"/>
                </a:solidFill>
                <a:latin typeface="Poppins"/>
                <a:ea typeface="Poppins"/>
                <a:cs typeface="Poppins"/>
                <a:sym typeface="Poppins"/>
              </a:rPr>
              <a:t>Les</a:t>
            </a:r>
            <a:r>
              <a:rPr lang="en-US" sz="2400">
                <a:solidFill>
                  <a:schemeClr val="dk1"/>
                </a:solidFill>
                <a:latin typeface="Poppins"/>
                <a:ea typeface="Poppins"/>
                <a:cs typeface="Poppins"/>
                <a:sym typeface="Poppins"/>
              </a:rPr>
              <a:t> questions sur les RI sont basées sur les </a:t>
            </a:r>
            <a:r>
              <a:rPr lang="en-US" sz="2400">
                <a:solidFill>
                  <a:schemeClr val="accent4"/>
                </a:solidFill>
                <a:latin typeface="Poppins"/>
                <a:ea typeface="Poppins"/>
                <a:cs typeface="Poppins"/>
                <a:sym typeface="Poppins"/>
              </a:rPr>
              <a:t>contraintes de mise en œuvre </a:t>
            </a:r>
            <a:r>
              <a:rPr lang="en-US" sz="2400">
                <a:solidFill>
                  <a:schemeClr val="dk1"/>
                </a:solidFill>
                <a:latin typeface="Poppins"/>
                <a:ea typeface="Poppins"/>
                <a:cs typeface="Poppins"/>
                <a:sym typeface="Poppins"/>
              </a:rPr>
              <a:t>et se concentrent sur les stratégies de mise en œuvre, les processus, les contextes et les résultats.</a:t>
            </a:r>
          </a:p>
          <a:p>
            <a:pPr marR="0" lvl="0" algn="l" rtl="0">
              <a:lnSpc>
                <a:spcPct val="100000"/>
              </a:lnSpc>
              <a:spcBef>
                <a:spcPts val="0"/>
              </a:spcBef>
              <a:spcAft>
                <a:spcPts val="0"/>
              </a:spcAft>
              <a:buClr>
                <a:schemeClr val="dk1"/>
              </a:buClr>
              <a:buSzPts val="2400"/>
            </a:pPr>
            <a:endParaRPr/>
          </a:p>
          <a:p>
            <a:pPr marL="342900" marR="0" lvl="1" indent="-342900" algn="l" rtl="0">
              <a:lnSpc>
                <a:spcPct val="100000"/>
              </a:lnSpc>
              <a:spcBef>
                <a:spcPts val="1200"/>
              </a:spcBef>
              <a:spcAft>
                <a:spcPts val="0"/>
              </a:spcAft>
              <a:buClr>
                <a:schemeClr val="dk1"/>
              </a:buClr>
              <a:buSzPts val="2000"/>
              <a:buFont typeface="Arial"/>
              <a:buChar char="•"/>
            </a:pPr>
            <a:r>
              <a:rPr lang="en-US" sz="2000" b="0" i="1" u="none" strike="noStrike" cap="none">
                <a:solidFill>
                  <a:schemeClr val="dk1"/>
                </a:solidFill>
                <a:latin typeface="Poppins"/>
                <a:ea typeface="Poppins"/>
                <a:cs typeface="Poppins"/>
                <a:sym typeface="Poppins"/>
              </a:rPr>
              <a:t>Pourquoi une intervention/approche ne fonctionne-t-elle pas ?</a:t>
            </a:r>
            <a:endParaRPr i="1">
              <a:solidFill>
                <a:schemeClr val="dk1"/>
              </a:solidFill>
            </a:endParaRPr>
          </a:p>
          <a:p>
            <a:pPr marL="915670" marR="0" lvl="3" indent="-342900" algn="l" rtl="0">
              <a:lnSpc>
                <a:spcPct val="100000"/>
              </a:lnSpc>
              <a:spcBef>
                <a:spcPts val="500"/>
              </a:spcBef>
              <a:spcAft>
                <a:spcPts val="500"/>
              </a:spcAft>
              <a:buClr>
                <a:srgbClr val="D0CB17"/>
              </a:buClr>
              <a:buSzPts val="1760"/>
              <a:buFont typeface="Arial"/>
              <a:buChar char="•"/>
            </a:pPr>
            <a:r>
              <a:rPr lang="en-US" sz="1600" b="0" i="0" u="none" strike="noStrike" cap="none">
                <a:solidFill>
                  <a:schemeClr val="dk1"/>
                </a:solidFill>
                <a:latin typeface="Poppins"/>
                <a:ea typeface="Poppins"/>
                <a:cs typeface="Poppins"/>
                <a:sym typeface="Poppins"/>
              </a:rPr>
              <a:t>La mise en œuvre n'est-elle pas conforme à la conception ou à la planification ? Est-il mis en œuvre avec une qualité médiocre ? (</a:t>
            </a:r>
            <a:r>
              <a:rPr lang="en-US" sz="1600" b="0" i="0" u="none" strike="noStrike" cap="none">
                <a:solidFill>
                  <a:schemeClr val="accent4"/>
                </a:solidFill>
                <a:latin typeface="Poppins"/>
                <a:ea typeface="Poppins"/>
                <a:cs typeface="Poppins"/>
                <a:sym typeface="Poppins"/>
              </a:rPr>
              <a:t>fidélité</a:t>
            </a:r>
            <a:r>
              <a:rPr lang="en-US" sz="1600" b="0" i="0" u="none" strike="noStrike" cap="none">
                <a:solidFill>
                  <a:schemeClr val="dk1"/>
                </a:solidFill>
                <a:latin typeface="Poppins"/>
                <a:ea typeface="Poppins"/>
                <a:cs typeface="Poppins"/>
                <a:sym typeface="Poppins"/>
              </a:rPr>
              <a:t>)</a:t>
            </a:r>
            <a:endParaRPr/>
          </a:p>
          <a:p>
            <a:pPr marL="915670" marR="0" lvl="3" indent="-342900" algn="l" rtl="0">
              <a:lnSpc>
                <a:spcPct val="100000"/>
              </a:lnSpc>
              <a:spcBef>
                <a:spcPts val="500"/>
              </a:spcBef>
              <a:spcAft>
                <a:spcPts val="500"/>
              </a:spcAft>
              <a:buClr>
                <a:srgbClr val="D0CB17"/>
              </a:buClr>
              <a:buSzPts val="1760"/>
              <a:buFont typeface="Arial"/>
              <a:buChar char="•"/>
            </a:pPr>
            <a:r>
              <a:rPr lang="en-US" sz="1600" b="0" i="0" u="none" strike="noStrike" cap="none">
                <a:solidFill>
                  <a:schemeClr val="dk1"/>
                </a:solidFill>
                <a:latin typeface="Poppins"/>
                <a:ea typeface="Poppins"/>
                <a:cs typeface="Poppins"/>
                <a:sym typeface="Poppins"/>
              </a:rPr>
              <a:t>Est-elle bien mise en œuvre mais les gens ne l'apprécient pas ? (</a:t>
            </a:r>
            <a:r>
              <a:rPr lang="en-US" sz="1600" b="0" i="0" u="none" strike="noStrike" cap="none">
                <a:solidFill>
                  <a:schemeClr val="accent4"/>
                </a:solidFill>
                <a:latin typeface="Poppins"/>
                <a:ea typeface="Poppins"/>
                <a:cs typeface="Poppins"/>
                <a:sym typeface="Poppins"/>
              </a:rPr>
              <a:t>acceptabilité</a:t>
            </a:r>
            <a:r>
              <a:rPr lang="en-US" sz="1600" b="0" i="0" u="none" strike="noStrike" cap="none">
                <a:solidFill>
                  <a:schemeClr val="dk1"/>
                </a:solidFill>
                <a:latin typeface="Poppins"/>
                <a:ea typeface="Poppins"/>
                <a:cs typeface="Poppins"/>
                <a:sym typeface="Poppins"/>
              </a:rPr>
              <a:t>)</a:t>
            </a:r>
            <a:endParaRPr/>
          </a:p>
          <a:p>
            <a:pPr marL="915670" marR="0" lvl="3" indent="-342900" algn="l" rtl="0">
              <a:lnSpc>
                <a:spcPct val="100000"/>
              </a:lnSpc>
              <a:spcBef>
                <a:spcPts val="500"/>
              </a:spcBef>
              <a:spcAft>
                <a:spcPts val="500"/>
              </a:spcAft>
              <a:buClr>
                <a:srgbClr val="D0CB17"/>
              </a:buClr>
              <a:buSzPts val="1760"/>
              <a:buFont typeface="Arial"/>
              <a:buChar char="•"/>
            </a:pPr>
            <a:r>
              <a:rPr lang="en-US" sz="1600" b="0" i="0" u="none" strike="noStrike" cap="none">
                <a:solidFill>
                  <a:schemeClr val="dk1"/>
                </a:solidFill>
                <a:latin typeface="Poppins"/>
                <a:ea typeface="Poppins"/>
                <a:cs typeface="Poppins"/>
                <a:sym typeface="Poppins"/>
              </a:rPr>
              <a:t>Cette approche est-elle adaptée au contexte et à la population cible ? (</a:t>
            </a:r>
            <a:r>
              <a:rPr lang="en-US" sz="1600" b="0" i="0" u="none" strike="noStrike" cap="none">
                <a:solidFill>
                  <a:schemeClr val="accent4"/>
                </a:solidFill>
                <a:latin typeface="Poppins"/>
                <a:ea typeface="Poppins"/>
                <a:cs typeface="Poppins"/>
                <a:sym typeface="Poppins"/>
              </a:rPr>
              <a:t>pertinence</a:t>
            </a:r>
            <a:r>
              <a:rPr lang="en-US" sz="1600" b="0" i="0" u="none" strike="noStrike" cap="none">
                <a:solidFill>
                  <a:schemeClr val="dk1"/>
                </a:solidFill>
                <a:latin typeface="Poppins"/>
                <a:ea typeface="Poppins"/>
                <a:cs typeface="Poppins"/>
                <a:sym typeface="Poppins"/>
              </a:rPr>
              <a:t>)</a:t>
            </a:r>
            <a:endParaRPr/>
          </a:p>
          <a:p>
            <a:pPr marL="342900" marR="0" lvl="1" indent="-342900" algn="l" rtl="0">
              <a:lnSpc>
                <a:spcPct val="100000"/>
              </a:lnSpc>
              <a:spcBef>
                <a:spcPts val="600"/>
              </a:spcBef>
              <a:spcAft>
                <a:spcPts val="0"/>
              </a:spcAft>
              <a:buClr>
                <a:schemeClr val="dk1"/>
              </a:buClr>
              <a:buSzPts val="2000"/>
              <a:buFont typeface="Arial"/>
              <a:buChar char="•"/>
            </a:pPr>
            <a:r>
              <a:rPr lang="en-US" sz="2000" b="0" i="1" u="none" strike="noStrike" cap="none">
                <a:solidFill>
                  <a:schemeClr val="dk1"/>
                </a:solidFill>
                <a:latin typeface="Poppins"/>
                <a:ea typeface="Poppins"/>
                <a:cs typeface="Poppins"/>
                <a:sym typeface="Poppins"/>
              </a:rPr>
              <a:t>Quelle </a:t>
            </a:r>
            <a:r>
              <a:rPr lang="en-US" sz="2000" b="0" i="1" u="none" strike="noStrike" cap="none">
                <a:solidFill>
                  <a:schemeClr val="accent4"/>
                </a:solidFill>
                <a:latin typeface="Poppins"/>
                <a:ea typeface="Poppins"/>
                <a:cs typeface="Poppins"/>
                <a:sym typeface="Poppins"/>
              </a:rPr>
              <a:t>stratégie de mise en œuvre </a:t>
            </a:r>
            <a:r>
              <a:rPr lang="en-US" sz="2000" b="0" i="1" u="none" strike="noStrike" cap="none">
                <a:solidFill>
                  <a:schemeClr val="dk1"/>
                </a:solidFill>
                <a:latin typeface="Poppins"/>
                <a:ea typeface="Poppins"/>
                <a:cs typeface="Poppins"/>
                <a:sym typeface="Poppins"/>
              </a:rPr>
              <a:t>utiliser ?</a:t>
            </a:r>
            <a:endParaRPr i="1">
              <a:solidFill>
                <a:schemeClr val="dk1"/>
              </a:solidFill>
            </a:endParaRPr>
          </a:p>
          <a:p>
            <a:pPr marL="915670" marR="0" lvl="3" indent="-342900" algn="l" rtl="0">
              <a:lnSpc>
                <a:spcPct val="100000"/>
              </a:lnSpc>
              <a:spcBef>
                <a:spcPts val="600"/>
              </a:spcBef>
              <a:spcAft>
                <a:spcPts val="0"/>
              </a:spcAft>
              <a:buClr>
                <a:srgbClr val="D0CB17"/>
              </a:buClr>
              <a:buSzPts val="1760"/>
              <a:buFont typeface="Arial"/>
              <a:buChar char="•"/>
            </a:pPr>
            <a:r>
              <a:rPr lang="en-US" sz="1600" b="0" i="0" u="none" strike="noStrike" cap="none">
                <a:solidFill>
                  <a:schemeClr val="dk1"/>
                </a:solidFill>
                <a:latin typeface="Poppins"/>
                <a:ea typeface="Poppins"/>
                <a:cs typeface="Poppins"/>
                <a:sym typeface="Poppins"/>
              </a:rPr>
              <a:t>Comment recruter le plus efficacement possible des prestataires de soins de santé dans certaines régions ?</a:t>
            </a:r>
            <a:endParaRPr>
              <a:solidFill>
                <a:schemeClr val="dk1"/>
              </a:solidFill>
            </a:endParaRPr>
          </a:p>
          <a:p>
            <a:pPr marL="683895" marR="0" lvl="2" indent="-216535" algn="l" rtl="0">
              <a:lnSpc>
                <a:spcPct val="100000"/>
              </a:lnSpc>
              <a:spcBef>
                <a:spcPts val="600"/>
              </a:spcBef>
              <a:spcAft>
                <a:spcPts val="0"/>
              </a:spcAft>
              <a:buClr>
                <a:srgbClr val="D0CB17"/>
              </a:buClr>
              <a:buSzPts val="1980"/>
              <a:buFont typeface="Arial"/>
              <a:buNone/>
            </a:pPr>
            <a:endParaRPr sz="1800" b="0" i="0" u="none" strike="noStrike" cap="none">
              <a:solidFill>
                <a:schemeClr val="dk1"/>
              </a:solidFill>
              <a:latin typeface="Poppins"/>
              <a:ea typeface="Poppins"/>
              <a:cs typeface="Poppins"/>
            </a:endParaRPr>
          </a:p>
        </p:txBody>
      </p:sp>
    </p:spTree>
    <p:extLst>
      <p:ext uri="{BB962C8B-B14F-4D97-AF65-F5344CB8AC3E}">
        <p14:creationId xmlns:p14="http://schemas.microsoft.com/office/powerpoint/2010/main" val="1938814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190"/>
        <p:cNvGrpSpPr/>
        <p:nvPr/>
      </p:nvGrpSpPr>
      <p:grpSpPr>
        <a:xfrm>
          <a:off x="0" y="0"/>
          <a:ext cx="0" cy="0"/>
          <a:chOff x="0" y="0"/>
          <a:chExt cx="0" cy="0"/>
        </a:xfrm>
      </p:grpSpPr>
      <p:sp>
        <p:nvSpPr>
          <p:cNvPr id="191" name="Google Shape;191;p13"/>
          <p:cNvSpPr txBox="1">
            <a:spLocks noGrp="1"/>
          </p:cNvSpPr>
          <p:nvPr>
            <p:ph type="title"/>
          </p:nvPr>
        </p:nvSpPr>
        <p:spPr>
          <a:xfrm>
            <a:off x="413998" y="414000"/>
            <a:ext cx="11436626" cy="810000"/>
          </a:xfrm>
          <a:prstGeom prst="rect">
            <a:avLst/>
          </a:prstGeom>
          <a:noFill/>
          <a:ln>
            <a:noFill/>
          </a:ln>
        </p:spPr>
        <p:txBody>
          <a:bodyPr spcFirstLastPara="1" wrap="square" lIns="0" tIns="90000" rIns="0" bIns="0" anchor="t" anchorCtr="0">
            <a:normAutofit/>
          </a:bodyPr>
          <a:lstStyle/>
          <a:p>
            <a:pPr marL="0" lvl="0" indent="0" algn="l" rtl="0">
              <a:lnSpc>
                <a:spcPct val="95000"/>
              </a:lnSpc>
              <a:spcBef>
                <a:spcPts val="0"/>
              </a:spcBef>
              <a:spcAft>
                <a:spcPts val="0"/>
              </a:spcAft>
              <a:buClr>
                <a:schemeClr val="dk2"/>
              </a:buClr>
              <a:buSzPts val="2800"/>
              <a:buFont typeface="Poppins"/>
              <a:buNone/>
            </a:pPr>
            <a:r>
              <a:rPr lang="en-US" sz="2800"/>
              <a:t>Comment mener les RI ?</a:t>
            </a:r>
            <a:endParaRPr/>
          </a:p>
        </p:txBody>
      </p:sp>
      <p:sp>
        <p:nvSpPr>
          <p:cNvPr id="192" name="Google Shape;192;p13"/>
          <p:cNvSpPr txBox="1">
            <a:spLocks noGrp="1"/>
          </p:cNvSpPr>
          <p:nvPr>
            <p:ph type="body" idx="1"/>
          </p:nvPr>
        </p:nvSpPr>
        <p:spPr>
          <a:xfrm>
            <a:off x="413998" y="1631482"/>
            <a:ext cx="3782617" cy="4315968"/>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0"/>
              </a:spcBef>
              <a:spcAft>
                <a:spcPts val="0"/>
              </a:spcAft>
              <a:buClr>
                <a:srgbClr val="BFBFBF"/>
              </a:buClr>
              <a:buSzPts val="2400"/>
              <a:buFont typeface="Arial"/>
              <a:buChar char="•"/>
            </a:pPr>
            <a:r>
              <a:rPr lang="en-US">
                <a:solidFill>
                  <a:srgbClr val="BFBFBF"/>
                </a:solidFill>
              </a:rPr>
              <a:t>Questions</a:t>
            </a:r>
            <a:endParaRPr/>
          </a:p>
          <a:p>
            <a:pPr marL="342900" lvl="0" indent="-190500" algn="l" rtl="0">
              <a:lnSpc>
                <a:spcPct val="100000"/>
              </a:lnSpc>
              <a:spcBef>
                <a:spcPts val="0"/>
              </a:spcBef>
              <a:spcAft>
                <a:spcPts val="0"/>
              </a:spcAft>
              <a:buClr>
                <a:schemeClr val="dk1"/>
              </a:buClr>
              <a:buSzPts val="2400"/>
              <a:buFont typeface="Arial"/>
              <a:buNone/>
            </a:pPr>
            <a:endParaRPr/>
          </a:p>
          <a:p>
            <a:pPr marL="342900" lvl="0" indent="-190500" algn="l" rtl="0">
              <a:lnSpc>
                <a:spcPct val="100000"/>
              </a:lnSpc>
              <a:spcBef>
                <a:spcPts val="0"/>
              </a:spcBef>
              <a:spcAft>
                <a:spcPts val="0"/>
              </a:spcAft>
              <a:buClr>
                <a:schemeClr val="dk1"/>
              </a:buClr>
              <a:buSzPts val="2400"/>
              <a:buFont typeface="Arial"/>
              <a:buNone/>
            </a:pPr>
            <a:endParaRPr/>
          </a:p>
          <a:p>
            <a:pPr marL="342900" lvl="0" indent="-342900" algn="l" rtl="0">
              <a:lnSpc>
                <a:spcPct val="100000"/>
              </a:lnSpc>
              <a:spcBef>
                <a:spcPts val="0"/>
              </a:spcBef>
              <a:spcAft>
                <a:spcPts val="0"/>
              </a:spcAft>
              <a:buClr>
                <a:schemeClr val="dk1"/>
              </a:buClr>
              <a:buSzPts val="2400"/>
              <a:buFont typeface="Arial"/>
              <a:buChar char="•"/>
            </a:pPr>
            <a:r>
              <a:rPr lang="en-US"/>
              <a:t>Cadres</a:t>
            </a:r>
            <a:endParaRPr/>
          </a:p>
          <a:p>
            <a:pPr marL="342900" lvl="0" indent="-190500" algn="l" rtl="0">
              <a:lnSpc>
                <a:spcPct val="100000"/>
              </a:lnSpc>
              <a:spcBef>
                <a:spcPts val="0"/>
              </a:spcBef>
              <a:spcAft>
                <a:spcPts val="0"/>
              </a:spcAft>
              <a:buClr>
                <a:schemeClr val="dk1"/>
              </a:buClr>
              <a:buSzPts val="2400"/>
              <a:buFont typeface="Arial"/>
              <a:buNone/>
            </a:pPr>
            <a:endParaRPr/>
          </a:p>
          <a:p>
            <a:pPr marL="342900" lvl="0" indent="-190500" algn="l" rtl="0">
              <a:lnSpc>
                <a:spcPct val="100000"/>
              </a:lnSpc>
              <a:spcBef>
                <a:spcPts val="0"/>
              </a:spcBef>
              <a:spcAft>
                <a:spcPts val="0"/>
              </a:spcAft>
              <a:buClr>
                <a:schemeClr val="dk1"/>
              </a:buClr>
              <a:buSzPts val="2400"/>
              <a:buFont typeface="Arial"/>
              <a:buNone/>
            </a:pPr>
            <a:endParaRPr/>
          </a:p>
          <a:p>
            <a:pPr marL="342900" lvl="0" indent="-342900" algn="l" rtl="0">
              <a:lnSpc>
                <a:spcPct val="100000"/>
              </a:lnSpc>
              <a:spcBef>
                <a:spcPts val="0"/>
              </a:spcBef>
              <a:spcAft>
                <a:spcPts val="0"/>
              </a:spcAft>
              <a:buClr>
                <a:srgbClr val="BFBFBF"/>
              </a:buClr>
              <a:buSzPts val="2400"/>
              <a:buFont typeface="Arial"/>
              <a:buChar char="•"/>
            </a:pPr>
            <a:r>
              <a:rPr lang="en-US">
                <a:solidFill>
                  <a:srgbClr val="BFBFBF"/>
                </a:solidFill>
              </a:rPr>
              <a:t>Modèles</a:t>
            </a:r>
            <a:endParaRPr/>
          </a:p>
          <a:p>
            <a:pPr marL="342900" lvl="0" indent="-190500" algn="l" rtl="0">
              <a:lnSpc>
                <a:spcPct val="100000"/>
              </a:lnSpc>
              <a:spcBef>
                <a:spcPts val="0"/>
              </a:spcBef>
              <a:spcAft>
                <a:spcPts val="0"/>
              </a:spcAft>
              <a:buClr>
                <a:schemeClr val="dk1"/>
              </a:buClr>
              <a:buSzPts val="2400"/>
              <a:buFont typeface="Arial"/>
              <a:buNone/>
            </a:pPr>
            <a:endParaRPr>
              <a:solidFill>
                <a:srgbClr val="BFBFBF"/>
              </a:solidFill>
            </a:endParaRPr>
          </a:p>
          <a:p>
            <a:pPr marL="342900" lvl="0" indent="-190500" algn="l" rtl="0">
              <a:lnSpc>
                <a:spcPct val="100000"/>
              </a:lnSpc>
              <a:spcBef>
                <a:spcPts val="0"/>
              </a:spcBef>
              <a:spcAft>
                <a:spcPts val="0"/>
              </a:spcAft>
              <a:buClr>
                <a:schemeClr val="dk1"/>
              </a:buClr>
              <a:buSzPts val="2400"/>
              <a:buFont typeface="Arial"/>
              <a:buNone/>
            </a:pPr>
            <a:endParaRPr>
              <a:solidFill>
                <a:srgbClr val="BFBFBF"/>
              </a:solidFill>
            </a:endParaRPr>
          </a:p>
          <a:p>
            <a:pPr marL="342900" lvl="0" indent="-342900" algn="l" rtl="0">
              <a:lnSpc>
                <a:spcPct val="100000"/>
              </a:lnSpc>
              <a:spcBef>
                <a:spcPts val="0"/>
              </a:spcBef>
              <a:spcAft>
                <a:spcPts val="0"/>
              </a:spcAft>
              <a:buClr>
                <a:srgbClr val="BFBFBF"/>
              </a:buClr>
              <a:buSzPts val="2400"/>
              <a:buFont typeface="Arial"/>
              <a:buChar char="•"/>
            </a:pPr>
            <a:r>
              <a:rPr lang="en-US">
                <a:solidFill>
                  <a:srgbClr val="BFBFBF"/>
                </a:solidFill>
              </a:rPr>
              <a:t>Méthodes</a:t>
            </a:r>
            <a:endParaRPr/>
          </a:p>
        </p:txBody>
      </p:sp>
      <p:sp>
        <p:nvSpPr>
          <p:cNvPr id="193" name="Google Shape;193;p13"/>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p>
            <a:pPr marL="0" lvl="0" indent="0" algn="r" rtl="0">
              <a:spcBef>
                <a:spcPts val="0"/>
              </a:spcBef>
              <a:spcAft>
                <a:spcPts val="0"/>
              </a:spcAft>
              <a:buNone/>
            </a:pPr>
            <a:fld id="{00000000-1234-1234-1234-123412341234}" type="slidenum">
              <a:rPr lang="en-US"/>
              <a:t>16</a:t>
            </a:fld>
            <a:endParaRPr/>
          </a:p>
        </p:txBody>
      </p:sp>
      <p:sp>
        <p:nvSpPr>
          <p:cNvPr id="194" name="Google Shape;194;p13"/>
          <p:cNvSpPr txBox="1"/>
          <p:nvPr/>
        </p:nvSpPr>
        <p:spPr>
          <a:xfrm>
            <a:off x="3597169" y="1412856"/>
            <a:ext cx="7826478" cy="4315968"/>
          </a:xfrm>
          <a:prstGeom prst="rect">
            <a:avLst/>
          </a:prstGeom>
          <a:noFill/>
          <a:ln>
            <a:noFill/>
          </a:ln>
        </p:spPr>
        <p:txBody>
          <a:bodyPr spcFirstLastPara="1" wrap="square" lIns="0" tIns="0" rIns="0" bIns="0" anchor="t" anchorCtr="0">
            <a:noAutofit/>
          </a:bodyPr>
          <a:lstStyle/>
          <a:p>
            <a:pPr marR="0" lvl="0" algn="l" rtl="0">
              <a:lnSpc>
                <a:spcPct val="100000"/>
              </a:lnSpc>
              <a:spcBef>
                <a:spcPts val="0"/>
              </a:spcBef>
              <a:spcAft>
                <a:spcPts val="0"/>
              </a:spcAft>
              <a:buClr>
                <a:schemeClr val="dk1"/>
              </a:buClr>
              <a:buSzPts val="2400"/>
            </a:pPr>
            <a:r>
              <a:rPr lang="en-US" sz="2400" b="1">
                <a:solidFill>
                  <a:schemeClr val="dk1"/>
                </a:solidFill>
                <a:latin typeface="Poppins"/>
                <a:ea typeface="Poppins"/>
                <a:cs typeface="Poppins"/>
                <a:sym typeface="Poppins"/>
              </a:rPr>
              <a:t>Il existe de nombreux cadres en matière de RI :</a:t>
            </a:r>
            <a:endParaRPr lang="en-US">
              <a:ea typeface="Poppins"/>
            </a:endParaRPr>
          </a:p>
          <a:p>
            <a:pPr marL="285750" marR="0" lvl="0" indent="-285750" algn="l" rtl="0">
              <a:lnSpc>
                <a:spcPct val="100000"/>
              </a:lnSpc>
              <a:spcBef>
                <a:spcPts val="0"/>
              </a:spcBef>
              <a:spcAft>
                <a:spcPts val="0"/>
              </a:spcAft>
              <a:buClr>
                <a:schemeClr val="dk1"/>
              </a:buClr>
              <a:buSzPts val="2400"/>
              <a:buFont typeface="Arial" panose="020B0604020202020204" pitchFamily="34" charset="0"/>
              <a:buChar char="•"/>
            </a:pPr>
            <a:r>
              <a:rPr lang="en-US" sz="1800" b="0" i="0" u="none" strike="noStrike" cap="none">
                <a:solidFill>
                  <a:schemeClr val="dk1"/>
                </a:solidFill>
                <a:latin typeface="Poppins"/>
                <a:ea typeface="Poppins"/>
                <a:cs typeface="Poppins"/>
                <a:sym typeface="Poppins"/>
              </a:rPr>
              <a:t>Cadre consolidé pour la recherche sur la mise en œuvre (CFIR)</a:t>
            </a:r>
          </a:p>
          <a:p>
            <a:pPr marL="285750" marR="0" lvl="0" indent="-285750" algn="l" rtl="0">
              <a:lnSpc>
                <a:spcPct val="100000"/>
              </a:lnSpc>
              <a:spcBef>
                <a:spcPts val="0"/>
              </a:spcBef>
              <a:spcAft>
                <a:spcPts val="0"/>
              </a:spcAft>
              <a:buClr>
                <a:schemeClr val="dk1"/>
              </a:buClr>
              <a:buSzPts val="2400"/>
              <a:buFont typeface="Arial" panose="020B0604020202020204" pitchFamily="34" charset="0"/>
              <a:buChar char="•"/>
            </a:pPr>
            <a:r>
              <a:rPr lang="en-US" sz="1800" b="0" i="0" u="none" strike="noStrike" cap="none">
                <a:solidFill>
                  <a:schemeClr val="dk1"/>
                </a:solidFill>
                <a:latin typeface="Poppins"/>
                <a:ea typeface="Poppins"/>
                <a:cs typeface="Poppins"/>
                <a:sym typeface="Poppins"/>
              </a:rPr>
              <a:t>Exploration, préparation, mise en œuvre, soutien (EPIS)</a:t>
            </a:r>
          </a:p>
          <a:p>
            <a:pPr marL="285750" marR="0" lvl="0" indent="-285750" algn="l" rtl="0">
              <a:lnSpc>
                <a:spcPct val="100000"/>
              </a:lnSpc>
              <a:spcBef>
                <a:spcPts val="0"/>
              </a:spcBef>
              <a:spcAft>
                <a:spcPts val="0"/>
              </a:spcAft>
              <a:buClr>
                <a:schemeClr val="dk1"/>
              </a:buClr>
              <a:buSzPts val="2400"/>
              <a:buFont typeface="Arial" panose="020B0604020202020204" pitchFamily="34" charset="0"/>
              <a:buChar char="•"/>
            </a:pPr>
            <a:r>
              <a:rPr lang="en-US" sz="1800" b="0" i="0" u="none" strike="noStrike" cap="none">
                <a:solidFill>
                  <a:schemeClr val="dk1"/>
                </a:solidFill>
                <a:latin typeface="Poppins"/>
                <a:ea typeface="Poppins"/>
                <a:cs typeface="Poppins"/>
                <a:sym typeface="Poppins"/>
              </a:rPr>
              <a:t>Portée, efficacité, adoption, mise en œuvre et maintenance (RE-AIM)</a:t>
            </a:r>
          </a:p>
          <a:p>
            <a:pPr marL="285750" marR="0" lvl="0" indent="-285750" algn="l" rtl="0">
              <a:lnSpc>
                <a:spcPct val="100000"/>
              </a:lnSpc>
              <a:spcBef>
                <a:spcPts val="0"/>
              </a:spcBef>
              <a:spcAft>
                <a:spcPts val="0"/>
              </a:spcAft>
              <a:buClr>
                <a:schemeClr val="dk1"/>
              </a:buClr>
              <a:buSzPts val="2400"/>
              <a:buFont typeface="Arial" panose="020B0604020202020204" pitchFamily="34" charset="0"/>
              <a:buChar char="•"/>
            </a:pPr>
            <a:r>
              <a:rPr lang="en-US" sz="1800">
                <a:solidFill>
                  <a:schemeClr val="dk1"/>
                </a:solidFill>
                <a:latin typeface="Poppins"/>
                <a:cs typeface="Poppins"/>
                <a:sym typeface="Poppins"/>
              </a:rPr>
              <a:t>...</a:t>
            </a:r>
          </a:p>
          <a:p>
            <a:pPr marL="285750" marR="0" lvl="0" indent="-285750" algn="l" rtl="0">
              <a:lnSpc>
                <a:spcPct val="100000"/>
              </a:lnSpc>
              <a:spcBef>
                <a:spcPts val="0"/>
              </a:spcBef>
              <a:spcAft>
                <a:spcPts val="0"/>
              </a:spcAft>
              <a:buClr>
                <a:schemeClr val="dk1"/>
              </a:buClr>
              <a:buSzPts val="2400"/>
              <a:buFont typeface="Arial" panose="020B0604020202020204" pitchFamily="34" charset="0"/>
              <a:buChar char="•"/>
            </a:pPr>
            <a:endParaRPr lang="en-US" sz="1600">
              <a:solidFill>
                <a:schemeClr val="dk1"/>
              </a:solidFill>
              <a:latin typeface="Poppins"/>
              <a:cs typeface="Poppins"/>
              <a:sym typeface="Poppins"/>
            </a:endParaRPr>
          </a:p>
          <a:p>
            <a:pPr marR="0" lvl="0" algn="l" rtl="0">
              <a:lnSpc>
                <a:spcPct val="100000"/>
              </a:lnSpc>
              <a:spcBef>
                <a:spcPts val="0"/>
              </a:spcBef>
              <a:spcAft>
                <a:spcPts val="0"/>
              </a:spcAft>
              <a:buClr>
                <a:schemeClr val="dk1"/>
              </a:buClr>
              <a:buSzPts val="2400"/>
            </a:pPr>
            <a:endParaRPr sz="1600"/>
          </a:p>
          <a:p>
            <a:pPr marL="684213" marR="0" lvl="2" indent="-217169" algn="l" rtl="0">
              <a:lnSpc>
                <a:spcPct val="100000"/>
              </a:lnSpc>
              <a:spcBef>
                <a:spcPts val="0"/>
              </a:spcBef>
              <a:spcAft>
                <a:spcPts val="0"/>
              </a:spcAft>
              <a:buClr>
                <a:srgbClr val="D0CB17"/>
              </a:buClr>
              <a:buSzPts val="1980"/>
              <a:buFont typeface="Arial"/>
              <a:buNone/>
            </a:pPr>
            <a:endParaRPr sz="2000" b="0" i="0" u="none" strike="noStrike" cap="none">
              <a:solidFill>
                <a:schemeClr val="dk1"/>
              </a:solidFill>
              <a:latin typeface="Poppins"/>
              <a:ea typeface="Poppins"/>
              <a:cs typeface="Poppins"/>
              <a:sym typeface="Poppins"/>
            </a:endParaRPr>
          </a:p>
        </p:txBody>
      </p:sp>
      <p:pic>
        <p:nvPicPr>
          <p:cNvPr id="4" name="Picture 3" descr="A diagram of a process&#10;&#10;AI-generated content may be incorrect.">
            <a:extLst>
              <a:ext uri="{FF2B5EF4-FFF2-40B4-BE49-F238E27FC236}">
                <a16:creationId xmlns:a16="http://schemas.microsoft.com/office/drawing/2014/main" id="{E71C2AAF-C82C-BCD6-AE73-093EEBC6A9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50013" y="2750213"/>
            <a:ext cx="4720789" cy="397328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202"/>
        <p:cNvGrpSpPr/>
        <p:nvPr/>
      </p:nvGrpSpPr>
      <p:grpSpPr>
        <a:xfrm>
          <a:off x="0" y="0"/>
          <a:ext cx="0" cy="0"/>
          <a:chOff x="0" y="0"/>
          <a:chExt cx="0" cy="0"/>
        </a:xfrm>
      </p:grpSpPr>
      <p:sp>
        <p:nvSpPr>
          <p:cNvPr id="203" name="Google Shape;203;p14"/>
          <p:cNvSpPr txBox="1">
            <a:spLocks noGrp="1"/>
          </p:cNvSpPr>
          <p:nvPr>
            <p:ph type="title"/>
          </p:nvPr>
        </p:nvSpPr>
        <p:spPr>
          <a:xfrm>
            <a:off x="413998" y="414000"/>
            <a:ext cx="11436626" cy="810000"/>
          </a:xfrm>
          <a:prstGeom prst="rect">
            <a:avLst/>
          </a:prstGeom>
          <a:noFill/>
          <a:ln>
            <a:noFill/>
          </a:ln>
        </p:spPr>
        <p:txBody>
          <a:bodyPr spcFirstLastPara="1" wrap="square" lIns="0" tIns="90000" rIns="0" bIns="0" anchor="t" anchorCtr="0">
            <a:normAutofit/>
          </a:bodyPr>
          <a:lstStyle/>
          <a:p>
            <a:pPr marL="0" lvl="0" indent="0" algn="l" rtl="0">
              <a:lnSpc>
                <a:spcPct val="95000"/>
              </a:lnSpc>
              <a:spcBef>
                <a:spcPts val="0"/>
              </a:spcBef>
              <a:spcAft>
                <a:spcPts val="0"/>
              </a:spcAft>
              <a:buClr>
                <a:schemeClr val="dk2"/>
              </a:buClr>
              <a:buSzPts val="2800"/>
              <a:buFont typeface="Poppins"/>
              <a:buNone/>
            </a:pPr>
            <a:r>
              <a:rPr lang="en-US" sz="2800"/>
              <a:t>Comment mener les RI ?</a:t>
            </a:r>
            <a:endParaRPr/>
          </a:p>
        </p:txBody>
      </p:sp>
      <p:sp>
        <p:nvSpPr>
          <p:cNvPr id="204" name="Google Shape;204;p14"/>
          <p:cNvSpPr txBox="1">
            <a:spLocks noGrp="1"/>
          </p:cNvSpPr>
          <p:nvPr>
            <p:ph type="body" idx="1"/>
          </p:nvPr>
        </p:nvSpPr>
        <p:spPr>
          <a:xfrm>
            <a:off x="413998" y="1631482"/>
            <a:ext cx="3782617" cy="4315968"/>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0"/>
              </a:spcBef>
              <a:spcAft>
                <a:spcPts val="0"/>
              </a:spcAft>
              <a:buClr>
                <a:srgbClr val="BFBFBF"/>
              </a:buClr>
              <a:buSzPts val="2400"/>
              <a:buFont typeface="Arial"/>
              <a:buChar char="•"/>
            </a:pPr>
            <a:r>
              <a:rPr lang="en-US">
                <a:solidFill>
                  <a:srgbClr val="BFBFBF"/>
                </a:solidFill>
              </a:rPr>
              <a:t>Questions</a:t>
            </a:r>
            <a:endParaRPr/>
          </a:p>
          <a:p>
            <a:pPr marL="342900" lvl="0" indent="-190500" algn="l" rtl="0">
              <a:lnSpc>
                <a:spcPct val="100000"/>
              </a:lnSpc>
              <a:spcBef>
                <a:spcPts val="0"/>
              </a:spcBef>
              <a:spcAft>
                <a:spcPts val="0"/>
              </a:spcAft>
              <a:buClr>
                <a:schemeClr val="dk1"/>
              </a:buClr>
              <a:buSzPts val="2400"/>
              <a:buFont typeface="Arial"/>
              <a:buNone/>
            </a:pPr>
            <a:endParaRPr/>
          </a:p>
          <a:p>
            <a:pPr marL="342900" lvl="0" indent="-190500" algn="l" rtl="0">
              <a:lnSpc>
                <a:spcPct val="100000"/>
              </a:lnSpc>
              <a:spcBef>
                <a:spcPts val="0"/>
              </a:spcBef>
              <a:spcAft>
                <a:spcPts val="0"/>
              </a:spcAft>
              <a:buClr>
                <a:schemeClr val="dk1"/>
              </a:buClr>
              <a:buSzPts val="2400"/>
              <a:buFont typeface="Arial"/>
              <a:buNone/>
            </a:pPr>
            <a:endParaRPr/>
          </a:p>
          <a:p>
            <a:pPr marL="342900" lvl="0" indent="-342900" algn="l" rtl="0">
              <a:lnSpc>
                <a:spcPct val="100000"/>
              </a:lnSpc>
              <a:spcBef>
                <a:spcPts val="0"/>
              </a:spcBef>
              <a:spcAft>
                <a:spcPts val="0"/>
              </a:spcAft>
              <a:buClr>
                <a:srgbClr val="BFBFBF"/>
              </a:buClr>
              <a:buSzPts val="2400"/>
              <a:buFont typeface="Arial"/>
              <a:buChar char="•"/>
            </a:pPr>
            <a:r>
              <a:rPr lang="en-US">
                <a:solidFill>
                  <a:srgbClr val="BFBFBF"/>
                </a:solidFill>
              </a:rPr>
              <a:t>Cadres</a:t>
            </a:r>
            <a:endParaRPr/>
          </a:p>
          <a:p>
            <a:pPr marL="342900" lvl="0" indent="-190500" algn="l" rtl="0">
              <a:lnSpc>
                <a:spcPct val="100000"/>
              </a:lnSpc>
              <a:spcBef>
                <a:spcPts val="0"/>
              </a:spcBef>
              <a:spcAft>
                <a:spcPts val="0"/>
              </a:spcAft>
              <a:buClr>
                <a:schemeClr val="dk1"/>
              </a:buClr>
              <a:buSzPts val="2400"/>
              <a:buFont typeface="Arial"/>
              <a:buNone/>
            </a:pPr>
            <a:endParaRPr/>
          </a:p>
          <a:p>
            <a:pPr marL="342900" lvl="0" indent="-190500" algn="l" rtl="0">
              <a:lnSpc>
                <a:spcPct val="100000"/>
              </a:lnSpc>
              <a:spcBef>
                <a:spcPts val="0"/>
              </a:spcBef>
              <a:spcAft>
                <a:spcPts val="0"/>
              </a:spcAft>
              <a:buClr>
                <a:schemeClr val="dk1"/>
              </a:buClr>
              <a:buSzPts val="2400"/>
              <a:buFont typeface="Arial"/>
              <a:buNone/>
            </a:pPr>
            <a:endParaRPr/>
          </a:p>
          <a:p>
            <a:pPr marL="342900" lvl="0" indent="-342900" algn="l" rtl="0">
              <a:lnSpc>
                <a:spcPct val="100000"/>
              </a:lnSpc>
              <a:spcBef>
                <a:spcPts val="0"/>
              </a:spcBef>
              <a:spcAft>
                <a:spcPts val="0"/>
              </a:spcAft>
              <a:buClr>
                <a:schemeClr val="dk1"/>
              </a:buClr>
              <a:buSzPts val="2400"/>
              <a:buFont typeface="Arial"/>
              <a:buChar char="•"/>
            </a:pPr>
            <a:r>
              <a:rPr lang="en-US"/>
              <a:t>Modèles</a:t>
            </a:r>
            <a:endParaRPr/>
          </a:p>
          <a:p>
            <a:pPr marL="342900" lvl="0" indent="-190500" algn="l" rtl="0">
              <a:lnSpc>
                <a:spcPct val="100000"/>
              </a:lnSpc>
              <a:spcBef>
                <a:spcPts val="0"/>
              </a:spcBef>
              <a:spcAft>
                <a:spcPts val="0"/>
              </a:spcAft>
              <a:buClr>
                <a:schemeClr val="dk1"/>
              </a:buClr>
              <a:buSzPts val="2400"/>
              <a:buFont typeface="Arial"/>
              <a:buNone/>
            </a:pPr>
            <a:endParaRPr/>
          </a:p>
          <a:p>
            <a:pPr marL="342900" lvl="0" indent="-190500" algn="l" rtl="0">
              <a:lnSpc>
                <a:spcPct val="100000"/>
              </a:lnSpc>
              <a:spcBef>
                <a:spcPts val="0"/>
              </a:spcBef>
              <a:spcAft>
                <a:spcPts val="0"/>
              </a:spcAft>
              <a:buClr>
                <a:schemeClr val="dk1"/>
              </a:buClr>
              <a:buSzPts val="2400"/>
              <a:buFont typeface="Arial"/>
              <a:buNone/>
            </a:pPr>
            <a:endParaRPr/>
          </a:p>
          <a:p>
            <a:pPr marL="342900" lvl="0" indent="-342900" algn="l" rtl="0">
              <a:lnSpc>
                <a:spcPct val="100000"/>
              </a:lnSpc>
              <a:spcBef>
                <a:spcPts val="0"/>
              </a:spcBef>
              <a:spcAft>
                <a:spcPts val="0"/>
              </a:spcAft>
              <a:buClr>
                <a:schemeClr val="dk1"/>
              </a:buClr>
              <a:buSzPts val="2400"/>
              <a:buFont typeface="Arial"/>
              <a:buChar char="•"/>
            </a:pPr>
            <a:r>
              <a:rPr lang="en-US"/>
              <a:t>Méthodes</a:t>
            </a:r>
            <a:endParaRPr/>
          </a:p>
        </p:txBody>
      </p:sp>
      <p:sp>
        <p:nvSpPr>
          <p:cNvPr id="205" name="Google Shape;205;p14"/>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p>
            <a:pPr marL="0" lvl="0" indent="0" algn="r" rtl="0">
              <a:spcBef>
                <a:spcPts val="0"/>
              </a:spcBef>
              <a:spcAft>
                <a:spcPts val="0"/>
              </a:spcAft>
              <a:buNone/>
            </a:pPr>
            <a:fld id="{00000000-1234-1234-1234-123412341234}" type="slidenum">
              <a:rPr lang="en-US"/>
              <a:t>17</a:t>
            </a:fld>
            <a:endParaRPr/>
          </a:p>
        </p:txBody>
      </p:sp>
      <p:sp>
        <p:nvSpPr>
          <p:cNvPr id="206" name="Google Shape;206;p14"/>
          <p:cNvSpPr txBox="1"/>
          <p:nvPr/>
        </p:nvSpPr>
        <p:spPr>
          <a:xfrm>
            <a:off x="3494638" y="1631482"/>
            <a:ext cx="7867461" cy="4680108"/>
          </a:xfrm>
          <a:prstGeom prst="rect">
            <a:avLst/>
          </a:prstGeom>
          <a:noFill/>
          <a:ln>
            <a:noFill/>
          </a:ln>
        </p:spPr>
        <p:txBody>
          <a:bodyPr spcFirstLastPara="1" wrap="square" lIns="0" tIns="0" rIns="0" bIns="0" anchor="t" anchorCtr="0">
            <a:noAutofit/>
          </a:bodyPr>
          <a:lstStyle/>
          <a:p>
            <a:pPr marL="342900" marR="0" lvl="1" indent="-342900" algn="l" rtl="0">
              <a:lnSpc>
                <a:spcPct val="100000"/>
              </a:lnSpc>
              <a:spcBef>
                <a:spcPts val="0"/>
              </a:spcBef>
              <a:spcAft>
                <a:spcPts val="0"/>
              </a:spcAft>
              <a:buClr>
                <a:schemeClr val="dk1"/>
              </a:buClr>
              <a:buSzPts val="2000"/>
              <a:buFont typeface="Arial"/>
              <a:buChar char="•"/>
            </a:pPr>
            <a:r>
              <a:rPr lang="en-US" sz="2400" b="0" i="0" u="none" strike="noStrike" cap="none">
                <a:solidFill>
                  <a:schemeClr val="dk1"/>
                </a:solidFill>
                <a:latin typeface="Poppins"/>
                <a:ea typeface="Poppins"/>
                <a:cs typeface="Poppins"/>
                <a:sym typeface="Poppins"/>
              </a:rPr>
              <a:t>Conception de la recherche et méthodes sélectionnées </a:t>
            </a:r>
            <a:r>
              <a:rPr lang="en-US" sz="2400" b="0" i="0" u="none" strike="noStrike" cap="none">
                <a:solidFill>
                  <a:schemeClr val="accent4"/>
                </a:solidFill>
                <a:latin typeface="Poppins"/>
                <a:ea typeface="Poppins"/>
                <a:cs typeface="Poppins"/>
                <a:sym typeface="Poppins"/>
              </a:rPr>
              <a:t>sur la base des questions du RI</a:t>
            </a:r>
            <a:r>
              <a:rPr lang="en-US" sz="2400" b="0" i="0" u="none" strike="noStrike" cap="none">
                <a:solidFill>
                  <a:schemeClr val="dk1"/>
                </a:solidFill>
                <a:latin typeface="Poppins"/>
                <a:ea typeface="Poppins"/>
                <a:cs typeface="Poppins"/>
                <a:sym typeface="Poppins"/>
              </a:rPr>
              <a:t>.</a:t>
            </a:r>
            <a:endParaRPr sz="2400"/>
          </a:p>
          <a:p>
            <a:pPr marL="342900" lvl="1" indent="-342900">
              <a:spcBef>
                <a:spcPts val="600"/>
              </a:spcBef>
              <a:buClr>
                <a:schemeClr val="dk1"/>
              </a:buClr>
              <a:buSzPts val="2000"/>
              <a:buFont typeface="Arial"/>
              <a:buChar char="•"/>
            </a:pPr>
            <a:r>
              <a:rPr lang="en-US" sz="2400">
                <a:solidFill>
                  <a:schemeClr val="dk1"/>
                </a:solidFill>
                <a:latin typeface="Poppins"/>
                <a:ea typeface="Poppins"/>
                <a:cs typeface="Poppins"/>
                <a:sym typeface="Poppins"/>
              </a:rPr>
              <a:t>Les méthodes quantitatives et qualitatives sont souvent employées, </a:t>
            </a:r>
            <a:r>
              <a:rPr lang="en-US" sz="2400">
                <a:solidFill>
                  <a:schemeClr val="accent4"/>
                </a:solidFill>
                <a:latin typeface="Poppins"/>
                <a:ea typeface="Poppins"/>
                <a:cs typeface="Poppins"/>
                <a:sym typeface="Poppins"/>
              </a:rPr>
              <a:t>les méthodes mixtes </a:t>
            </a:r>
            <a:r>
              <a:rPr lang="en-US" sz="2400">
                <a:solidFill>
                  <a:schemeClr val="dk1"/>
                </a:solidFill>
                <a:latin typeface="Poppins"/>
                <a:ea typeface="Poppins"/>
                <a:cs typeface="Poppins"/>
                <a:sym typeface="Poppins"/>
              </a:rPr>
              <a:t>étant courantes. </a:t>
            </a:r>
            <a:endParaRPr lang="en-US" sz="2400"/>
          </a:p>
          <a:p>
            <a:pPr marL="342900" lvl="1" indent="-342900">
              <a:spcBef>
                <a:spcPts val="600"/>
              </a:spcBef>
              <a:buClr>
                <a:schemeClr val="dk1"/>
              </a:buClr>
              <a:buSzPts val="2000"/>
              <a:buFont typeface="Arial"/>
              <a:buChar char="•"/>
            </a:pPr>
            <a:r>
              <a:rPr lang="en-US" sz="2400">
                <a:solidFill>
                  <a:schemeClr val="dk1"/>
                </a:solidFill>
                <a:latin typeface="Poppins"/>
                <a:ea typeface="Poppins"/>
                <a:cs typeface="Poppins"/>
                <a:sym typeface="Poppins"/>
              </a:rPr>
              <a:t>Les méthodes descriptives ou d'observation sont utiles pour explorer les processus, les contextes, les obstacles et les facilitateurs.</a:t>
            </a:r>
          </a:p>
          <a:p>
            <a:pPr marL="342900" lvl="1" indent="-342900">
              <a:spcBef>
                <a:spcPts val="600"/>
              </a:spcBef>
              <a:buClr>
                <a:schemeClr val="dk1"/>
              </a:buClr>
              <a:buSzPts val="2000"/>
              <a:buFont typeface="Arial"/>
              <a:buChar char="•"/>
            </a:pPr>
            <a:r>
              <a:rPr lang="en-US" sz="2400">
                <a:solidFill>
                  <a:schemeClr val="dk1"/>
                </a:solidFill>
                <a:latin typeface="Poppins"/>
                <a:ea typeface="Poppins"/>
                <a:cs typeface="Poppins"/>
                <a:sym typeface="Poppins"/>
              </a:rPr>
              <a:t>Des modèles expérimentaux ou quasi-expérimentaux sont utilisés pour tester les stratégies de mise en œuvre et examiner les résultats en termes d'efficacité. </a:t>
            </a:r>
            <a:endParaRPr lang="en-US"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5"/>
          <p:cNvSpPr txBox="1">
            <a:spLocks noGrp="1"/>
          </p:cNvSpPr>
          <p:nvPr>
            <p:ph type="title"/>
          </p:nvPr>
        </p:nvSpPr>
        <p:spPr>
          <a:xfrm>
            <a:off x="413997" y="542035"/>
            <a:ext cx="11436626" cy="810000"/>
          </a:xfrm>
          <a:prstGeom prst="rect">
            <a:avLst/>
          </a:prstGeom>
          <a:noFill/>
          <a:ln>
            <a:noFill/>
          </a:ln>
        </p:spPr>
        <p:txBody>
          <a:bodyPr spcFirstLastPara="1" wrap="square" lIns="0" tIns="90000" rIns="0" bIns="0" anchor="t" anchorCtr="0">
            <a:noAutofit/>
          </a:bodyPr>
          <a:lstStyle/>
          <a:p>
            <a:pPr marL="0" lvl="0" indent="0" algn="l" rtl="0">
              <a:lnSpc>
                <a:spcPct val="95000"/>
              </a:lnSpc>
              <a:spcBef>
                <a:spcPts val="0"/>
              </a:spcBef>
              <a:spcAft>
                <a:spcPts val="0"/>
              </a:spcAft>
              <a:buClr>
                <a:schemeClr val="dk2"/>
              </a:buClr>
              <a:buSzPts val="2800"/>
              <a:buFont typeface="Poppins"/>
              <a:buNone/>
            </a:pPr>
            <a:r>
              <a:rPr lang="en-US" sz="2800"/>
              <a:t>Comment faire de la RI à AdLAB avec les projets de la Banque mondiale ?</a:t>
            </a:r>
            <a:endParaRPr/>
          </a:p>
        </p:txBody>
      </p:sp>
      <p:pic>
        <p:nvPicPr>
          <p:cNvPr id="213" name="Google Shape;213;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609163" y="1352035"/>
            <a:ext cx="7046295" cy="5337569"/>
          </a:xfrm>
          <a:prstGeom prst="rect">
            <a:avLst/>
          </a:prstGeom>
          <a:noFill/>
          <a:ln>
            <a:noFill/>
          </a:ln>
        </p:spPr>
      </p:pic>
      <p:sp>
        <p:nvSpPr>
          <p:cNvPr id="214" name="Google Shape;214;p15"/>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rm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6"/>
          <p:cNvSpPr txBox="1">
            <a:spLocks noGrp="1"/>
          </p:cNvSpPr>
          <p:nvPr>
            <p:ph type="body" idx="1"/>
          </p:nvPr>
        </p:nvSpPr>
        <p:spPr>
          <a:xfrm>
            <a:off x="457200" y="2549784"/>
            <a:ext cx="5876925" cy="2596374"/>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1800"/>
              <a:buFont typeface="Arial"/>
              <a:buNone/>
            </a:pPr>
            <a:endParaRPr/>
          </a:p>
        </p:txBody>
      </p:sp>
      <p:sp>
        <p:nvSpPr>
          <p:cNvPr id="220" name="Google Shape;220;p16"/>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rmAutofit/>
          </a:bodyPr>
          <a:lstStyle/>
          <a:p>
            <a:pPr marL="0" marR="0" lvl="0" indent="0" algn="r" rtl="0">
              <a:spcBef>
                <a:spcPts val="0"/>
              </a:spcBef>
              <a:spcAft>
                <a:spcPts val="0"/>
              </a:spcAft>
              <a:buClr>
                <a:srgbClr val="3F3F3F"/>
              </a:buClr>
              <a:buSzPts val="900"/>
              <a:buFont typeface="Poppins"/>
              <a:buNone/>
            </a:pPr>
            <a:fld id="{00000000-1234-1234-1234-123412341234}" type="slidenum">
              <a:rPr lang="en-US" b="0" i="0" u="none" strike="noStrike" cap="none"/>
              <a:t>19</a:t>
            </a:fld>
            <a:endParaRPr b="0" i="0" u="none" strike="noStrike" cap="none"/>
          </a:p>
        </p:txBody>
      </p:sp>
      <p:sp>
        <p:nvSpPr>
          <p:cNvPr id="221" name="Google Shape;221;p16"/>
          <p:cNvSpPr txBox="1">
            <a:spLocks noGrp="1"/>
          </p:cNvSpPr>
          <p:nvPr>
            <p:ph type="title" idx="4294967295"/>
          </p:nvPr>
        </p:nvSpPr>
        <p:spPr>
          <a:xfrm>
            <a:off x="457200" y="798320"/>
            <a:ext cx="11436350" cy="809625"/>
          </a:xfrm>
          <a:prstGeom prst="rect">
            <a:avLst/>
          </a:prstGeom>
          <a:noFill/>
          <a:ln>
            <a:noFill/>
          </a:ln>
        </p:spPr>
        <p:txBody>
          <a:bodyPr spcFirstLastPara="1" wrap="square" lIns="0" tIns="90000" rIns="0" bIns="0" anchor="t" anchorCtr="0">
            <a:normAutofit/>
          </a:bodyPr>
          <a:lstStyle/>
          <a:p>
            <a:pPr marL="0" lvl="0" indent="0" algn="l" rtl="0">
              <a:lnSpc>
                <a:spcPct val="95000"/>
              </a:lnSpc>
              <a:spcBef>
                <a:spcPts val="0"/>
              </a:spcBef>
              <a:spcAft>
                <a:spcPts val="0"/>
              </a:spcAft>
              <a:buClr>
                <a:schemeClr val="dk2"/>
              </a:buClr>
              <a:buSzPts val="2800"/>
              <a:buFont typeface="Poppins"/>
              <a:buNone/>
            </a:pPr>
            <a:r>
              <a:rPr lang="en-US" sz="2800"/>
              <a:t>RI et santé des adolescents</a:t>
            </a:r>
            <a:endParaRPr/>
          </a:p>
        </p:txBody>
      </p:sp>
      <p:sp>
        <p:nvSpPr>
          <p:cNvPr id="222" name="Google Shape;222;p16"/>
          <p:cNvSpPr txBox="1"/>
          <p:nvPr/>
        </p:nvSpPr>
        <p:spPr>
          <a:xfrm>
            <a:off x="413998" y="1652016"/>
            <a:ext cx="11386842" cy="43159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1">
              <a:solidFill>
                <a:schemeClr val="dk1"/>
              </a:solidFill>
              <a:latin typeface="Verdana"/>
              <a:ea typeface="Verdana"/>
              <a:cs typeface="Verdana"/>
              <a:sym typeface="Verdana"/>
            </a:endParaRPr>
          </a:p>
        </p:txBody>
      </p:sp>
      <p:grpSp>
        <p:nvGrpSpPr>
          <p:cNvPr id="223" name="Google Shape;223;p16"/>
          <p:cNvGrpSpPr/>
          <p:nvPr/>
        </p:nvGrpSpPr>
        <p:grpSpPr>
          <a:xfrm>
            <a:off x="415387" y="2003457"/>
            <a:ext cx="11384062" cy="3613085"/>
            <a:chOff x="1389" y="351441"/>
            <a:chExt cx="11384062" cy="3613085"/>
          </a:xfrm>
        </p:grpSpPr>
        <p:sp>
          <p:nvSpPr>
            <p:cNvPr id="224" name="Google Shape;224;p16"/>
            <p:cNvSpPr/>
            <p:nvPr/>
          </p:nvSpPr>
          <p:spPr>
            <a:xfrm>
              <a:off x="1389" y="351441"/>
              <a:ext cx="4878883" cy="3098091"/>
            </a:xfrm>
            <a:prstGeom prst="roundRect">
              <a:avLst>
                <a:gd name="adj" fmla="val 10000"/>
              </a:avLst>
            </a:prstGeom>
            <a:solidFill>
              <a:srgbClr val="0B6F6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6"/>
            <p:cNvSpPr/>
            <p:nvPr/>
          </p:nvSpPr>
          <p:spPr>
            <a:xfrm>
              <a:off x="543488" y="866435"/>
              <a:ext cx="4878883" cy="3098091"/>
            </a:xfrm>
            <a:prstGeom prst="roundRect">
              <a:avLst>
                <a:gd name="adj" fmla="val 10000"/>
              </a:avLst>
            </a:prstGeom>
            <a:solidFill>
              <a:schemeClr val="lt1">
                <a:alpha val="89803"/>
              </a:schemeClr>
            </a:solidFill>
            <a:ln w="12700" cap="flat" cmpd="sng">
              <a:solidFill>
                <a:srgbClr val="0B6F6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6"/>
            <p:cNvSpPr txBox="1"/>
            <p:nvPr/>
          </p:nvSpPr>
          <p:spPr>
            <a:xfrm>
              <a:off x="634228" y="957175"/>
              <a:ext cx="4697403" cy="2916611"/>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dk1"/>
                </a:buClr>
                <a:buSzPts val="2800"/>
                <a:buFont typeface="Verdana"/>
                <a:buNone/>
              </a:pPr>
              <a:r>
                <a:rPr lang="en-US" sz="2800" b="0">
                  <a:solidFill>
                    <a:schemeClr val="dk1"/>
                  </a:solidFill>
                  <a:latin typeface="Verdana"/>
                  <a:ea typeface="Verdana"/>
                  <a:cs typeface="Verdana"/>
                  <a:sym typeface="Verdana"/>
                </a:rPr>
                <a:t>En quoi le RI est-il pertinent pour la santé des adolescents ? </a:t>
              </a:r>
              <a:endParaRPr/>
            </a:p>
          </p:txBody>
        </p:sp>
        <p:sp>
          <p:nvSpPr>
            <p:cNvPr id="227" name="Google Shape;227;p16"/>
            <p:cNvSpPr/>
            <p:nvPr/>
          </p:nvSpPr>
          <p:spPr>
            <a:xfrm>
              <a:off x="5964470" y="351441"/>
              <a:ext cx="4878883" cy="3098091"/>
            </a:xfrm>
            <a:prstGeom prst="roundRect">
              <a:avLst>
                <a:gd name="adj" fmla="val 10000"/>
              </a:avLst>
            </a:prstGeom>
            <a:solidFill>
              <a:srgbClr val="0B6F6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6"/>
            <p:cNvSpPr/>
            <p:nvPr/>
          </p:nvSpPr>
          <p:spPr>
            <a:xfrm>
              <a:off x="6506568" y="866435"/>
              <a:ext cx="4878883" cy="3098091"/>
            </a:xfrm>
            <a:prstGeom prst="roundRect">
              <a:avLst>
                <a:gd name="adj" fmla="val 10000"/>
              </a:avLst>
            </a:prstGeom>
            <a:solidFill>
              <a:schemeClr val="lt1">
                <a:alpha val="89803"/>
              </a:schemeClr>
            </a:solidFill>
            <a:ln w="12700" cap="flat" cmpd="sng">
              <a:solidFill>
                <a:srgbClr val="0B6F6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6"/>
            <p:cNvSpPr txBox="1"/>
            <p:nvPr/>
          </p:nvSpPr>
          <p:spPr>
            <a:xfrm>
              <a:off x="6597308" y="957175"/>
              <a:ext cx="4697403" cy="2916611"/>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dk1"/>
                </a:buClr>
                <a:buSzPts val="2800"/>
                <a:buFont typeface="Verdana"/>
                <a:buNone/>
              </a:pPr>
              <a:r>
                <a:rPr lang="en-US" sz="2800" b="0">
                  <a:solidFill>
                    <a:schemeClr val="dk1"/>
                  </a:solidFill>
                  <a:latin typeface="Verdana"/>
                  <a:ea typeface="Verdana"/>
                  <a:cs typeface="Verdana"/>
                  <a:sym typeface="Verdana"/>
                </a:rPr>
                <a:t>Quels sont les rôles des jeunes dans le RI ? </a:t>
              </a:r>
              <a:endParaRPr sz="4700">
                <a:solidFill>
                  <a:schemeClr val="dk1"/>
                </a:solidFill>
                <a:latin typeface="Verdana"/>
                <a:ea typeface="Verdana"/>
                <a:cs typeface="Verdana"/>
                <a:sym typeface="Verdana"/>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48E6D5D-87B9-9F05-0554-2323EA9EB1F6}"/>
              </a:ext>
            </a:extLst>
          </p:cNvPr>
          <p:cNvSpPr>
            <a:spLocks noGrp="1"/>
          </p:cNvSpPr>
          <p:nvPr>
            <p:ph type="title"/>
          </p:nvPr>
        </p:nvSpPr>
        <p:spPr/>
        <p:txBody>
          <a:bodyPr/>
          <a:lstStyle/>
          <a:p>
            <a:r>
              <a:rPr lang="en-US">
                <a:ea typeface="Verdana"/>
              </a:rPr>
              <a:t>Agenda du webinaire</a:t>
            </a:r>
            <a:endParaRPr lang="en-US"/>
          </a:p>
        </p:txBody>
      </p:sp>
      <p:sp>
        <p:nvSpPr>
          <p:cNvPr id="2" name="Text Placeholder 1">
            <a:extLst>
              <a:ext uri="{FF2B5EF4-FFF2-40B4-BE49-F238E27FC236}">
                <a16:creationId xmlns:a16="http://schemas.microsoft.com/office/drawing/2014/main" id="{5CE54026-A350-DDE4-E8FB-AE97DB7C1F32}"/>
              </a:ext>
            </a:extLst>
          </p:cNvPr>
          <p:cNvSpPr>
            <a:spLocks noGrp="1"/>
          </p:cNvSpPr>
          <p:nvPr>
            <p:ph idx="1"/>
          </p:nvPr>
        </p:nvSpPr>
        <p:spPr>
          <a:xfrm>
            <a:off x="838200" y="1534862"/>
            <a:ext cx="10515600" cy="4351338"/>
          </a:xfrm>
        </p:spPr>
        <p:txBody>
          <a:bodyPr vert="horz" lIns="91440" tIns="45720" rIns="91440" bIns="45720" rtlCol="0" anchor="t">
            <a:noAutofit/>
          </a:bodyPr>
          <a:lstStyle/>
          <a:p>
            <a:pPr marL="685800" indent="-457200">
              <a:lnSpc>
                <a:spcPct val="200000"/>
              </a:lnSpc>
              <a:buAutoNum type="arabicPeriod"/>
            </a:pPr>
            <a:r>
              <a:rPr lang="en-US"/>
              <a:t>Bienvenue et connexion </a:t>
            </a:r>
          </a:p>
          <a:p>
            <a:pPr marL="685800" indent="-457200">
              <a:lnSpc>
                <a:spcPct val="200000"/>
              </a:lnSpc>
              <a:buAutoNum type="arabicPeriod"/>
            </a:pPr>
            <a:r>
              <a:rPr lang="en-US"/>
              <a:t>Introduction à la série d'apprentissage </a:t>
            </a:r>
          </a:p>
          <a:p>
            <a:pPr marL="685800" indent="-457200">
              <a:lnSpc>
                <a:spcPct val="200000"/>
              </a:lnSpc>
              <a:buAutoNum type="arabicPeriod"/>
            </a:pPr>
            <a:r>
              <a:rPr lang="en-US"/>
              <a:t>Introduction à </a:t>
            </a:r>
            <a:r>
              <a:rPr lang="en-US" err="1"/>
              <a:t>AdLAB </a:t>
            </a:r>
            <a:r>
              <a:rPr lang="en-US"/>
              <a:t>et à la recherche sur la mise en œuvre </a:t>
            </a:r>
          </a:p>
          <a:p>
            <a:pPr marL="685800" indent="-457200">
              <a:lnSpc>
                <a:spcPct val="200000"/>
              </a:lnSpc>
              <a:buAutoNum type="arabicPeriod"/>
            </a:pPr>
            <a:r>
              <a:rPr lang="en-US"/>
              <a:t>L'expérience du programme de leadership des jeunes au Cambodge </a:t>
            </a:r>
          </a:p>
          <a:p>
            <a:pPr marL="685800" indent="-457200">
              <a:lnSpc>
                <a:spcPct val="200000"/>
              </a:lnSpc>
              <a:buAutoNum type="arabicPeriod"/>
            </a:pPr>
            <a:r>
              <a:rPr lang="en-US"/>
              <a:t>Discussion en petits groupes</a:t>
            </a:r>
          </a:p>
          <a:p>
            <a:pPr marL="685800" indent="-457200">
              <a:lnSpc>
                <a:spcPct val="200000"/>
              </a:lnSpc>
              <a:buAutoNum type="arabicPeriod"/>
            </a:pPr>
            <a:r>
              <a:rPr lang="en-US"/>
              <a:t>Plénière et prochaines étapes</a:t>
            </a:r>
            <a:endParaRPr lang="en-US">
              <a:cs typeface="Poppins"/>
            </a:endParaRPr>
          </a:p>
        </p:txBody>
      </p:sp>
      <p:sp>
        <p:nvSpPr>
          <p:cNvPr id="4" name="Slide Number Placeholder 3">
            <a:extLst>
              <a:ext uri="{FF2B5EF4-FFF2-40B4-BE49-F238E27FC236}">
                <a16:creationId xmlns:a16="http://schemas.microsoft.com/office/drawing/2014/main" id="{AE72FBA7-A4FD-07B8-2799-0816462361E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2768699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8"/>
          <p:cNvSpPr txBox="1">
            <a:spLocks noGrp="1"/>
          </p:cNvSpPr>
          <p:nvPr>
            <p:ph type="title"/>
          </p:nvPr>
        </p:nvSpPr>
        <p:spPr>
          <a:xfrm>
            <a:off x="413998" y="414000"/>
            <a:ext cx="11436626" cy="810000"/>
          </a:xfrm>
          <a:prstGeom prst="rect">
            <a:avLst/>
          </a:prstGeom>
          <a:noFill/>
          <a:ln>
            <a:noFill/>
          </a:ln>
        </p:spPr>
        <p:txBody>
          <a:bodyPr spcFirstLastPara="1" wrap="square" lIns="0" tIns="90000" rIns="0" bIns="0" anchor="t" anchorCtr="0">
            <a:noAutofit/>
          </a:bodyPr>
          <a:lstStyle/>
          <a:p>
            <a:pPr marL="0" lvl="0" indent="0" algn="l" rtl="0">
              <a:lnSpc>
                <a:spcPct val="95000"/>
              </a:lnSpc>
              <a:spcBef>
                <a:spcPts val="0"/>
              </a:spcBef>
              <a:spcAft>
                <a:spcPts val="0"/>
              </a:spcAft>
              <a:buClr>
                <a:schemeClr val="dk2"/>
              </a:buClr>
              <a:buSzPts val="2800"/>
              <a:buFont typeface="Poppins"/>
              <a:buNone/>
            </a:pPr>
            <a:r>
              <a:rPr lang="en-US" sz="2800"/>
              <a:t>En quoi le RI est-il pertinent pour la santé des adolescents ?</a:t>
            </a:r>
            <a:endParaRPr/>
          </a:p>
        </p:txBody>
      </p:sp>
      <p:sp>
        <p:nvSpPr>
          <p:cNvPr id="242" name="Google Shape;242;p18"/>
          <p:cNvSpPr txBox="1">
            <a:spLocks noGrp="1"/>
          </p:cNvSpPr>
          <p:nvPr>
            <p:ph type="body" idx="1"/>
          </p:nvPr>
        </p:nvSpPr>
        <p:spPr>
          <a:xfrm>
            <a:off x="413998" y="1652016"/>
            <a:ext cx="11386842" cy="431596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US"/>
              <a:t>Expliquer les principales contributions des RI à la santé des adolescents...</a:t>
            </a:r>
            <a:endParaRPr/>
          </a:p>
          <a:p>
            <a:pPr marL="0" lvl="0" indent="0" algn="l" rtl="0">
              <a:lnSpc>
                <a:spcPct val="100000"/>
              </a:lnSpc>
              <a:spcBef>
                <a:spcPts val="0"/>
              </a:spcBef>
              <a:spcAft>
                <a:spcPts val="0"/>
              </a:spcAft>
              <a:buClr>
                <a:schemeClr val="dk1"/>
              </a:buClr>
              <a:buSzPts val="2400"/>
              <a:buNone/>
            </a:pPr>
            <a:endParaRPr/>
          </a:p>
          <a:p>
            <a:pPr lvl="0" indent="-457200" algn="l" rtl="0">
              <a:lnSpc>
                <a:spcPct val="100000"/>
              </a:lnSpc>
              <a:spcBef>
                <a:spcPts val="500"/>
              </a:spcBef>
              <a:spcAft>
                <a:spcPts val="900"/>
              </a:spcAft>
              <a:buClr>
                <a:schemeClr val="dk1"/>
              </a:buClr>
              <a:buSzPts val="2000"/>
              <a:buAutoNum type="arabicPeriod"/>
            </a:pPr>
            <a:r>
              <a:rPr lang="en-US" sz="2000" b="0"/>
              <a:t>Identifier et comprendre les facteurs contextuels  </a:t>
            </a:r>
            <a:endParaRPr/>
          </a:p>
          <a:p>
            <a:pPr lvl="0" indent="-457200" algn="l" rtl="0">
              <a:lnSpc>
                <a:spcPct val="100000"/>
              </a:lnSpc>
              <a:spcBef>
                <a:spcPts val="500"/>
              </a:spcBef>
              <a:spcAft>
                <a:spcPts val="900"/>
              </a:spcAft>
              <a:buClr>
                <a:schemeClr val="dk1"/>
              </a:buClr>
              <a:buSzPts val="2000"/>
              <a:buAutoNum type="arabicPeriod"/>
            </a:pPr>
            <a:r>
              <a:rPr lang="en-US" sz="2000" b="0"/>
              <a:t>Permet d'approfondir et de mieux comprendre les lacunes tout en testant de nouveaux modèles </a:t>
            </a:r>
            <a:r>
              <a:rPr lang="en-US" sz="2000" b="0">
                <a:solidFill>
                  <a:schemeClr val="tx1"/>
                </a:solidFill>
              </a:rPr>
              <a:t>et en obtenant un retour d'information de la part des parties prenantes. </a:t>
            </a:r>
            <a:endParaRPr>
              <a:solidFill>
                <a:schemeClr val="tx1"/>
              </a:solidFill>
            </a:endParaRPr>
          </a:p>
          <a:p>
            <a:pPr lvl="0" indent="-457200" algn="l" rtl="0">
              <a:lnSpc>
                <a:spcPct val="100000"/>
              </a:lnSpc>
              <a:spcBef>
                <a:spcPts val="500"/>
              </a:spcBef>
              <a:spcAft>
                <a:spcPts val="900"/>
              </a:spcAft>
              <a:buClr>
                <a:schemeClr val="dk1"/>
              </a:buClr>
              <a:buSzPts val="2000"/>
              <a:buAutoNum type="arabicPeriod"/>
            </a:pPr>
            <a:r>
              <a:rPr lang="en-US" sz="2000" b="0">
                <a:solidFill>
                  <a:schemeClr val="tx1"/>
                </a:solidFill>
              </a:rPr>
              <a:t>Informer la programmation et l'affectation des ressources fondées sur des données probantes</a:t>
            </a:r>
          </a:p>
          <a:p>
            <a:pPr lvl="0" indent="-457200" algn="l" rtl="0">
              <a:lnSpc>
                <a:spcPct val="100000"/>
              </a:lnSpc>
              <a:spcBef>
                <a:spcPts val="500"/>
              </a:spcBef>
              <a:spcAft>
                <a:spcPts val="900"/>
              </a:spcAft>
              <a:buClr>
                <a:schemeClr val="dk1"/>
              </a:buClr>
              <a:buSzPts val="2000"/>
              <a:buAutoNum type="arabicPeriod"/>
            </a:pPr>
            <a:r>
              <a:rPr lang="en-US" sz="2000" b="0">
                <a:solidFill>
                  <a:schemeClr val="tx1"/>
                </a:solidFill>
              </a:rPr>
              <a:t>Améliorer la qualité des services de santé destinés aux adolescents en s'assurant que les adolescents apportent des données précieuses.</a:t>
            </a:r>
            <a:endParaRPr sz="2000" b="0">
              <a:solidFill>
                <a:schemeClr val="tx1"/>
              </a:solidFill>
            </a:endParaRPr>
          </a:p>
          <a:p>
            <a:pPr marL="514350" lvl="0" indent="-361950" algn="l" rtl="0">
              <a:lnSpc>
                <a:spcPct val="100000"/>
              </a:lnSpc>
              <a:spcBef>
                <a:spcPts val="0"/>
              </a:spcBef>
              <a:spcAft>
                <a:spcPts val="0"/>
              </a:spcAft>
              <a:buClr>
                <a:schemeClr val="dk1"/>
              </a:buClr>
              <a:buSzPts val="2400"/>
              <a:buNone/>
            </a:pPr>
            <a:endParaRPr b="0"/>
          </a:p>
        </p:txBody>
      </p:sp>
      <p:sp>
        <p:nvSpPr>
          <p:cNvPr id="243" name="Google Shape;243;p18"/>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9"/>
          <p:cNvSpPr txBox="1">
            <a:spLocks noGrp="1"/>
          </p:cNvSpPr>
          <p:nvPr>
            <p:ph type="title"/>
          </p:nvPr>
        </p:nvSpPr>
        <p:spPr>
          <a:xfrm>
            <a:off x="413998" y="414000"/>
            <a:ext cx="11436626" cy="810000"/>
          </a:xfrm>
          <a:prstGeom prst="rect">
            <a:avLst/>
          </a:prstGeom>
          <a:noFill/>
          <a:ln>
            <a:noFill/>
          </a:ln>
        </p:spPr>
        <p:txBody>
          <a:bodyPr spcFirstLastPara="1" wrap="square" lIns="0" tIns="90000" rIns="0" bIns="0" anchor="t" anchorCtr="0">
            <a:noAutofit/>
          </a:bodyPr>
          <a:lstStyle/>
          <a:p>
            <a:pPr marL="0" lvl="0" indent="0" algn="l" rtl="0">
              <a:lnSpc>
                <a:spcPct val="95000"/>
              </a:lnSpc>
              <a:spcBef>
                <a:spcPts val="0"/>
              </a:spcBef>
              <a:spcAft>
                <a:spcPts val="0"/>
              </a:spcAft>
              <a:buClr>
                <a:schemeClr val="dk2"/>
              </a:buClr>
              <a:buSzPts val="2800"/>
              <a:buFont typeface="Poppins"/>
              <a:buNone/>
            </a:pPr>
            <a:r>
              <a:rPr lang="en-US" sz="2800"/>
              <a:t>En quoi le RI est-il pertinent pour la santé des adolescents ?</a:t>
            </a:r>
            <a:endParaRPr/>
          </a:p>
        </p:txBody>
      </p:sp>
      <p:sp>
        <p:nvSpPr>
          <p:cNvPr id="249" name="Google Shape;249;p19"/>
          <p:cNvSpPr txBox="1">
            <a:spLocks noGrp="1"/>
          </p:cNvSpPr>
          <p:nvPr>
            <p:ph type="body" idx="1"/>
          </p:nvPr>
        </p:nvSpPr>
        <p:spPr>
          <a:xfrm>
            <a:off x="413998" y="1493970"/>
            <a:ext cx="11386842" cy="50648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US"/>
              <a:t>Exemples </a:t>
            </a:r>
            <a:endParaRPr/>
          </a:p>
          <a:p>
            <a:pPr marL="0" lvl="0" indent="0" algn="l" rtl="0">
              <a:lnSpc>
                <a:spcPct val="100000"/>
              </a:lnSpc>
              <a:spcBef>
                <a:spcPts val="0"/>
              </a:spcBef>
              <a:spcAft>
                <a:spcPts val="0"/>
              </a:spcAft>
              <a:buClr>
                <a:schemeClr val="dk1"/>
              </a:buClr>
              <a:buSzPts val="2400"/>
              <a:buNone/>
            </a:pPr>
            <a:endParaRPr/>
          </a:p>
          <a:p>
            <a:pPr marL="0" lvl="0" indent="0" algn="l" rtl="0">
              <a:lnSpc>
                <a:spcPct val="100000"/>
              </a:lnSpc>
              <a:spcBef>
                <a:spcPts val="0"/>
              </a:spcBef>
              <a:spcAft>
                <a:spcPts val="0"/>
              </a:spcAft>
              <a:buClr>
                <a:schemeClr val="dk1"/>
              </a:buClr>
              <a:buSzPts val="2400"/>
              <a:buNone/>
            </a:pPr>
            <a:r>
              <a:rPr lang="en-US"/>
              <a:t>Politique </a:t>
            </a:r>
            <a:endParaRPr/>
          </a:p>
          <a:p>
            <a:pPr marL="0" lvl="0" indent="0" algn="just" rtl="0">
              <a:lnSpc>
                <a:spcPct val="100000"/>
              </a:lnSpc>
              <a:spcBef>
                <a:spcPts val="0"/>
              </a:spcBef>
              <a:spcAft>
                <a:spcPts val="0"/>
              </a:spcAft>
              <a:buClr>
                <a:schemeClr val="dk1"/>
              </a:buClr>
              <a:buSzPts val="2000"/>
              <a:buNone/>
            </a:pPr>
            <a:r>
              <a:rPr lang="en-US" sz="2000" b="0"/>
              <a:t>Développement des indicateurs GAMA, un ensemble d'indicateurs fondés sur des données probantes pour mesurer la santé des adolescents au niveau mondial (</a:t>
            </a:r>
            <a:r>
              <a:rPr lang="en-US" sz="2000" b="0" err="1"/>
              <a:t>i</a:t>
            </a:r>
            <a:r>
              <a:rPr lang="en-US" sz="2000" b="0"/>
              <a:t>. Collecte et synthèse ii. Examen et pilotage dans 12 pays et iii. Approbation finale, lancement et mise en œuvre)  </a:t>
            </a:r>
            <a:endParaRPr sz="2000"/>
          </a:p>
          <a:p>
            <a:pPr marL="0" lvl="0" indent="0" algn="l" rtl="0">
              <a:lnSpc>
                <a:spcPct val="100000"/>
              </a:lnSpc>
              <a:spcBef>
                <a:spcPts val="0"/>
              </a:spcBef>
              <a:spcAft>
                <a:spcPts val="0"/>
              </a:spcAft>
              <a:buClr>
                <a:schemeClr val="dk1"/>
              </a:buClr>
              <a:buSzPts val="2400"/>
              <a:buNone/>
            </a:pPr>
            <a:endParaRPr/>
          </a:p>
          <a:p>
            <a:pPr marL="0" lvl="0" indent="0" algn="l" rtl="0">
              <a:lnSpc>
                <a:spcPct val="100000"/>
              </a:lnSpc>
              <a:spcBef>
                <a:spcPts val="0"/>
              </a:spcBef>
              <a:spcAft>
                <a:spcPts val="0"/>
              </a:spcAft>
              <a:buClr>
                <a:schemeClr val="dk1"/>
              </a:buClr>
              <a:buSzPts val="2400"/>
              <a:buNone/>
            </a:pPr>
            <a:r>
              <a:rPr lang="en-US"/>
              <a:t>Programme</a:t>
            </a:r>
            <a:endParaRPr/>
          </a:p>
          <a:p>
            <a:pPr marL="0" lvl="0" indent="0" algn="just" rtl="0">
              <a:lnSpc>
                <a:spcPct val="100000"/>
              </a:lnSpc>
              <a:spcBef>
                <a:spcPts val="0"/>
              </a:spcBef>
              <a:spcAft>
                <a:spcPts val="0"/>
              </a:spcAft>
              <a:buClr>
                <a:schemeClr val="dk1"/>
              </a:buClr>
              <a:buSzPts val="2000"/>
              <a:buNone/>
            </a:pPr>
            <a:r>
              <a:rPr lang="en-US" sz="2000" b="0"/>
              <a:t>Services adaptés aux jeunes en Ouganda. D'abord pilotés dans 10 districts avec le soutien de la Croix-Rouge et de l'UNFPA, ils ont été adoptés. Les services conviviaux pour les jeunes seront mis en œuvre (conformément aux instructions du ministère de la santé dans la stratégie pour la santé des adolescents) dans tous les hôpitaux régionaux de référence. </a:t>
            </a:r>
            <a:endParaRPr sz="2000" b="0"/>
          </a:p>
          <a:p>
            <a:pPr marL="0" lvl="0" indent="0" algn="just" rtl="0">
              <a:lnSpc>
                <a:spcPct val="100000"/>
              </a:lnSpc>
              <a:spcBef>
                <a:spcPts val="0"/>
              </a:spcBef>
              <a:spcAft>
                <a:spcPts val="0"/>
              </a:spcAft>
              <a:buClr>
                <a:schemeClr val="dk1"/>
              </a:buClr>
              <a:buSzPts val="2000"/>
              <a:buNone/>
            </a:pPr>
            <a:endParaRPr sz="2000" b="0"/>
          </a:p>
          <a:p>
            <a:pPr marL="0" lvl="0" indent="0" algn="just" rtl="0">
              <a:lnSpc>
                <a:spcPct val="100000"/>
              </a:lnSpc>
              <a:spcBef>
                <a:spcPts val="0"/>
              </a:spcBef>
              <a:spcAft>
                <a:spcPts val="0"/>
              </a:spcAft>
              <a:buClr>
                <a:schemeClr val="dk1"/>
              </a:buClr>
              <a:buSzPts val="2000"/>
              <a:buNone/>
            </a:pPr>
            <a:r>
              <a:rPr lang="en-US" sz="2000" b="0">
                <a:solidFill>
                  <a:schemeClr val="tx1"/>
                </a:solidFill>
              </a:rPr>
              <a:t>Implication de la jeunesse malgache dans le développement de la stratégie pour l'adolescence. La perspective de la RI par les jeunes et les adolescents a renforcé leur position dans la participation à la discussion pour la réalisation de ce plan. </a:t>
            </a:r>
            <a:endParaRPr sz="2000" b="0">
              <a:solidFill>
                <a:schemeClr val="tx1"/>
              </a:solidFill>
            </a:endParaRPr>
          </a:p>
          <a:p>
            <a:pPr marL="0" lvl="0" indent="0" algn="l" rtl="0">
              <a:lnSpc>
                <a:spcPct val="100000"/>
              </a:lnSpc>
              <a:spcBef>
                <a:spcPts val="0"/>
              </a:spcBef>
              <a:spcAft>
                <a:spcPts val="0"/>
              </a:spcAft>
              <a:buClr>
                <a:schemeClr val="dk1"/>
              </a:buClr>
              <a:buSzPts val="2400"/>
              <a:buNone/>
            </a:pPr>
            <a:endParaRPr b="0"/>
          </a:p>
        </p:txBody>
      </p:sp>
      <p:sp>
        <p:nvSpPr>
          <p:cNvPr id="250" name="Google Shape;250;p19"/>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4">
          <a:extLst>
            <a:ext uri="{FF2B5EF4-FFF2-40B4-BE49-F238E27FC236}">
              <a16:creationId xmlns:a16="http://schemas.microsoft.com/office/drawing/2014/main" id="{B1C3A2D1-A69D-8787-8293-B725CCC5E83F}"/>
            </a:ext>
          </a:extLst>
        </p:cNvPr>
        <p:cNvGrpSpPr/>
        <p:nvPr/>
      </p:nvGrpSpPr>
      <p:grpSpPr>
        <a:xfrm>
          <a:off x="0" y="0"/>
          <a:ext cx="0" cy="0"/>
          <a:chOff x="0" y="0"/>
          <a:chExt cx="0" cy="0"/>
        </a:xfrm>
      </p:grpSpPr>
      <p:sp>
        <p:nvSpPr>
          <p:cNvPr id="255" name="Google Shape;255;p20">
            <a:extLst>
              <a:ext uri="{FF2B5EF4-FFF2-40B4-BE49-F238E27FC236}">
                <a16:creationId xmlns:a16="http://schemas.microsoft.com/office/drawing/2014/main" id="{D5691256-07AC-0A7D-2E2C-04A2E34FA79C}"/>
              </a:ext>
            </a:extLst>
          </p:cNvPr>
          <p:cNvSpPr txBox="1">
            <a:spLocks noGrp="1"/>
          </p:cNvSpPr>
          <p:nvPr>
            <p:ph type="title"/>
          </p:nvPr>
        </p:nvSpPr>
        <p:spPr>
          <a:xfrm>
            <a:off x="413998" y="414000"/>
            <a:ext cx="11436626" cy="810000"/>
          </a:xfrm>
          <a:prstGeom prst="rect">
            <a:avLst/>
          </a:prstGeom>
          <a:noFill/>
          <a:ln>
            <a:noFill/>
          </a:ln>
        </p:spPr>
        <p:txBody>
          <a:bodyPr spcFirstLastPara="1" wrap="square" lIns="0" tIns="90000" rIns="0" bIns="0" anchor="t" anchorCtr="0">
            <a:noAutofit/>
          </a:bodyPr>
          <a:lstStyle/>
          <a:p>
            <a:pPr marL="0" lvl="0" indent="0" algn="l" rtl="0">
              <a:lnSpc>
                <a:spcPct val="95000"/>
              </a:lnSpc>
              <a:spcBef>
                <a:spcPts val="0"/>
              </a:spcBef>
              <a:spcAft>
                <a:spcPts val="0"/>
              </a:spcAft>
              <a:buClr>
                <a:schemeClr val="dk2"/>
              </a:buClr>
              <a:buSzPts val="2800"/>
              <a:buFont typeface="Poppins"/>
              <a:buNone/>
            </a:pPr>
            <a:r>
              <a:rPr lang="en-US" sz="2800"/>
              <a:t>Quels sont les rôles des jeunes dans le RI ? </a:t>
            </a:r>
            <a:endParaRPr/>
          </a:p>
        </p:txBody>
      </p:sp>
      <p:sp>
        <p:nvSpPr>
          <p:cNvPr id="256" name="Google Shape;256;p20">
            <a:extLst>
              <a:ext uri="{FF2B5EF4-FFF2-40B4-BE49-F238E27FC236}">
                <a16:creationId xmlns:a16="http://schemas.microsoft.com/office/drawing/2014/main" id="{EAB887B7-2FF2-A999-E04D-89DED54FBF24}"/>
              </a:ext>
            </a:extLst>
          </p:cNvPr>
          <p:cNvSpPr txBox="1">
            <a:spLocks noGrp="1"/>
          </p:cNvSpPr>
          <p:nvPr>
            <p:ph type="body" idx="1"/>
          </p:nvPr>
        </p:nvSpPr>
        <p:spPr>
          <a:xfrm>
            <a:off x="413998" y="1652016"/>
            <a:ext cx="11386842" cy="4315968"/>
          </a:xfrm>
          <a:prstGeom prst="rect">
            <a:avLst/>
          </a:prstGeom>
          <a:noFill/>
          <a:ln>
            <a:noFill/>
          </a:ln>
        </p:spPr>
        <p:txBody>
          <a:bodyPr spcFirstLastPara="1" wrap="square" lIns="0" tIns="0" rIns="0" bIns="0" anchor="t" anchorCtr="0">
            <a:noAutofit/>
          </a:bodyPr>
          <a:lstStyle/>
          <a:p>
            <a:pPr marL="514350" lvl="0" indent="-514350" algn="l" rtl="0">
              <a:lnSpc>
                <a:spcPct val="100000"/>
              </a:lnSpc>
              <a:spcBef>
                <a:spcPts val="1200"/>
              </a:spcBef>
              <a:spcAft>
                <a:spcPts val="0"/>
              </a:spcAft>
              <a:buClr>
                <a:schemeClr val="dk1"/>
              </a:buClr>
              <a:buSzPts val="2400"/>
              <a:buFont typeface="Arial" panose="020B0604020202020204" pitchFamily="34" charset="0"/>
              <a:buChar char="•"/>
            </a:pPr>
            <a:r>
              <a:rPr lang="en-US"/>
              <a:t>Fournir un retour d'information </a:t>
            </a:r>
            <a:r>
              <a:rPr lang="en-US" b="0"/>
              <a:t>sur les résultats de la recherche ou les interventions. </a:t>
            </a:r>
            <a:endParaRPr b="0"/>
          </a:p>
          <a:p>
            <a:pPr marL="514350" lvl="0" indent="-514350" algn="l" rtl="0">
              <a:lnSpc>
                <a:spcPct val="100000"/>
              </a:lnSpc>
              <a:spcBef>
                <a:spcPts val="1200"/>
              </a:spcBef>
              <a:spcAft>
                <a:spcPts val="0"/>
              </a:spcAft>
              <a:buClr>
                <a:schemeClr val="dk1"/>
              </a:buClr>
              <a:buSzPts val="2400"/>
              <a:buFont typeface="Arial" panose="020B0604020202020204" pitchFamily="34" charset="0"/>
              <a:buChar char="•"/>
            </a:pPr>
            <a:r>
              <a:rPr lang="en-US"/>
              <a:t>Participer à la collecte, à l'analyse et à la diffusion des données </a:t>
            </a:r>
            <a:r>
              <a:rPr lang="en-US" b="0"/>
              <a:t>pour renforcer les processus de recherche.</a:t>
            </a:r>
            <a:endParaRPr b="0"/>
          </a:p>
          <a:p>
            <a:pPr marL="514350" lvl="0" indent="-514350" algn="l" rtl="0">
              <a:lnSpc>
                <a:spcPct val="100000"/>
              </a:lnSpc>
              <a:spcBef>
                <a:spcPts val="1200"/>
              </a:spcBef>
              <a:spcAft>
                <a:spcPts val="0"/>
              </a:spcAft>
              <a:buClr>
                <a:schemeClr val="dk1"/>
              </a:buClr>
              <a:buSzPts val="2400"/>
              <a:buFont typeface="Arial" panose="020B0604020202020204" pitchFamily="34" charset="0"/>
              <a:buChar char="•"/>
            </a:pPr>
            <a:r>
              <a:rPr lang="en-US"/>
              <a:t>Utiliser des données probantes </a:t>
            </a:r>
            <a:r>
              <a:rPr lang="en-US" b="0"/>
              <a:t>pour impliquer et influencer les décideurs afin d'améliorer les politiques et les pratiques. </a:t>
            </a:r>
            <a:endParaRPr b="0"/>
          </a:p>
          <a:p>
            <a:pPr marL="514350" lvl="0" indent="-514350" algn="l" rtl="0">
              <a:lnSpc>
                <a:spcPct val="100000"/>
              </a:lnSpc>
              <a:spcBef>
                <a:spcPts val="1200"/>
              </a:spcBef>
              <a:spcAft>
                <a:spcPts val="0"/>
              </a:spcAft>
              <a:buClr>
                <a:schemeClr val="dk1"/>
              </a:buClr>
              <a:buSzPts val="2400"/>
              <a:buFont typeface="Arial" panose="020B0604020202020204" pitchFamily="34" charset="0"/>
              <a:buChar char="•"/>
            </a:pPr>
            <a:r>
              <a:rPr lang="en-US"/>
              <a:t>Suivi de la mise en œuvre et de l'intensification </a:t>
            </a:r>
            <a:r>
              <a:rPr lang="en-US" b="0"/>
              <a:t>des interventions fondées sur des données probantes.</a:t>
            </a:r>
          </a:p>
          <a:p>
            <a:pPr marL="514350" lvl="0" indent="-514350" algn="l" rtl="0">
              <a:lnSpc>
                <a:spcPct val="100000"/>
              </a:lnSpc>
              <a:spcBef>
                <a:spcPts val="1200"/>
              </a:spcBef>
              <a:spcAft>
                <a:spcPts val="0"/>
              </a:spcAft>
              <a:buClr>
                <a:schemeClr val="dk1"/>
              </a:buClr>
              <a:buSzPts val="2400"/>
              <a:buFont typeface="Arial" panose="020B0604020202020204" pitchFamily="34" charset="0"/>
              <a:buChar char="•"/>
            </a:pPr>
            <a:r>
              <a:rPr lang="en-US" b="0"/>
              <a:t>(et plus...)</a:t>
            </a:r>
            <a:endParaRPr b="0"/>
          </a:p>
        </p:txBody>
      </p:sp>
      <p:sp>
        <p:nvSpPr>
          <p:cNvPr id="257" name="Google Shape;257;p20">
            <a:extLst>
              <a:ext uri="{FF2B5EF4-FFF2-40B4-BE49-F238E27FC236}">
                <a16:creationId xmlns:a16="http://schemas.microsoft.com/office/drawing/2014/main" id="{7F090708-290C-3B16-4534-BBC1AFA76725}"/>
              </a:ext>
            </a:extLst>
          </p:cNvPr>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4247291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4">
          <a:extLst>
            <a:ext uri="{FF2B5EF4-FFF2-40B4-BE49-F238E27FC236}">
              <a16:creationId xmlns:a16="http://schemas.microsoft.com/office/drawing/2014/main" id="{F746538D-8F67-B25E-7916-84F8860198FC}"/>
            </a:ext>
          </a:extLst>
        </p:cNvPr>
        <p:cNvGrpSpPr/>
        <p:nvPr/>
      </p:nvGrpSpPr>
      <p:grpSpPr>
        <a:xfrm>
          <a:off x="0" y="0"/>
          <a:ext cx="0" cy="0"/>
          <a:chOff x="0" y="0"/>
          <a:chExt cx="0" cy="0"/>
        </a:xfrm>
      </p:grpSpPr>
      <p:sp>
        <p:nvSpPr>
          <p:cNvPr id="255" name="Google Shape;255;p20">
            <a:extLst>
              <a:ext uri="{FF2B5EF4-FFF2-40B4-BE49-F238E27FC236}">
                <a16:creationId xmlns:a16="http://schemas.microsoft.com/office/drawing/2014/main" id="{AA9938C7-B77F-485B-C2FE-67EA388F8327}"/>
              </a:ext>
            </a:extLst>
          </p:cNvPr>
          <p:cNvSpPr txBox="1">
            <a:spLocks noGrp="1"/>
          </p:cNvSpPr>
          <p:nvPr>
            <p:ph type="title"/>
          </p:nvPr>
        </p:nvSpPr>
        <p:spPr>
          <a:xfrm>
            <a:off x="227551" y="170809"/>
            <a:ext cx="11436626" cy="810000"/>
          </a:xfrm>
          <a:prstGeom prst="rect">
            <a:avLst/>
          </a:prstGeom>
          <a:noFill/>
          <a:ln>
            <a:noFill/>
          </a:ln>
        </p:spPr>
        <p:txBody>
          <a:bodyPr spcFirstLastPara="1" wrap="square" lIns="0" tIns="90000" rIns="0" bIns="0" anchor="t" anchorCtr="0">
            <a:noAutofit/>
          </a:bodyPr>
          <a:lstStyle/>
          <a:p>
            <a:pPr>
              <a:buSzPts val="2800"/>
            </a:pPr>
            <a:r>
              <a:rPr lang="en-US" sz="2800"/>
              <a:t>Renforcer les capacités pour un engagement significatif : </a:t>
            </a:r>
            <a:br>
              <a:rPr lang="en-US" sz="2800"/>
            </a:br>
            <a:r>
              <a:rPr lang="en-US" sz="2800"/>
              <a:t>Programme des jeunes dirigeants au Cambodge</a:t>
            </a:r>
            <a:endParaRPr/>
          </a:p>
        </p:txBody>
      </p:sp>
      <p:sp>
        <p:nvSpPr>
          <p:cNvPr id="257" name="Google Shape;257;p20">
            <a:extLst>
              <a:ext uri="{FF2B5EF4-FFF2-40B4-BE49-F238E27FC236}">
                <a16:creationId xmlns:a16="http://schemas.microsoft.com/office/drawing/2014/main" id="{F985DEF9-5EAF-DD1E-FB40-B06E674B75FB}"/>
              </a:ext>
            </a:extLst>
          </p:cNvPr>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p>
            <a:pPr marL="0" lvl="0" indent="0" algn="r" rtl="0">
              <a:spcBef>
                <a:spcPts val="0"/>
              </a:spcBef>
              <a:spcAft>
                <a:spcPts val="0"/>
              </a:spcAft>
              <a:buNone/>
            </a:pPr>
            <a:fld id="{00000000-1234-1234-1234-123412341234}" type="slidenum">
              <a:rPr lang="en-US"/>
              <a:t>23</a:t>
            </a:fld>
            <a:endParaRPr/>
          </a:p>
        </p:txBody>
      </p:sp>
      <p:pic>
        <p:nvPicPr>
          <p:cNvPr id="2" name="Picture 1" descr="A diagram of a diagram&#10;&#10;AI-generated content may be incorrect.">
            <a:extLst>
              <a:ext uri="{FF2B5EF4-FFF2-40B4-BE49-F238E27FC236}">
                <a16:creationId xmlns:a16="http://schemas.microsoft.com/office/drawing/2014/main" id="{96237839-EF65-19EE-ED9D-966C6D3EDD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068" y="2784571"/>
            <a:ext cx="5145835" cy="3394434"/>
          </a:xfrm>
          <a:prstGeom prst="rect">
            <a:avLst/>
          </a:prstGeom>
        </p:spPr>
      </p:pic>
      <p:pic>
        <p:nvPicPr>
          <p:cNvPr id="3" name="Picture 2" descr="A diagram of different colored circles with icons&#10;&#10;AI-generated content may be incorrect.">
            <a:extLst>
              <a:ext uri="{FF2B5EF4-FFF2-40B4-BE49-F238E27FC236}">
                <a16:creationId xmlns:a16="http://schemas.microsoft.com/office/drawing/2014/main" id="{555B5931-D7E8-6B18-25BF-AD7CF65BC5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45876" y="2782663"/>
            <a:ext cx="5567795" cy="3350875"/>
          </a:xfrm>
          <a:prstGeom prst="rect">
            <a:avLst/>
          </a:prstGeom>
        </p:spPr>
      </p:pic>
      <p:sp>
        <p:nvSpPr>
          <p:cNvPr id="5" name="Arrow: Right 4">
            <a:extLst>
              <a:ext uri="{FF2B5EF4-FFF2-40B4-BE49-F238E27FC236}">
                <a16:creationId xmlns:a16="http://schemas.microsoft.com/office/drawing/2014/main" id="{96F8AF3A-5C2F-EC0F-9563-A5856EBD8D5F}"/>
              </a:ext>
            </a:extLst>
          </p:cNvPr>
          <p:cNvSpPr/>
          <p:nvPr/>
        </p:nvSpPr>
        <p:spPr>
          <a:xfrm>
            <a:off x="5193168" y="4027636"/>
            <a:ext cx="1059050" cy="4520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people standing on stairs&#10;&#10;AI-generated content may be incorrect.">
            <a:extLst>
              <a:ext uri="{FF2B5EF4-FFF2-40B4-BE49-F238E27FC236}">
                <a16:creationId xmlns:a16="http://schemas.microsoft.com/office/drawing/2014/main" id="{AB9E1FB8-9553-1287-8818-79F4AFBA296E}"/>
              </a:ext>
            </a:extLst>
          </p:cNvPr>
          <p:cNvPicPr>
            <a:picLocks noChangeAspect="1"/>
          </p:cNvPicPr>
          <p:nvPr/>
        </p:nvPicPr>
        <p:blipFill>
          <a:blip r:embed="rId5" cstate="email">
            <a:alphaModFix amt="82000"/>
            <a:extLst>
              <a:ext uri="{28A0092B-C50C-407E-A947-70E740481C1C}">
                <a14:useLocalDpi xmlns:a14="http://schemas.microsoft.com/office/drawing/2010/main"/>
              </a:ext>
            </a:extLst>
          </a:blip>
          <a:stretch>
            <a:fillRect/>
          </a:stretch>
        </p:blipFill>
        <p:spPr>
          <a:xfrm>
            <a:off x="8625192" y="-1116"/>
            <a:ext cx="3566808" cy="2385505"/>
          </a:xfrm>
          <a:prstGeom prst="rect">
            <a:avLst/>
          </a:prstGeom>
        </p:spPr>
      </p:pic>
    </p:spTree>
    <p:extLst>
      <p:ext uri="{BB962C8B-B14F-4D97-AF65-F5344CB8AC3E}">
        <p14:creationId xmlns:p14="http://schemas.microsoft.com/office/powerpoint/2010/main" val="943534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4942288-9B1E-43B7-AFC0-39AEB11A7C42}"/>
              </a:ext>
            </a:extLst>
          </p:cNvPr>
          <p:cNvSpPr>
            <a:spLocks noGrp="1"/>
          </p:cNvSpPr>
          <p:nvPr>
            <p:ph type="title"/>
          </p:nvPr>
        </p:nvSpPr>
        <p:spPr/>
        <p:txBody>
          <a:bodyPr>
            <a:normAutofit fontScale="90000"/>
          </a:bodyPr>
          <a:lstStyle/>
          <a:p>
            <a:r>
              <a:rPr lang="en-US"/>
              <a:t>Renforcer les capacités pour un engagement significatif :  Programme des jeunes dirigeants au Cambodge</a:t>
            </a:r>
            <a:br>
              <a:rPr lang="en-US"/>
            </a:br>
            <a:endParaRPr lang="en-US"/>
          </a:p>
        </p:txBody>
      </p:sp>
      <p:sp>
        <p:nvSpPr>
          <p:cNvPr id="9" name="Text Placeholder 8">
            <a:extLst>
              <a:ext uri="{FF2B5EF4-FFF2-40B4-BE49-F238E27FC236}">
                <a16:creationId xmlns:a16="http://schemas.microsoft.com/office/drawing/2014/main" id="{67CE153E-1A0A-96DD-FE92-C2CF3DDC2530}"/>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E5F2547D-AE4F-7C41-B774-F8760A08DD7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Tree>
    <p:extLst>
      <p:ext uri="{BB962C8B-B14F-4D97-AF65-F5344CB8AC3E}">
        <p14:creationId xmlns:p14="http://schemas.microsoft.com/office/powerpoint/2010/main" val="4081140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E978FB3-AA32-0CE5-190F-D1A65D92F795}"/>
              </a:ext>
            </a:extLst>
          </p:cNvPr>
          <p:cNvSpPr>
            <a:spLocks noGrp="1"/>
          </p:cNvSpPr>
          <p:nvPr>
            <p:ph type="title"/>
          </p:nvPr>
        </p:nvSpPr>
        <p:spPr>
          <a:xfrm>
            <a:off x="413998" y="414000"/>
            <a:ext cx="5682002" cy="810000"/>
          </a:xfrm>
        </p:spPr>
        <p:txBody>
          <a:bodyPr/>
          <a:lstStyle/>
          <a:p>
            <a:r>
              <a:rPr lang="en" sz="2800">
                <a:solidFill>
                  <a:schemeClr val="bg1"/>
                </a:solidFill>
                <a:latin typeface="Arial"/>
                <a:cs typeface="Arial"/>
              </a:rPr>
              <a:t>Guide pour une position d'alimentation appropriée</a:t>
            </a:r>
            <a:endParaRPr lang="en-US" sz="2800">
              <a:solidFill>
                <a:schemeClr val="bg1"/>
              </a:solidFill>
            </a:endParaRPr>
          </a:p>
        </p:txBody>
      </p:sp>
      <p:sp>
        <p:nvSpPr>
          <p:cNvPr id="4" name="Slide Number Placeholder 3">
            <a:extLst>
              <a:ext uri="{FF2B5EF4-FFF2-40B4-BE49-F238E27FC236}">
                <a16:creationId xmlns:a16="http://schemas.microsoft.com/office/drawing/2014/main" id="{9257F63D-5089-FA77-F717-B7E6A9EE728F}"/>
              </a:ext>
            </a:extLst>
          </p:cNvPr>
          <p:cNvSpPr>
            <a:spLocks noGrp="1"/>
          </p:cNvSpPr>
          <p:nvPr>
            <p:ph type="sldNum" idx="12"/>
          </p:nvPr>
        </p:nvSpPr>
        <p:spPr>
          <a:xfrm>
            <a:off x="9057640" y="6452004"/>
            <a:ext cx="2743200" cy="237600"/>
          </a:xfrm>
        </p:spPr>
        <p:txBody>
          <a:bodyPr wrap="square" anchor="t">
            <a:normAutofit/>
          </a:bodyPr>
          <a:lstStyle/>
          <a:p>
            <a:pPr marL="0" lvl="0" indent="0" rtl="0">
              <a:lnSpc>
                <a:spcPct val="90000"/>
              </a:lnSpc>
              <a:spcBef>
                <a:spcPts val="0"/>
              </a:spcBef>
              <a:spcAft>
                <a:spcPts val="600"/>
              </a:spcAft>
              <a:buNone/>
            </a:pPr>
            <a:fld id="{00000000-1234-1234-1234-123412341234}" type="slidenum">
              <a:rPr lang="en-US"/>
              <a:t>25</a:t>
            </a:fld>
            <a:endParaRPr lang="en-US"/>
          </a:p>
        </p:txBody>
      </p:sp>
      <p:sp>
        <p:nvSpPr>
          <p:cNvPr id="12" name="Text Placeholder 3">
            <a:extLst>
              <a:ext uri="{FF2B5EF4-FFF2-40B4-BE49-F238E27FC236}">
                <a16:creationId xmlns:a16="http://schemas.microsoft.com/office/drawing/2014/main" id="{96DC8585-8E9A-C02E-BC32-5534CE13F9E0}"/>
              </a:ext>
            </a:extLst>
          </p:cNvPr>
          <p:cNvSpPr>
            <a:spLocks noGrp="1"/>
          </p:cNvSpPr>
          <p:nvPr>
            <p:ph type="body" idx="1"/>
          </p:nvPr>
        </p:nvSpPr>
        <p:spPr>
          <a:xfrm>
            <a:off x="406400" y="2276475"/>
            <a:ext cx="3686400" cy="3586163"/>
          </a:xfrm>
        </p:spPr>
        <p:txBody>
          <a:bodyPr/>
          <a:lstStyle/>
          <a:p>
            <a:pPr marL="514350" indent="-285750">
              <a:buFont typeface="Calibri"/>
              <a:buChar char="-"/>
            </a:pPr>
            <a:r>
              <a:rPr lang="en-US"/>
              <a:t>Observation</a:t>
            </a:r>
          </a:p>
          <a:p>
            <a:pPr marL="514350" indent="-285750">
              <a:buFont typeface="Calibri"/>
              <a:buChar char="-"/>
            </a:pPr>
            <a:r>
              <a:rPr lang="en-US"/>
              <a:t>Consultation</a:t>
            </a:r>
          </a:p>
          <a:p>
            <a:pPr marL="514350" indent="-285750">
              <a:buFont typeface="Calibri"/>
              <a:buChar char="-"/>
            </a:pPr>
            <a:r>
              <a:rPr lang="en-US"/>
              <a:t>Procès</a:t>
            </a:r>
          </a:p>
          <a:p>
            <a:pPr marL="514350" indent="-285750">
              <a:buFont typeface="Calibri"/>
              <a:buChar char="-"/>
            </a:pPr>
            <a:r>
              <a:rPr lang="en-US"/>
              <a:t>Apprentissage</a:t>
            </a:r>
          </a:p>
          <a:p>
            <a:pPr marL="514350" indent="-285750">
              <a:buFont typeface="Calibri"/>
              <a:buChar char="-"/>
            </a:pPr>
            <a:r>
              <a:rPr lang="en-US"/>
              <a:t>Adaptation/amélioration</a:t>
            </a:r>
          </a:p>
        </p:txBody>
      </p:sp>
      <p:pic>
        <p:nvPicPr>
          <p:cNvPr id="5" name="Picture 4" descr="A poster with text and pictures of people and a wheelchair&#10;&#10;AI-generated content may be incorrect.">
            <a:extLst>
              <a:ext uri="{FF2B5EF4-FFF2-40B4-BE49-F238E27FC236}">
                <a16:creationId xmlns:a16="http://schemas.microsoft.com/office/drawing/2014/main" id="{FD0D60B9-29AD-B150-7D6E-5A2A2D4455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54821" y="137546"/>
            <a:ext cx="4937181" cy="6582908"/>
          </a:xfrm>
          <a:prstGeom prst="rect">
            <a:avLst/>
          </a:prstGeom>
          <a:noFill/>
          <a:ln>
            <a:noFill/>
          </a:ln>
        </p:spPr>
      </p:pic>
    </p:spTree>
    <p:extLst>
      <p:ext uri="{BB962C8B-B14F-4D97-AF65-F5344CB8AC3E}">
        <p14:creationId xmlns:p14="http://schemas.microsoft.com/office/powerpoint/2010/main" val="106747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A526FB-90D4-FFB4-63C6-213D6CA86419}"/>
              </a:ext>
            </a:extLst>
          </p:cNvPr>
          <p:cNvSpPr>
            <a:spLocks noGrp="1"/>
          </p:cNvSpPr>
          <p:nvPr>
            <p:ph type="subTitle" idx="1"/>
          </p:nvPr>
        </p:nvSpPr>
        <p:spPr>
          <a:xfrm>
            <a:off x="1073474" y="4678264"/>
            <a:ext cx="4482952" cy="624246"/>
          </a:xfrm>
        </p:spPr>
        <p:txBody>
          <a:bodyPr anchor="t">
            <a:noAutofit/>
          </a:bodyPr>
          <a:lstStyle/>
          <a:p>
            <a:pPr>
              <a:lnSpc>
                <a:spcPct val="110000"/>
              </a:lnSpc>
            </a:pPr>
            <a:r>
              <a:rPr lang="en-US" sz="1600">
                <a:latin typeface="Goudy Old Style (Headings)"/>
              </a:rPr>
              <a:t>Soins de santé pour les personnes transgenres au Cambodge</a:t>
            </a:r>
          </a:p>
          <a:p>
            <a:pPr>
              <a:lnSpc>
                <a:spcPct val="110000"/>
              </a:lnSpc>
            </a:pPr>
            <a:r>
              <a:rPr lang="en-US" sz="1600">
                <a:latin typeface="Goudy Old Style (Headings)"/>
              </a:rPr>
              <a:t>Pi Say (il/elle)</a:t>
            </a:r>
          </a:p>
        </p:txBody>
      </p:sp>
      <p:sp>
        <p:nvSpPr>
          <p:cNvPr id="2" name="Title 1">
            <a:extLst>
              <a:ext uri="{FF2B5EF4-FFF2-40B4-BE49-F238E27FC236}">
                <a16:creationId xmlns:a16="http://schemas.microsoft.com/office/drawing/2014/main" id="{BA015C17-52F2-089A-1C7B-9C1B82EFA8E4}"/>
              </a:ext>
            </a:extLst>
          </p:cNvPr>
          <p:cNvSpPr>
            <a:spLocks noGrp="1"/>
          </p:cNvSpPr>
          <p:nvPr>
            <p:ph type="ctrTitle"/>
          </p:nvPr>
        </p:nvSpPr>
        <p:spPr>
          <a:xfrm>
            <a:off x="956188" y="2229151"/>
            <a:ext cx="5139812" cy="2070330"/>
          </a:xfrm>
        </p:spPr>
        <p:txBody>
          <a:bodyPr anchor="b">
            <a:noAutofit/>
          </a:bodyPr>
          <a:lstStyle/>
          <a:p>
            <a:pPr>
              <a:lnSpc>
                <a:spcPct val="110000"/>
              </a:lnSpc>
            </a:pPr>
            <a:r>
              <a:rPr lang="en-US" sz="2800">
                <a:latin typeface="Goudy Old Style (Headings)"/>
              </a:rPr>
              <a:t>Projet d'amélioration continue de la qualité (ACQ) - Cambodge</a:t>
            </a:r>
            <a:br>
              <a:rPr lang="en-US" sz="2800">
                <a:latin typeface="Goudy Old Style (Headings)"/>
              </a:rPr>
            </a:br>
            <a:br>
              <a:rPr lang="en-US" sz="2800"/>
            </a:br>
            <a:endParaRPr lang="en-US" sz="2800"/>
          </a:p>
        </p:txBody>
      </p:sp>
      <p:pic>
        <p:nvPicPr>
          <p:cNvPr id="17" name="Picture 16">
            <a:extLst>
              <a:ext uri="{FF2B5EF4-FFF2-40B4-BE49-F238E27FC236}">
                <a16:creationId xmlns:a16="http://schemas.microsoft.com/office/drawing/2014/main" id="{9DE2917F-470F-D3C3-1F91-0D667B3D13F8}"/>
              </a:ext>
            </a:extLst>
          </p:cNvPr>
          <p:cNvPicPr>
            <a:picLocks noChangeAspect="1"/>
          </p:cNvPicPr>
          <p:nvPr/>
        </p:nvPicPr>
        <p:blipFill>
          <a:blip r:embed="rId2" cstate="email">
            <a:extLst>
              <a:ext uri="{28A0092B-C50C-407E-A947-70E740481C1C}">
                <a14:useLocalDpi xmlns:a14="http://schemas.microsoft.com/office/drawing/2010/main"/>
              </a:ext>
            </a:extLst>
          </a:blip>
          <a:srcRect b="-1"/>
          <a:stretch/>
        </p:blipFill>
        <p:spPr>
          <a:xfrm>
            <a:off x="7534655" y="10"/>
            <a:ext cx="4657346" cy="6857990"/>
          </a:xfrm>
          <a:prstGeom prst="rect">
            <a:avLst/>
          </a:prstGeom>
        </p:spPr>
      </p:pic>
    </p:spTree>
    <p:extLst>
      <p:ext uri="{BB962C8B-B14F-4D97-AF65-F5344CB8AC3E}">
        <p14:creationId xmlns:p14="http://schemas.microsoft.com/office/powerpoint/2010/main" val="264635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A2C0E-47DC-4607-3DD0-8202663F9AA8}"/>
              </a:ext>
            </a:extLst>
          </p:cNvPr>
          <p:cNvSpPr>
            <a:spLocks noGrp="1"/>
          </p:cNvSpPr>
          <p:nvPr>
            <p:ph type="title"/>
          </p:nvPr>
        </p:nvSpPr>
        <p:spPr>
          <a:xfrm>
            <a:off x="1095186" y="1219200"/>
            <a:ext cx="9446293" cy="678613"/>
          </a:xfrm>
        </p:spPr>
        <p:txBody>
          <a:bodyPr anchor="ctr">
            <a:normAutofit/>
          </a:bodyPr>
          <a:lstStyle/>
          <a:p>
            <a:r>
              <a:rPr lang="en-US" sz="3200"/>
              <a:t>Contenu</a:t>
            </a:r>
          </a:p>
        </p:txBody>
      </p:sp>
      <p:graphicFrame>
        <p:nvGraphicFramePr>
          <p:cNvPr id="5" name="Content Placeholder 2">
            <a:extLst>
              <a:ext uri="{FF2B5EF4-FFF2-40B4-BE49-F238E27FC236}">
                <a16:creationId xmlns:a16="http://schemas.microsoft.com/office/drawing/2014/main" id="{D17ABB3F-CA49-3FA9-8B4E-E79FB75AED33}"/>
              </a:ext>
            </a:extLst>
          </p:cNvPr>
          <p:cNvGraphicFramePr>
            <a:graphicFrameLocks noGrp="1"/>
          </p:cNvGraphicFramePr>
          <p:nvPr>
            <p:ph idx="1"/>
          </p:nvPr>
        </p:nvGraphicFramePr>
        <p:xfrm>
          <a:off x="1295400" y="2687682"/>
          <a:ext cx="9601200" cy="3279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5583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4C6C4E2-F013-6337-0206-AD567BC6A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50D424-378A-5EAF-BEF3-AB85F9E35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5400" y="952500"/>
            <a:ext cx="9601200" cy="4953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3D8FB8-D7B0-5288-D5CF-53904DABBE6E}"/>
              </a:ext>
            </a:extLst>
          </p:cNvPr>
          <p:cNvSpPr>
            <a:spLocks noGrp="1"/>
          </p:cNvSpPr>
          <p:nvPr>
            <p:ph type="title"/>
          </p:nvPr>
        </p:nvSpPr>
        <p:spPr>
          <a:xfrm>
            <a:off x="1295400" y="952501"/>
            <a:ext cx="5621717" cy="1081016"/>
          </a:xfrm>
        </p:spPr>
        <p:txBody>
          <a:bodyPr vert="horz" lIns="91440" tIns="45720" rIns="91440" bIns="45720" rtlCol="0" anchor="ctr">
            <a:normAutofit/>
          </a:bodyPr>
          <a:lstStyle/>
          <a:p>
            <a:r>
              <a:rPr lang="en-US" sz="3200" kern="1200" cap="all" spc="500" baseline="0">
                <a:solidFill>
                  <a:schemeClr val="tx1"/>
                </a:solidFill>
                <a:latin typeface="+mj-lt"/>
                <a:ea typeface="+mj-ea"/>
                <a:cs typeface="+mj-cs"/>
              </a:rPr>
              <a:t>À propos de Pi</a:t>
            </a:r>
          </a:p>
        </p:txBody>
      </p:sp>
      <p:sp>
        <p:nvSpPr>
          <p:cNvPr id="6" name="Content Placeholder 2">
            <a:extLst>
              <a:ext uri="{FF2B5EF4-FFF2-40B4-BE49-F238E27FC236}">
                <a16:creationId xmlns:a16="http://schemas.microsoft.com/office/drawing/2014/main" id="{2461F480-E9B3-76E2-127E-814DFF1A614C}"/>
              </a:ext>
            </a:extLst>
          </p:cNvPr>
          <p:cNvSpPr txBox="1">
            <a:spLocks/>
          </p:cNvSpPr>
          <p:nvPr/>
        </p:nvSpPr>
        <p:spPr>
          <a:xfrm>
            <a:off x="2043112" y="3067990"/>
            <a:ext cx="5722464" cy="209676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75488"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94944"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52144"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2400">
                <a:latin typeface="Goudy Old Style "/>
              </a:rPr>
              <a:t>Plaidoyer et recherche</a:t>
            </a:r>
          </a:p>
          <a:p>
            <a:pPr marL="0"/>
            <a:r>
              <a:rPr lang="en-US" sz="2400">
                <a:latin typeface="Goudy Old Style "/>
              </a:rPr>
              <a:t>OSC et gouvernement</a:t>
            </a:r>
          </a:p>
        </p:txBody>
      </p:sp>
      <p:pic>
        <p:nvPicPr>
          <p:cNvPr id="5" name="Content Placeholder 4" descr="A cartoon of a person smiling&#10;&#10;AI-generated content may be incorrect.">
            <a:extLst>
              <a:ext uri="{FF2B5EF4-FFF2-40B4-BE49-F238E27FC236}">
                <a16:creationId xmlns:a16="http://schemas.microsoft.com/office/drawing/2014/main" id="{D191F559-11A5-3CB3-3302-96AC81A2736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398384" y="1715821"/>
            <a:ext cx="3852466" cy="3852466"/>
          </a:xfrm>
          <a:prstGeom prst="rect">
            <a:avLst/>
          </a:prstGeom>
        </p:spPr>
      </p:pic>
      <p:sp>
        <p:nvSpPr>
          <p:cNvPr id="3" name="Subtitle 2">
            <a:extLst>
              <a:ext uri="{FF2B5EF4-FFF2-40B4-BE49-F238E27FC236}">
                <a16:creationId xmlns:a16="http://schemas.microsoft.com/office/drawing/2014/main" id="{CEBA13B9-CDF6-BB66-5C12-381D10105D0D}"/>
              </a:ext>
            </a:extLst>
          </p:cNvPr>
          <p:cNvSpPr txBox="1">
            <a:spLocks/>
          </p:cNvSpPr>
          <p:nvPr/>
        </p:nvSpPr>
        <p:spPr>
          <a:xfrm>
            <a:off x="8547524" y="5281255"/>
            <a:ext cx="1554186" cy="287032"/>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75488"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94944"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52144"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1600">
                <a:latin typeface="Goudy Old Style (Headings)"/>
              </a:rPr>
              <a:t>Pi Say (il/elle)</a:t>
            </a:r>
          </a:p>
        </p:txBody>
      </p:sp>
    </p:spTree>
    <p:extLst>
      <p:ext uri="{BB962C8B-B14F-4D97-AF65-F5344CB8AC3E}">
        <p14:creationId xmlns:p14="http://schemas.microsoft.com/office/powerpoint/2010/main" val="412869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8" name="Rectangle 127">
            <a:extLst>
              <a:ext uri="{FF2B5EF4-FFF2-40B4-BE49-F238E27FC236}">
                <a16:creationId xmlns:a16="http://schemas.microsoft.com/office/drawing/2014/main" id="{84C6C4E2-F013-6337-0206-AD567BC6A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D150D424-378A-5EAF-BEF3-AB85F9E35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5400" y="952500"/>
            <a:ext cx="9601200" cy="4953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FCBC54-5754-9A10-AFC3-1B89FE03BDF7}"/>
              </a:ext>
            </a:extLst>
          </p:cNvPr>
          <p:cNvSpPr>
            <a:spLocks noGrp="1"/>
          </p:cNvSpPr>
          <p:nvPr>
            <p:ph type="title"/>
          </p:nvPr>
        </p:nvSpPr>
        <p:spPr>
          <a:xfrm>
            <a:off x="1350153" y="601270"/>
            <a:ext cx="6442114" cy="1591491"/>
          </a:xfrm>
        </p:spPr>
        <p:txBody>
          <a:bodyPr>
            <a:normAutofit/>
          </a:bodyPr>
          <a:lstStyle/>
          <a:p>
            <a:r>
              <a:rPr lang="en-US" sz="3200"/>
              <a:t>ICQ sur l'utilisation des hormones</a:t>
            </a:r>
          </a:p>
        </p:txBody>
      </p:sp>
      <p:sp>
        <p:nvSpPr>
          <p:cNvPr id="3" name="Content Placeholder 2">
            <a:extLst>
              <a:ext uri="{FF2B5EF4-FFF2-40B4-BE49-F238E27FC236}">
                <a16:creationId xmlns:a16="http://schemas.microsoft.com/office/drawing/2014/main" id="{B86DD3F2-66E8-4915-3315-E47EC145B56A}"/>
              </a:ext>
            </a:extLst>
          </p:cNvPr>
          <p:cNvSpPr>
            <a:spLocks noGrp="1"/>
          </p:cNvSpPr>
          <p:nvPr>
            <p:ph idx="1"/>
          </p:nvPr>
        </p:nvSpPr>
        <p:spPr>
          <a:xfrm>
            <a:off x="1295401" y="1803401"/>
            <a:ext cx="9574172" cy="4102100"/>
          </a:xfrm>
        </p:spPr>
        <p:txBody>
          <a:bodyPr>
            <a:normAutofit/>
          </a:bodyPr>
          <a:lstStyle/>
          <a:p>
            <a:pPr>
              <a:lnSpc>
                <a:spcPct val="110000"/>
              </a:lnSpc>
            </a:pPr>
            <a:r>
              <a:rPr lang="en-US" sz="2400" dirty="0">
                <a:latin typeface="Goudy Old Style "/>
              </a:rPr>
              <a:t>Recherche </a:t>
            </a:r>
            <a:r>
              <a:rPr lang="en-US" sz="2400" dirty="0" err="1">
                <a:latin typeface="Goudy Old Style "/>
              </a:rPr>
              <a:t>existante</a:t>
            </a:r>
            <a:r>
              <a:rPr lang="en-US" sz="2400" dirty="0">
                <a:latin typeface="Goudy Old Style "/>
              </a:rPr>
              <a:t> : </a:t>
            </a:r>
          </a:p>
          <a:p>
            <a:pPr lvl="1">
              <a:lnSpc>
                <a:spcPct val="110000"/>
              </a:lnSpc>
            </a:pPr>
            <a:r>
              <a:rPr lang="en-US" sz="1800" dirty="0">
                <a:latin typeface="Goudy Old Style "/>
              </a:rPr>
              <a:t>Étude de </a:t>
            </a:r>
            <a:r>
              <a:rPr lang="en-US" sz="1800" dirty="0" err="1">
                <a:latin typeface="Goudy Old Style "/>
              </a:rPr>
              <a:t>faisabilité</a:t>
            </a:r>
            <a:r>
              <a:rPr lang="en-US" sz="1800" dirty="0">
                <a:latin typeface="Goudy Old Style "/>
              </a:rPr>
              <a:t> pour un </a:t>
            </a:r>
            <a:r>
              <a:rPr lang="en-US" sz="1800" dirty="0" err="1">
                <a:latin typeface="Goudy Old Style "/>
              </a:rPr>
              <a:t>projet</a:t>
            </a:r>
            <a:r>
              <a:rPr lang="en-US" sz="1800" dirty="0">
                <a:latin typeface="Goudy Old Style "/>
              </a:rPr>
              <a:t> </a:t>
            </a:r>
            <a:r>
              <a:rPr lang="en-US" sz="1800" dirty="0" err="1">
                <a:latin typeface="Goudy Old Style "/>
              </a:rPr>
              <a:t>transgenre</a:t>
            </a:r>
            <a:r>
              <a:rPr lang="en-US" sz="1800" dirty="0">
                <a:latin typeface="Goudy Old Style "/>
              </a:rPr>
              <a:t> </a:t>
            </a:r>
            <a:r>
              <a:rPr lang="en-US" sz="1800" dirty="0" err="1">
                <a:latin typeface="Goudy Old Style "/>
              </a:rPr>
              <a:t>en</a:t>
            </a:r>
            <a:r>
              <a:rPr lang="en-US" sz="1800" dirty="0">
                <a:latin typeface="Goudy Old Style "/>
              </a:rPr>
              <a:t> 2018 (Rainbow Community Kampuchea), </a:t>
            </a:r>
          </a:p>
          <a:p>
            <a:pPr lvl="1">
              <a:lnSpc>
                <a:spcPct val="110000"/>
              </a:lnSpc>
            </a:pPr>
            <a:r>
              <a:rPr lang="en-US" sz="1800" dirty="0">
                <a:latin typeface="Goudy Old Style "/>
              </a:rPr>
              <a:t>Estimation de la taille des </a:t>
            </a:r>
            <a:r>
              <a:rPr lang="en-US" sz="1800" dirty="0" err="1">
                <a:latin typeface="Goudy Old Style "/>
              </a:rPr>
              <a:t>transgenres</a:t>
            </a:r>
            <a:r>
              <a:rPr lang="en-US" sz="1800" dirty="0">
                <a:latin typeface="Goudy Old Style "/>
              </a:rPr>
              <a:t> dans sept villes du </a:t>
            </a:r>
            <a:r>
              <a:rPr lang="en-US" sz="1800" dirty="0" err="1">
                <a:latin typeface="Goudy Old Style "/>
              </a:rPr>
              <a:t>Cambodge</a:t>
            </a:r>
            <a:r>
              <a:rPr lang="en-US" sz="1800" dirty="0">
                <a:latin typeface="Goudy Old Style "/>
              </a:rPr>
              <a:t> </a:t>
            </a:r>
            <a:r>
              <a:rPr lang="en-US" sz="1800" dirty="0" err="1">
                <a:latin typeface="Goudy Old Style "/>
              </a:rPr>
              <a:t>en</a:t>
            </a:r>
            <a:r>
              <a:rPr lang="en-US" sz="1800" dirty="0">
                <a:latin typeface="Goudy Old Style "/>
              </a:rPr>
              <a:t> 2013 (</a:t>
            </a:r>
            <a:r>
              <a:rPr lang="en-US" sz="1800" dirty="0" err="1">
                <a:latin typeface="Goudy Old Style "/>
              </a:rPr>
              <a:t>Ngak</a:t>
            </a:r>
            <a:r>
              <a:rPr lang="en-US" sz="1800" dirty="0">
                <a:latin typeface="Goudy Old Style "/>
              </a:rPr>
              <a:t>, Penfold, Lui, </a:t>
            </a:r>
            <a:r>
              <a:rPr lang="en-US" sz="1800" dirty="0" err="1">
                <a:latin typeface="Goudy Old Style "/>
              </a:rPr>
              <a:t>Chhim</a:t>
            </a:r>
            <a:r>
              <a:rPr lang="en-US" sz="1800" dirty="0">
                <a:latin typeface="Goudy Old Style "/>
              </a:rPr>
              <a:t>, &amp; </a:t>
            </a:r>
            <a:r>
              <a:rPr lang="en-US" sz="1800" dirty="0" err="1">
                <a:latin typeface="Goudy Old Style "/>
              </a:rPr>
              <a:t>Kongelf</a:t>
            </a:r>
            <a:r>
              <a:rPr lang="en-US" sz="1800" dirty="0">
                <a:latin typeface="Goudy Old Style "/>
              </a:rPr>
              <a:t>, 2013), </a:t>
            </a:r>
          </a:p>
          <a:p>
            <a:pPr lvl="1">
              <a:lnSpc>
                <a:spcPct val="110000"/>
              </a:lnSpc>
            </a:pPr>
            <a:r>
              <a:rPr lang="en-US" sz="1800" dirty="0">
                <a:latin typeface="Goudy Old Style "/>
              </a:rPr>
              <a:t>UPR 3</a:t>
            </a:r>
            <a:r>
              <a:rPr lang="en-US" sz="1800" baseline="30000" dirty="0">
                <a:latin typeface="Goudy Old Style "/>
              </a:rPr>
              <a:t>rd</a:t>
            </a:r>
            <a:r>
              <a:rPr lang="en-US" sz="1800" dirty="0">
                <a:latin typeface="Goudy Old Style "/>
              </a:rPr>
              <a:t> Circle (</a:t>
            </a:r>
            <a:r>
              <a:rPr lang="en-US" sz="1800" dirty="0" err="1">
                <a:latin typeface="Goudy Old Style "/>
              </a:rPr>
              <a:t>Communauté</a:t>
            </a:r>
            <a:r>
              <a:rPr lang="en-US" sz="1800" dirty="0">
                <a:latin typeface="Goudy Old Style "/>
              </a:rPr>
              <a:t> arc-</a:t>
            </a:r>
            <a:r>
              <a:rPr lang="en-US" sz="1800" dirty="0" err="1">
                <a:latin typeface="Goudy Old Style "/>
              </a:rPr>
              <a:t>en</a:t>
            </a:r>
            <a:r>
              <a:rPr lang="en-US" sz="1800" dirty="0">
                <a:latin typeface="Goudy Old Style "/>
              </a:rPr>
              <a:t>-</a:t>
            </a:r>
            <a:r>
              <a:rPr lang="en-US" sz="1800" dirty="0" err="1">
                <a:latin typeface="Goudy Old Style "/>
              </a:rPr>
              <a:t>ciel</a:t>
            </a:r>
            <a:r>
              <a:rPr lang="en-US" sz="1800" dirty="0">
                <a:latin typeface="Goudy Old Style "/>
              </a:rPr>
              <a:t> du Kampuchea)</a:t>
            </a:r>
            <a:endParaRPr lang="en-US" dirty="0">
              <a:latin typeface="Goudy Old Style "/>
            </a:endParaRPr>
          </a:p>
          <a:p>
            <a:pPr>
              <a:lnSpc>
                <a:spcPct val="110000"/>
              </a:lnSpc>
            </a:pPr>
            <a:r>
              <a:rPr lang="en-US" sz="2400" dirty="0">
                <a:latin typeface="Goudy Old Style "/>
              </a:rPr>
              <a:t>Le </a:t>
            </a:r>
            <a:r>
              <a:rPr lang="en-US" sz="2400" dirty="0" err="1">
                <a:latin typeface="Goudy Old Style "/>
              </a:rPr>
              <a:t>projet</a:t>
            </a:r>
            <a:r>
              <a:rPr lang="en-US" sz="2400" dirty="0">
                <a:latin typeface="Goudy Old Style "/>
              </a:rPr>
              <a:t> vise à explorer </a:t>
            </a:r>
            <a:r>
              <a:rPr lang="en-US" sz="2400" dirty="0" err="1">
                <a:latin typeface="Goudy Old Style "/>
              </a:rPr>
              <a:t>l'utilisation</a:t>
            </a:r>
            <a:r>
              <a:rPr lang="en-US" sz="2400" dirty="0">
                <a:latin typeface="Goudy Old Style "/>
              </a:rPr>
              <a:t> pratique et </a:t>
            </a:r>
            <a:r>
              <a:rPr lang="en-US" sz="2400" dirty="0" err="1">
                <a:latin typeface="Goudy Old Style "/>
              </a:rPr>
              <a:t>sûre</a:t>
            </a:r>
            <a:r>
              <a:rPr lang="en-US" sz="2400" dirty="0">
                <a:latin typeface="Goudy Old Style "/>
              </a:rPr>
              <a:t> des hormones de </a:t>
            </a:r>
            <a:r>
              <a:rPr lang="en-US" sz="2400" dirty="0" err="1">
                <a:latin typeface="Goudy Old Style "/>
              </a:rPr>
              <a:t>croissance</a:t>
            </a:r>
            <a:r>
              <a:rPr lang="en-US" sz="2400" dirty="0">
                <a:latin typeface="Goudy Old Style "/>
              </a:rPr>
              <a:t>.</a:t>
            </a:r>
          </a:p>
          <a:p>
            <a:pPr lvl="1">
              <a:lnSpc>
                <a:spcPct val="110000"/>
              </a:lnSpc>
            </a:pPr>
            <a:r>
              <a:rPr lang="en-US" sz="1800" dirty="0">
                <a:latin typeface="Goudy Old Style "/>
              </a:rPr>
              <a:t>Consultation </a:t>
            </a:r>
            <a:r>
              <a:rPr lang="en-US" sz="1800" dirty="0" err="1">
                <a:latin typeface="Goudy Old Style "/>
              </a:rPr>
              <a:t>permanente</a:t>
            </a:r>
            <a:r>
              <a:rPr lang="en-US" sz="1800" dirty="0">
                <a:latin typeface="Goudy Old Style "/>
              </a:rPr>
              <a:t> </a:t>
            </a:r>
          </a:p>
          <a:p>
            <a:pPr lvl="1">
              <a:lnSpc>
                <a:spcPct val="110000"/>
              </a:lnSpc>
            </a:pPr>
            <a:r>
              <a:rPr lang="en-US" sz="1800" dirty="0" err="1">
                <a:latin typeface="Goudy Old Style "/>
              </a:rPr>
              <a:t>Leçons</a:t>
            </a:r>
            <a:r>
              <a:rPr lang="en-US" sz="1800" dirty="0">
                <a:latin typeface="Goudy Old Style "/>
              </a:rPr>
              <a:t> </a:t>
            </a:r>
            <a:r>
              <a:rPr lang="en-US" sz="1800" dirty="0" err="1">
                <a:latin typeface="Goudy Old Style "/>
              </a:rPr>
              <a:t>tirées</a:t>
            </a:r>
            <a:r>
              <a:rPr lang="en-US" sz="1800" dirty="0">
                <a:latin typeface="Goudy Old Style "/>
              </a:rPr>
              <a:t> de </a:t>
            </a:r>
            <a:r>
              <a:rPr lang="en-US" sz="1800" dirty="0" err="1">
                <a:latin typeface="Goudy Old Style "/>
              </a:rPr>
              <a:t>l'expérience</a:t>
            </a:r>
            <a:r>
              <a:rPr lang="en-US" sz="1800" dirty="0">
                <a:latin typeface="Goudy Old Style "/>
              </a:rPr>
              <a:t> </a:t>
            </a:r>
            <a:r>
              <a:rPr lang="en-US" sz="1800" dirty="0" err="1">
                <a:latin typeface="Goudy Old Style "/>
              </a:rPr>
              <a:t>d'amis</a:t>
            </a:r>
            <a:r>
              <a:rPr lang="en-US" sz="1800" dirty="0">
                <a:latin typeface="Goudy Old Style "/>
              </a:rPr>
              <a:t> dans les </a:t>
            </a:r>
            <a:r>
              <a:rPr lang="en-US" sz="1800" dirty="0" err="1">
                <a:latin typeface="Goudy Old Style "/>
              </a:rPr>
              <a:t>régions</a:t>
            </a:r>
            <a:endParaRPr lang="en-US" sz="1800" dirty="0">
              <a:latin typeface="Goudy Old Style "/>
            </a:endParaRPr>
          </a:p>
          <a:p>
            <a:pPr lvl="1">
              <a:lnSpc>
                <a:spcPct val="110000"/>
              </a:lnSpc>
            </a:pPr>
            <a:r>
              <a:rPr lang="en-US" sz="1800" dirty="0" err="1">
                <a:latin typeface="Goudy Old Style "/>
              </a:rPr>
              <a:t>Permettre</a:t>
            </a:r>
            <a:r>
              <a:rPr lang="en-US" sz="1800" dirty="0">
                <a:latin typeface="Goudy Old Style "/>
              </a:rPr>
              <a:t> à la </a:t>
            </a:r>
            <a:r>
              <a:rPr lang="en-US" sz="1800" dirty="0" err="1">
                <a:latin typeface="Goudy Old Style "/>
              </a:rPr>
              <a:t>communauté</a:t>
            </a:r>
            <a:r>
              <a:rPr lang="en-US" sz="1800" dirty="0">
                <a:latin typeface="Goudy Old Style "/>
              </a:rPr>
              <a:t> de </a:t>
            </a:r>
            <a:r>
              <a:rPr lang="en-US" sz="1800" dirty="0" err="1">
                <a:latin typeface="Goudy Old Style "/>
              </a:rPr>
              <a:t>participer</a:t>
            </a:r>
            <a:r>
              <a:rPr lang="en-US" sz="1800" dirty="0">
                <a:latin typeface="Goudy Old Style "/>
              </a:rPr>
              <a:t> au processus</a:t>
            </a:r>
          </a:p>
          <a:p>
            <a:pPr marL="0" indent="0">
              <a:lnSpc>
                <a:spcPct val="110000"/>
              </a:lnSpc>
              <a:buNone/>
            </a:pPr>
            <a:endParaRPr lang="en-US" sz="1000" dirty="0">
              <a:latin typeface="Goudy Old Style "/>
            </a:endParaRPr>
          </a:p>
        </p:txBody>
      </p:sp>
      <p:grpSp>
        <p:nvGrpSpPr>
          <p:cNvPr id="123" name="Group 122">
            <a:extLst>
              <a:ext uri="{FF2B5EF4-FFF2-40B4-BE49-F238E27FC236}">
                <a16:creationId xmlns:a16="http://schemas.microsoft.com/office/drawing/2014/main" id="{64E7C7EC-6175-DEEA-B77E-F00210D4EF55}"/>
              </a:ext>
            </a:extLst>
          </p:cNvPr>
          <p:cNvGrpSpPr/>
          <p:nvPr/>
        </p:nvGrpSpPr>
        <p:grpSpPr>
          <a:xfrm>
            <a:off x="8989201" y="3429000"/>
            <a:ext cx="3052980" cy="3177464"/>
            <a:chOff x="3973631" y="1884098"/>
            <a:chExt cx="4165601" cy="4290967"/>
          </a:xfrm>
        </p:grpSpPr>
        <p:grpSp>
          <p:nvGrpSpPr>
            <p:cNvPr id="27" name="Group 26">
              <a:extLst>
                <a:ext uri="{FF2B5EF4-FFF2-40B4-BE49-F238E27FC236}">
                  <a16:creationId xmlns:a16="http://schemas.microsoft.com/office/drawing/2014/main" id="{CCE9755B-5571-4AAA-A02D-8A74F1E63201}"/>
                </a:ext>
              </a:extLst>
            </p:cNvPr>
            <p:cNvGrpSpPr/>
            <p:nvPr/>
          </p:nvGrpSpPr>
          <p:grpSpPr>
            <a:xfrm>
              <a:off x="3973631" y="1884098"/>
              <a:ext cx="4083565" cy="4290967"/>
              <a:chOff x="3376185" y="1354559"/>
              <a:chExt cx="5072486" cy="5070950"/>
            </a:xfrm>
          </p:grpSpPr>
          <p:grpSp>
            <p:nvGrpSpPr>
              <p:cNvPr id="28" name="Group 27">
                <a:extLst>
                  <a:ext uri="{FF2B5EF4-FFF2-40B4-BE49-F238E27FC236}">
                    <a16:creationId xmlns:a16="http://schemas.microsoft.com/office/drawing/2014/main" id="{DE9940F2-1C90-B581-12F9-0289D4FAAEC3}"/>
                  </a:ext>
                </a:extLst>
              </p:cNvPr>
              <p:cNvGrpSpPr/>
              <p:nvPr/>
            </p:nvGrpSpPr>
            <p:grpSpPr>
              <a:xfrm>
                <a:off x="3376185" y="1354559"/>
                <a:ext cx="5072486" cy="5070950"/>
                <a:chOff x="3320292" y="1330808"/>
                <a:chExt cx="5072486" cy="5070950"/>
              </a:xfrm>
            </p:grpSpPr>
            <p:sp>
              <p:nvSpPr>
                <p:cNvPr id="37" name="Freeform: Shape 36">
                  <a:extLst>
                    <a:ext uri="{FF2B5EF4-FFF2-40B4-BE49-F238E27FC236}">
                      <a16:creationId xmlns:a16="http://schemas.microsoft.com/office/drawing/2014/main" id="{24113036-89AC-8F6B-204E-911681A79D98}"/>
                    </a:ext>
                  </a:extLst>
                </p:cNvPr>
                <p:cNvSpPr/>
                <p:nvPr/>
              </p:nvSpPr>
              <p:spPr>
                <a:xfrm rot="18900000">
                  <a:off x="4498473" y="2603220"/>
                  <a:ext cx="2952620" cy="2952620"/>
                </a:xfrm>
                <a:custGeom>
                  <a:avLst/>
                  <a:gdLst>
                    <a:gd name="connsiteX0" fmla="*/ -341 w 2952620"/>
                    <a:gd name="connsiteY0" fmla="*/ -45 h 2952620"/>
                    <a:gd name="connsiteX1" fmla="*/ 2952279 w 2952620"/>
                    <a:gd name="connsiteY1" fmla="*/ -45 h 2952620"/>
                    <a:gd name="connsiteX2" fmla="*/ 2952279 w 2952620"/>
                    <a:gd name="connsiteY2" fmla="*/ 2952575 h 2952620"/>
                    <a:gd name="connsiteX3" fmla="*/ -341 w 2952620"/>
                    <a:gd name="connsiteY3" fmla="*/ 2952575 h 2952620"/>
                  </a:gdLst>
                  <a:ahLst/>
                  <a:cxnLst>
                    <a:cxn ang="0">
                      <a:pos x="connsiteX0" y="connsiteY0"/>
                    </a:cxn>
                    <a:cxn ang="0">
                      <a:pos x="connsiteX1" y="connsiteY1"/>
                    </a:cxn>
                    <a:cxn ang="0">
                      <a:pos x="connsiteX2" y="connsiteY2"/>
                    </a:cxn>
                    <a:cxn ang="0">
                      <a:pos x="connsiteX3" y="connsiteY3"/>
                    </a:cxn>
                  </a:cxnLst>
                  <a:rect l="l" t="t" r="r" b="b"/>
                  <a:pathLst>
                    <a:path w="2952620" h="2952620">
                      <a:moveTo>
                        <a:pt x="-341" y="-45"/>
                      </a:moveTo>
                      <a:lnTo>
                        <a:pt x="2952279" y="-45"/>
                      </a:lnTo>
                      <a:lnTo>
                        <a:pt x="2952279" y="2952575"/>
                      </a:lnTo>
                      <a:lnTo>
                        <a:pt x="-341" y="2952575"/>
                      </a:lnTo>
                      <a:close/>
                    </a:path>
                  </a:pathLst>
                </a:custGeom>
                <a:solidFill>
                  <a:srgbClr val="FFFFFF"/>
                </a:solidFill>
                <a:ln w="44534" cap="flat">
                  <a:noFill/>
                  <a:prstDash val="solid"/>
                  <a:miter/>
                </a:ln>
              </p:spPr>
              <p:txBody>
                <a:bodyPr rtlCol="0" anchor="ctr"/>
                <a:lstStyle/>
                <a:p>
                  <a:endParaRPr lang="en-US">
                    <a:latin typeface="Goudy Old Style" panose="02020502050305020303" pitchFamily="18" charset="0"/>
                  </a:endParaRPr>
                </a:p>
              </p:txBody>
            </p:sp>
            <p:sp>
              <p:nvSpPr>
                <p:cNvPr id="38" name="Freeform: Shape 37">
                  <a:extLst>
                    <a:ext uri="{FF2B5EF4-FFF2-40B4-BE49-F238E27FC236}">
                      <a16:creationId xmlns:a16="http://schemas.microsoft.com/office/drawing/2014/main" id="{7DBF9ED4-DACF-033F-1F4A-4BB054754D40}"/>
                    </a:ext>
                  </a:extLst>
                </p:cNvPr>
                <p:cNvSpPr/>
                <p:nvPr/>
              </p:nvSpPr>
              <p:spPr>
                <a:xfrm>
                  <a:off x="5856299" y="1330808"/>
                  <a:ext cx="2536479" cy="2535384"/>
                </a:xfrm>
                <a:custGeom>
                  <a:avLst/>
                  <a:gdLst>
                    <a:gd name="connsiteX0" fmla="*/ 2087402 w 2536479"/>
                    <a:gd name="connsiteY0" fmla="*/ 2535340 h 2535384"/>
                    <a:gd name="connsiteX1" fmla="*/ -341 w 2536479"/>
                    <a:gd name="connsiteY1" fmla="*/ 447597 h 2535384"/>
                  </a:gdLst>
                  <a:ahLst/>
                  <a:cxnLst>
                    <a:cxn ang="0">
                      <a:pos x="connsiteX0" y="connsiteY0"/>
                    </a:cxn>
                    <a:cxn ang="0">
                      <a:pos x="connsiteX1" y="connsiteY1"/>
                    </a:cxn>
                  </a:cxnLst>
                  <a:rect l="l" t="t" r="r" b="b"/>
                  <a:pathLst>
                    <a:path w="2536479" h="2535384">
                      <a:moveTo>
                        <a:pt x="2087402" y="2535340"/>
                      </a:moveTo>
                      <a:cubicBezTo>
                        <a:pt x="3460505" y="1164465"/>
                        <a:pt x="1370533" y="-922832"/>
                        <a:pt x="-341" y="447597"/>
                      </a:cubicBezTo>
                      <a:close/>
                    </a:path>
                  </a:pathLst>
                </a:custGeom>
                <a:solidFill>
                  <a:schemeClr val="accent6"/>
                </a:solidFill>
                <a:ln w="44534" cap="flat">
                  <a:noFill/>
                  <a:prstDash val="solid"/>
                  <a:miter/>
                </a:ln>
              </p:spPr>
              <p:txBody>
                <a:bodyPr rtlCol="0" anchor="ctr"/>
                <a:lstStyle/>
                <a:p>
                  <a:endParaRPr lang="en-US">
                    <a:latin typeface="Goudy Old Style" panose="02020502050305020303" pitchFamily="18" charset="0"/>
                  </a:endParaRPr>
                </a:p>
              </p:txBody>
            </p:sp>
            <p:sp>
              <p:nvSpPr>
                <p:cNvPr id="39" name="Freeform: Shape 38">
                  <a:extLst>
                    <a:ext uri="{FF2B5EF4-FFF2-40B4-BE49-F238E27FC236}">
                      <a16:creationId xmlns:a16="http://schemas.microsoft.com/office/drawing/2014/main" id="{8B4E8999-B9EF-1424-38B9-4135192CA991}"/>
                    </a:ext>
                  </a:extLst>
                </p:cNvPr>
                <p:cNvSpPr/>
                <p:nvPr/>
              </p:nvSpPr>
              <p:spPr>
                <a:xfrm>
                  <a:off x="3320292" y="1330808"/>
                  <a:ext cx="2536006" cy="2535384"/>
                </a:xfrm>
                <a:custGeom>
                  <a:avLst/>
                  <a:gdLst>
                    <a:gd name="connsiteX0" fmla="*/ 447478 w 2536006"/>
                    <a:gd name="connsiteY0" fmla="*/ 2535340 h 2535384"/>
                    <a:gd name="connsiteX1" fmla="*/ 2535666 w 2536006"/>
                    <a:gd name="connsiteY1" fmla="*/ 447597 h 2535384"/>
                  </a:gdLst>
                  <a:ahLst/>
                  <a:cxnLst>
                    <a:cxn ang="0">
                      <a:pos x="connsiteX0" y="connsiteY0"/>
                    </a:cxn>
                    <a:cxn ang="0">
                      <a:pos x="connsiteX1" y="connsiteY1"/>
                    </a:cxn>
                  </a:cxnLst>
                  <a:rect l="l" t="t" r="r" b="b"/>
                  <a:pathLst>
                    <a:path w="2536006" h="2535384">
                      <a:moveTo>
                        <a:pt x="447478" y="2535340"/>
                      </a:moveTo>
                      <a:cubicBezTo>
                        <a:pt x="-923397" y="1164465"/>
                        <a:pt x="1164344" y="-922832"/>
                        <a:pt x="2535666" y="447597"/>
                      </a:cubicBezTo>
                      <a:close/>
                    </a:path>
                  </a:pathLst>
                </a:custGeom>
                <a:solidFill>
                  <a:schemeClr val="accent2"/>
                </a:solidFill>
                <a:ln w="44534" cap="flat">
                  <a:noFill/>
                  <a:prstDash val="solid"/>
                  <a:miter/>
                </a:ln>
              </p:spPr>
              <p:txBody>
                <a:bodyPr rtlCol="0" anchor="ctr"/>
                <a:lstStyle/>
                <a:p>
                  <a:endParaRPr lang="en-US">
                    <a:latin typeface="Goudy Old Style" panose="02020502050305020303" pitchFamily="18" charset="0"/>
                  </a:endParaRPr>
                </a:p>
              </p:txBody>
            </p:sp>
            <p:sp>
              <p:nvSpPr>
                <p:cNvPr id="40" name="Freeform: Shape 39">
                  <a:extLst>
                    <a:ext uri="{FF2B5EF4-FFF2-40B4-BE49-F238E27FC236}">
                      <a16:creationId xmlns:a16="http://schemas.microsoft.com/office/drawing/2014/main" id="{72DC6EE5-494C-0E97-E501-E89067E7FF56}"/>
                    </a:ext>
                  </a:extLst>
                </p:cNvPr>
                <p:cNvSpPr/>
                <p:nvPr/>
              </p:nvSpPr>
              <p:spPr>
                <a:xfrm>
                  <a:off x="5856299" y="3866192"/>
                  <a:ext cx="2535567" cy="2535566"/>
                </a:xfrm>
                <a:custGeom>
                  <a:avLst/>
                  <a:gdLst>
                    <a:gd name="connsiteX0" fmla="*/ 2087402 w 2535567"/>
                    <a:gd name="connsiteY0" fmla="*/ -45 h 2535566"/>
                    <a:gd name="connsiteX1" fmla="*/ -341 w 2535567"/>
                    <a:gd name="connsiteY1" fmla="*/ 2087697 h 2535566"/>
                  </a:gdLst>
                  <a:ahLst/>
                  <a:cxnLst>
                    <a:cxn ang="0">
                      <a:pos x="connsiteX0" y="connsiteY0"/>
                    </a:cxn>
                    <a:cxn ang="0">
                      <a:pos x="connsiteX1" y="connsiteY1"/>
                    </a:cxn>
                  </a:cxnLst>
                  <a:rect l="l" t="t" r="r" b="b"/>
                  <a:pathLst>
                    <a:path w="2535567" h="2535566">
                      <a:moveTo>
                        <a:pt x="2087402" y="-45"/>
                      </a:moveTo>
                      <a:cubicBezTo>
                        <a:pt x="3458277" y="1370831"/>
                        <a:pt x="1370533" y="3458572"/>
                        <a:pt x="-341" y="2087697"/>
                      </a:cubicBezTo>
                      <a:close/>
                    </a:path>
                  </a:pathLst>
                </a:custGeom>
                <a:solidFill>
                  <a:schemeClr val="accent3"/>
                </a:solidFill>
                <a:ln w="44534" cap="flat">
                  <a:noFill/>
                  <a:prstDash val="solid"/>
                  <a:miter/>
                </a:ln>
              </p:spPr>
              <p:txBody>
                <a:bodyPr rtlCol="0" anchor="ctr"/>
                <a:lstStyle/>
                <a:p>
                  <a:endParaRPr lang="en-US">
                    <a:latin typeface="Goudy Old Style" panose="02020502050305020303" pitchFamily="18" charset="0"/>
                  </a:endParaRPr>
                </a:p>
              </p:txBody>
            </p:sp>
            <p:sp>
              <p:nvSpPr>
                <p:cNvPr id="41" name="Freeform: Shape 40">
                  <a:extLst>
                    <a:ext uri="{FF2B5EF4-FFF2-40B4-BE49-F238E27FC236}">
                      <a16:creationId xmlns:a16="http://schemas.microsoft.com/office/drawing/2014/main" id="{2210F530-ED7D-AB99-494D-92F155BD3F0D}"/>
                    </a:ext>
                  </a:extLst>
                </p:cNvPr>
                <p:cNvSpPr/>
                <p:nvPr/>
              </p:nvSpPr>
              <p:spPr>
                <a:xfrm>
                  <a:off x="3768111" y="1778450"/>
                  <a:ext cx="2087741" cy="2087742"/>
                </a:xfrm>
                <a:custGeom>
                  <a:avLst/>
                  <a:gdLst>
                    <a:gd name="connsiteX0" fmla="*/ -341 w 2087741"/>
                    <a:gd name="connsiteY0" fmla="*/ 2087697 h 2087742"/>
                    <a:gd name="connsiteX1" fmla="*/ 2087400 w 2087741"/>
                    <a:gd name="connsiteY1" fmla="*/ -45 h 2087742"/>
                  </a:gdLst>
                  <a:ahLst/>
                  <a:cxnLst>
                    <a:cxn ang="0">
                      <a:pos x="connsiteX0" y="connsiteY0"/>
                    </a:cxn>
                    <a:cxn ang="0">
                      <a:pos x="connsiteX1" y="connsiteY1"/>
                    </a:cxn>
                  </a:cxnLst>
                  <a:rect l="l" t="t" r="r" b="b"/>
                  <a:pathLst>
                    <a:path w="2087741" h="2087742">
                      <a:moveTo>
                        <a:pt x="-341" y="2087697"/>
                      </a:moveTo>
                      <a:cubicBezTo>
                        <a:pt x="743274" y="1810402"/>
                        <a:pt x="1842649" y="719497"/>
                        <a:pt x="2087400" y="-45"/>
                      </a:cubicBezTo>
                      <a:close/>
                    </a:path>
                  </a:pathLst>
                </a:custGeom>
                <a:solidFill>
                  <a:srgbClr val="000000">
                    <a:alpha val="20000"/>
                  </a:srgbClr>
                </a:solidFill>
                <a:ln w="44534" cap="flat">
                  <a:noFill/>
                  <a:prstDash val="solid"/>
                  <a:miter/>
                </a:ln>
              </p:spPr>
              <p:txBody>
                <a:bodyPr rtlCol="0" anchor="ctr"/>
                <a:lstStyle/>
                <a:p>
                  <a:endParaRPr lang="en-US">
                    <a:latin typeface="Goudy Old Style" panose="02020502050305020303" pitchFamily="18" charset="0"/>
                  </a:endParaRPr>
                </a:p>
              </p:txBody>
            </p:sp>
            <p:sp>
              <p:nvSpPr>
                <p:cNvPr id="42" name="Freeform: Shape 41">
                  <a:extLst>
                    <a:ext uri="{FF2B5EF4-FFF2-40B4-BE49-F238E27FC236}">
                      <a16:creationId xmlns:a16="http://schemas.microsoft.com/office/drawing/2014/main" id="{66502908-FFBF-BE9B-C1D3-974A4AF45BE2}"/>
                    </a:ext>
                  </a:extLst>
                </p:cNvPr>
                <p:cNvSpPr/>
                <p:nvPr/>
              </p:nvSpPr>
              <p:spPr>
                <a:xfrm>
                  <a:off x="3320292" y="3866192"/>
                  <a:ext cx="2536006" cy="2535566"/>
                </a:xfrm>
                <a:custGeom>
                  <a:avLst/>
                  <a:gdLst>
                    <a:gd name="connsiteX0" fmla="*/ 447478 w 2536006"/>
                    <a:gd name="connsiteY0" fmla="*/ -45 h 2535566"/>
                    <a:gd name="connsiteX1" fmla="*/ 2535666 w 2536006"/>
                    <a:gd name="connsiteY1" fmla="*/ 2087697 h 2535566"/>
                  </a:gdLst>
                  <a:ahLst/>
                  <a:cxnLst>
                    <a:cxn ang="0">
                      <a:pos x="connsiteX0" y="connsiteY0"/>
                    </a:cxn>
                    <a:cxn ang="0">
                      <a:pos x="connsiteX1" y="connsiteY1"/>
                    </a:cxn>
                  </a:cxnLst>
                  <a:rect l="l" t="t" r="r" b="b"/>
                  <a:pathLst>
                    <a:path w="2536006" h="2535566">
                      <a:moveTo>
                        <a:pt x="447478" y="-45"/>
                      </a:moveTo>
                      <a:cubicBezTo>
                        <a:pt x="-923397" y="1370831"/>
                        <a:pt x="1164344" y="3458572"/>
                        <a:pt x="2535666" y="2087697"/>
                      </a:cubicBezTo>
                      <a:close/>
                    </a:path>
                  </a:pathLst>
                </a:custGeom>
                <a:solidFill>
                  <a:schemeClr val="accent4"/>
                </a:solidFill>
                <a:ln w="44534" cap="flat">
                  <a:noFill/>
                  <a:prstDash val="solid"/>
                  <a:miter/>
                </a:ln>
              </p:spPr>
              <p:txBody>
                <a:bodyPr rtlCol="0" anchor="ctr"/>
                <a:lstStyle/>
                <a:p>
                  <a:endParaRPr lang="en-US">
                    <a:latin typeface="Goudy Old Style" panose="02020502050305020303" pitchFamily="18" charset="0"/>
                  </a:endParaRPr>
                </a:p>
              </p:txBody>
            </p:sp>
            <p:sp>
              <p:nvSpPr>
                <p:cNvPr id="43" name="Freeform: Shape 42">
                  <a:extLst>
                    <a:ext uri="{FF2B5EF4-FFF2-40B4-BE49-F238E27FC236}">
                      <a16:creationId xmlns:a16="http://schemas.microsoft.com/office/drawing/2014/main" id="{5A0FC22B-4908-597D-2F13-B8E8ABED2477}"/>
                    </a:ext>
                  </a:extLst>
                </p:cNvPr>
                <p:cNvSpPr/>
                <p:nvPr/>
              </p:nvSpPr>
              <p:spPr>
                <a:xfrm>
                  <a:off x="5856299" y="1778450"/>
                  <a:ext cx="2087742" cy="2087742"/>
                </a:xfrm>
                <a:custGeom>
                  <a:avLst/>
                  <a:gdLst>
                    <a:gd name="connsiteX0" fmla="*/ 2087402 w 2087742"/>
                    <a:gd name="connsiteY0" fmla="*/ 2087697 h 2087742"/>
                    <a:gd name="connsiteX1" fmla="*/ -341 w 2087742"/>
                    <a:gd name="connsiteY1" fmla="*/ -45 h 2087742"/>
                  </a:gdLst>
                  <a:ahLst/>
                  <a:cxnLst>
                    <a:cxn ang="0">
                      <a:pos x="connsiteX0" y="connsiteY0"/>
                    </a:cxn>
                    <a:cxn ang="0">
                      <a:pos x="connsiteX1" y="connsiteY1"/>
                    </a:cxn>
                  </a:cxnLst>
                  <a:rect l="l" t="t" r="r" b="b"/>
                  <a:pathLst>
                    <a:path w="2087742" h="2087742">
                      <a:moveTo>
                        <a:pt x="2087402" y="2087697"/>
                      </a:moveTo>
                      <a:cubicBezTo>
                        <a:pt x="1343784" y="1810402"/>
                        <a:pt x="244409" y="719497"/>
                        <a:pt x="-341" y="-45"/>
                      </a:cubicBezTo>
                      <a:close/>
                    </a:path>
                  </a:pathLst>
                </a:custGeom>
                <a:solidFill>
                  <a:srgbClr val="000000">
                    <a:alpha val="20000"/>
                  </a:srgbClr>
                </a:solidFill>
                <a:ln w="44534" cap="flat">
                  <a:noFill/>
                  <a:prstDash val="solid"/>
                  <a:miter/>
                </a:ln>
              </p:spPr>
              <p:txBody>
                <a:bodyPr rtlCol="0" anchor="ctr"/>
                <a:lstStyle/>
                <a:p>
                  <a:endParaRPr lang="en-US">
                    <a:latin typeface="Goudy Old Style" panose="02020502050305020303" pitchFamily="18" charset="0"/>
                  </a:endParaRPr>
                </a:p>
              </p:txBody>
            </p:sp>
            <p:sp>
              <p:nvSpPr>
                <p:cNvPr id="44" name="Freeform: Shape 43">
                  <a:extLst>
                    <a:ext uri="{FF2B5EF4-FFF2-40B4-BE49-F238E27FC236}">
                      <a16:creationId xmlns:a16="http://schemas.microsoft.com/office/drawing/2014/main" id="{B6042C2C-8401-6DB7-4FDF-B3C86AB15C63}"/>
                    </a:ext>
                  </a:extLst>
                </p:cNvPr>
                <p:cNvSpPr/>
                <p:nvPr/>
              </p:nvSpPr>
              <p:spPr>
                <a:xfrm>
                  <a:off x="5856299" y="3866192"/>
                  <a:ext cx="2087742" cy="2087741"/>
                </a:xfrm>
                <a:custGeom>
                  <a:avLst/>
                  <a:gdLst>
                    <a:gd name="connsiteX0" fmla="*/ -341 w 2087742"/>
                    <a:gd name="connsiteY0" fmla="*/ 2087697 h 2087741"/>
                    <a:gd name="connsiteX1" fmla="*/ 2087402 w 2087742"/>
                    <a:gd name="connsiteY1" fmla="*/ -45 h 2087741"/>
                  </a:gdLst>
                  <a:ahLst/>
                  <a:cxnLst>
                    <a:cxn ang="0">
                      <a:pos x="connsiteX0" y="connsiteY0"/>
                    </a:cxn>
                    <a:cxn ang="0">
                      <a:pos x="connsiteX1" y="connsiteY1"/>
                    </a:cxn>
                  </a:cxnLst>
                  <a:rect l="l" t="t" r="r" b="b"/>
                  <a:pathLst>
                    <a:path w="2087742" h="2087741">
                      <a:moveTo>
                        <a:pt x="-341" y="2087697"/>
                      </a:moveTo>
                      <a:cubicBezTo>
                        <a:pt x="742829" y="1810402"/>
                        <a:pt x="1842204" y="719497"/>
                        <a:pt x="2087402" y="-45"/>
                      </a:cubicBezTo>
                      <a:close/>
                    </a:path>
                  </a:pathLst>
                </a:custGeom>
                <a:solidFill>
                  <a:srgbClr val="000000">
                    <a:alpha val="20000"/>
                  </a:srgbClr>
                </a:solidFill>
                <a:ln w="44534" cap="flat">
                  <a:noFill/>
                  <a:prstDash val="solid"/>
                  <a:miter/>
                </a:ln>
              </p:spPr>
              <p:txBody>
                <a:bodyPr rtlCol="0" anchor="ctr"/>
                <a:lstStyle/>
                <a:p>
                  <a:endParaRPr lang="en-US">
                    <a:latin typeface="Goudy Old Style" panose="02020502050305020303" pitchFamily="18" charset="0"/>
                  </a:endParaRPr>
                </a:p>
              </p:txBody>
            </p:sp>
            <p:sp>
              <p:nvSpPr>
                <p:cNvPr id="45" name="Freeform: Shape 44">
                  <a:extLst>
                    <a:ext uri="{FF2B5EF4-FFF2-40B4-BE49-F238E27FC236}">
                      <a16:creationId xmlns:a16="http://schemas.microsoft.com/office/drawing/2014/main" id="{42905B2E-B38F-0E8A-176C-3E683EB24564}"/>
                    </a:ext>
                  </a:extLst>
                </p:cNvPr>
                <p:cNvSpPr/>
                <p:nvPr/>
              </p:nvSpPr>
              <p:spPr>
                <a:xfrm>
                  <a:off x="3768111" y="3866192"/>
                  <a:ext cx="2088187" cy="2087741"/>
                </a:xfrm>
                <a:custGeom>
                  <a:avLst/>
                  <a:gdLst>
                    <a:gd name="connsiteX0" fmla="*/ 2087846 w 2088187"/>
                    <a:gd name="connsiteY0" fmla="*/ 2087697 h 2087741"/>
                    <a:gd name="connsiteX1" fmla="*/ -341 w 2088187"/>
                    <a:gd name="connsiteY1" fmla="*/ -45 h 2087741"/>
                  </a:gdLst>
                  <a:ahLst/>
                  <a:cxnLst>
                    <a:cxn ang="0">
                      <a:pos x="connsiteX0" y="connsiteY0"/>
                    </a:cxn>
                    <a:cxn ang="0">
                      <a:pos x="connsiteX1" y="connsiteY1"/>
                    </a:cxn>
                  </a:cxnLst>
                  <a:rect l="l" t="t" r="r" b="b"/>
                  <a:pathLst>
                    <a:path w="2088187" h="2087741">
                      <a:moveTo>
                        <a:pt x="2087846" y="2087697"/>
                      </a:moveTo>
                      <a:cubicBezTo>
                        <a:pt x="1344231" y="1810402"/>
                        <a:pt x="244856" y="719497"/>
                        <a:pt x="-341" y="-45"/>
                      </a:cubicBezTo>
                      <a:close/>
                    </a:path>
                  </a:pathLst>
                </a:custGeom>
                <a:solidFill>
                  <a:srgbClr val="000000">
                    <a:alpha val="20000"/>
                  </a:srgbClr>
                </a:solidFill>
                <a:ln w="44534" cap="flat">
                  <a:noFill/>
                  <a:prstDash val="solid"/>
                  <a:miter/>
                </a:ln>
              </p:spPr>
              <p:txBody>
                <a:bodyPr rtlCol="0" anchor="ctr"/>
                <a:lstStyle/>
                <a:p>
                  <a:endParaRPr lang="en-US">
                    <a:latin typeface="Goudy Old Style" panose="02020502050305020303" pitchFamily="18" charset="0"/>
                  </a:endParaRPr>
                </a:p>
              </p:txBody>
            </p:sp>
            <p:sp>
              <p:nvSpPr>
                <p:cNvPr id="46" name="Freeform: Shape 45">
                  <a:extLst>
                    <a:ext uri="{FF2B5EF4-FFF2-40B4-BE49-F238E27FC236}">
                      <a16:creationId xmlns:a16="http://schemas.microsoft.com/office/drawing/2014/main" id="{9C3F4F1D-04BB-87B9-7CCC-747B44EC1FFB}"/>
                    </a:ext>
                  </a:extLst>
                </p:cNvPr>
                <p:cNvSpPr/>
                <p:nvPr/>
              </p:nvSpPr>
              <p:spPr>
                <a:xfrm rot="16200000">
                  <a:off x="3754255" y="3866530"/>
                  <a:ext cx="2087741" cy="2087742"/>
                </a:xfrm>
                <a:custGeom>
                  <a:avLst/>
                  <a:gdLst>
                    <a:gd name="connsiteX0" fmla="*/ -341 w 2087741"/>
                    <a:gd name="connsiteY0" fmla="*/ 2087697 h 2087742"/>
                    <a:gd name="connsiteX1" fmla="*/ 2087400 w 2087741"/>
                    <a:gd name="connsiteY1" fmla="*/ -45 h 2087742"/>
                  </a:gdLst>
                  <a:ahLst/>
                  <a:cxnLst>
                    <a:cxn ang="0">
                      <a:pos x="connsiteX0" y="connsiteY0"/>
                    </a:cxn>
                    <a:cxn ang="0">
                      <a:pos x="connsiteX1" y="connsiteY1"/>
                    </a:cxn>
                  </a:cxnLst>
                  <a:rect l="l" t="t" r="r" b="b"/>
                  <a:pathLst>
                    <a:path w="2087741" h="2087742">
                      <a:moveTo>
                        <a:pt x="-341" y="2087697"/>
                      </a:moveTo>
                      <a:cubicBezTo>
                        <a:pt x="743274" y="1810402"/>
                        <a:pt x="1842649" y="719497"/>
                        <a:pt x="2087400" y="-45"/>
                      </a:cubicBezTo>
                      <a:close/>
                    </a:path>
                  </a:pathLst>
                </a:custGeom>
                <a:solidFill>
                  <a:srgbClr val="000000">
                    <a:alpha val="20000"/>
                  </a:srgbClr>
                </a:solidFill>
                <a:ln w="44534" cap="flat">
                  <a:noFill/>
                  <a:prstDash val="solid"/>
                  <a:miter/>
                </a:ln>
              </p:spPr>
              <p:txBody>
                <a:bodyPr rtlCol="0" anchor="ctr"/>
                <a:lstStyle/>
                <a:p>
                  <a:endParaRPr lang="en-US">
                    <a:latin typeface="Goudy Old Style" panose="02020502050305020303" pitchFamily="18" charset="0"/>
                  </a:endParaRPr>
                </a:p>
              </p:txBody>
            </p:sp>
            <p:sp>
              <p:nvSpPr>
                <p:cNvPr id="47" name="Freeform: Shape 46">
                  <a:extLst>
                    <a:ext uri="{FF2B5EF4-FFF2-40B4-BE49-F238E27FC236}">
                      <a16:creationId xmlns:a16="http://schemas.microsoft.com/office/drawing/2014/main" id="{4584343C-ABDA-E956-C613-A88772177661}"/>
                    </a:ext>
                  </a:extLst>
                </p:cNvPr>
                <p:cNvSpPr/>
                <p:nvPr/>
              </p:nvSpPr>
              <p:spPr>
                <a:xfrm rot="10800000">
                  <a:off x="5866085" y="3852675"/>
                  <a:ext cx="2087741" cy="2087742"/>
                </a:xfrm>
                <a:custGeom>
                  <a:avLst/>
                  <a:gdLst>
                    <a:gd name="connsiteX0" fmla="*/ -341 w 2087741"/>
                    <a:gd name="connsiteY0" fmla="*/ 2087697 h 2087742"/>
                    <a:gd name="connsiteX1" fmla="*/ 2087400 w 2087741"/>
                    <a:gd name="connsiteY1" fmla="*/ -45 h 2087742"/>
                  </a:gdLst>
                  <a:ahLst/>
                  <a:cxnLst>
                    <a:cxn ang="0">
                      <a:pos x="connsiteX0" y="connsiteY0"/>
                    </a:cxn>
                    <a:cxn ang="0">
                      <a:pos x="connsiteX1" y="connsiteY1"/>
                    </a:cxn>
                  </a:cxnLst>
                  <a:rect l="l" t="t" r="r" b="b"/>
                  <a:pathLst>
                    <a:path w="2087741" h="2087742">
                      <a:moveTo>
                        <a:pt x="-341" y="2087697"/>
                      </a:moveTo>
                      <a:cubicBezTo>
                        <a:pt x="743274" y="1810402"/>
                        <a:pt x="1842649" y="719497"/>
                        <a:pt x="2087400" y="-45"/>
                      </a:cubicBezTo>
                      <a:close/>
                    </a:path>
                  </a:pathLst>
                </a:custGeom>
                <a:solidFill>
                  <a:srgbClr val="000000">
                    <a:alpha val="20000"/>
                  </a:srgbClr>
                </a:solidFill>
                <a:ln w="44534" cap="flat">
                  <a:noFill/>
                  <a:prstDash val="solid"/>
                  <a:miter/>
                </a:ln>
              </p:spPr>
              <p:txBody>
                <a:bodyPr rtlCol="0" anchor="ctr"/>
                <a:lstStyle/>
                <a:p>
                  <a:endParaRPr lang="en-US">
                    <a:latin typeface="Goudy Old Style" panose="02020502050305020303" pitchFamily="18" charset="0"/>
                  </a:endParaRPr>
                </a:p>
              </p:txBody>
            </p:sp>
            <p:sp>
              <p:nvSpPr>
                <p:cNvPr id="48" name="Freeform: Shape 47">
                  <a:extLst>
                    <a:ext uri="{FF2B5EF4-FFF2-40B4-BE49-F238E27FC236}">
                      <a16:creationId xmlns:a16="http://schemas.microsoft.com/office/drawing/2014/main" id="{3E2C0311-6692-6587-FC89-D32456CC168C}"/>
                    </a:ext>
                  </a:extLst>
                </p:cNvPr>
                <p:cNvSpPr/>
                <p:nvPr/>
              </p:nvSpPr>
              <p:spPr>
                <a:xfrm rot="16200000">
                  <a:off x="5878072" y="1786032"/>
                  <a:ext cx="2087742" cy="2087741"/>
                </a:xfrm>
                <a:custGeom>
                  <a:avLst/>
                  <a:gdLst>
                    <a:gd name="connsiteX0" fmla="*/ -341 w 2087742"/>
                    <a:gd name="connsiteY0" fmla="*/ 2087697 h 2087741"/>
                    <a:gd name="connsiteX1" fmla="*/ 2087402 w 2087742"/>
                    <a:gd name="connsiteY1" fmla="*/ -45 h 2087741"/>
                  </a:gdLst>
                  <a:ahLst/>
                  <a:cxnLst>
                    <a:cxn ang="0">
                      <a:pos x="connsiteX0" y="connsiteY0"/>
                    </a:cxn>
                    <a:cxn ang="0">
                      <a:pos x="connsiteX1" y="connsiteY1"/>
                    </a:cxn>
                  </a:cxnLst>
                  <a:rect l="l" t="t" r="r" b="b"/>
                  <a:pathLst>
                    <a:path w="2087742" h="2087741">
                      <a:moveTo>
                        <a:pt x="-341" y="2087697"/>
                      </a:moveTo>
                      <a:cubicBezTo>
                        <a:pt x="742829" y="1810402"/>
                        <a:pt x="1842204" y="719497"/>
                        <a:pt x="2087402" y="-45"/>
                      </a:cubicBezTo>
                      <a:close/>
                    </a:path>
                  </a:pathLst>
                </a:custGeom>
                <a:solidFill>
                  <a:srgbClr val="000000">
                    <a:alpha val="20000"/>
                  </a:srgbClr>
                </a:solidFill>
                <a:ln w="44534" cap="flat">
                  <a:noFill/>
                  <a:prstDash val="solid"/>
                  <a:miter/>
                </a:ln>
              </p:spPr>
              <p:txBody>
                <a:bodyPr rtlCol="0" anchor="ctr"/>
                <a:lstStyle/>
                <a:p>
                  <a:endParaRPr lang="en-US">
                    <a:latin typeface="Goudy Old Style" panose="02020502050305020303" pitchFamily="18" charset="0"/>
                  </a:endParaRPr>
                </a:p>
              </p:txBody>
            </p:sp>
            <p:sp>
              <p:nvSpPr>
                <p:cNvPr id="49" name="Freeform: Shape 48">
                  <a:extLst>
                    <a:ext uri="{FF2B5EF4-FFF2-40B4-BE49-F238E27FC236}">
                      <a16:creationId xmlns:a16="http://schemas.microsoft.com/office/drawing/2014/main" id="{2220D1C5-74CE-0EEA-3C27-6E1751B61313}"/>
                    </a:ext>
                  </a:extLst>
                </p:cNvPr>
                <p:cNvSpPr/>
                <p:nvPr/>
              </p:nvSpPr>
              <p:spPr>
                <a:xfrm rot="10800000">
                  <a:off x="3797912" y="1772176"/>
                  <a:ext cx="2087742" cy="2087741"/>
                </a:xfrm>
                <a:custGeom>
                  <a:avLst/>
                  <a:gdLst>
                    <a:gd name="connsiteX0" fmla="*/ -341 w 2087742"/>
                    <a:gd name="connsiteY0" fmla="*/ 2087697 h 2087741"/>
                    <a:gd name="connsiteX1" fmla="*/ 2087402 w 2087742"/>
                    <a:gd name="connsiteY1" fmla="*/ -45 h 2087741"/>
                  </a:gdLst>
                  <a:ahLst/>
                  <a:cxnLst>
                    <a:cxn ang="0">
                      <a:pos x="connsiteX0" y="connsiteY0"/>
                    </a:cxn>
                    <a:cxn ang="0">
                      <a:pos x="connsiteX1" y="connsiteY1"/>
                    </a:cxn>
                  </a:cxnLst>
                  <a:rect l="l" t="t" r="r" b="b"/>
                  <a:pathLst>
                    <a:path w="2087742" h="2087741">
                      <a:moveTo>
                        <a:pt x="-341" y="2087697"/>
                      </a:moveTo>
                      <a:cubicBezTo>
                        <a:pt x="742829" y="1810402"/>
                        <a:pt x="1842204" y="719497"/>
                        <a:pt x="2087402" y="-45"/>
                      </a:cubicBezTo>
                      <a:close/>
                    </a:path>
                  </a:pathLst>
                </a:custGeom>
                <a:solidFill>
                  <a:srgbClr val="000000">
                    <a:alpha val="20000"/>
                  </a:srgbClr>
                </a:solidFill>
                <a:ln w="44534" cap="flat">
                  <a:noFill/>
                  <a:prstDash val="solid"/>
                  <a:miter/>
                </a:ln>
              </p:spPr>
              <p:txBody>
                <a:bodyPr rtlCol="0" anchor="ctr"/>
                <a:lstStyle/>
                <a:p>
                  <a:endParaRPr lang="en-US">
                    <a:latin typeface="Goudy Old Style" panose="02020502050305020303" pitchFamily="18" charset="0"/>
                  </a:endParaRPr>
                </a:p>
              </p:txBody>
            </p:sp>
          </p:grpSp>
          <p:pic>
            <p:nvPicPr>
              <p:cNvPr id="31" name="Picture 2" descr="Organization skills Icons &amp; Symbols">
                <a:extLst>
                  <a:ext uri="{FF2B5EF4-FFF2-40B4-BE49-F238E27FC236}">
                    <a16:creationId xmlns:a16="http://schemas.microsoft.com/office/drawing/2014/main" id="{9AF270BB-24DD-3E90-7DEB-62A8D8149750}"/>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7199854" y="1861044"/>
                <a:ext cx="704087" cy="70408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Grammar - Free education icons">
                <a:extLst>
                  <a:ext uri="{FF2B5EF4-FFF2-40B4-BE49-F238E27FC236}">
                    <a16:creationId xmlns:a16="http://schemas.microsoft.com/office/drawing/2014/main" id="{0A776D69-A5AA-78CD-8CB7-3349E91A5D4B}"/>
                  </a:ext>
                </a:extLst>
              </p:cNvPr>
              <p:cNvPicPr>
                <a:picLocks noChangeAspect="1" noChangeArrowheads="1"/>
              </p:cNvPicPr>
              <p:nvPr/>
            </p:nvPicPr>
            <p:blipFill>
              <a:blip r:embed="rId5" cstate="email">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4015425" y="1801119"/>
                <a:ext cx="704089" cy="7040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 name="Google Shape;732;p44">
              <a:extLst>
                <a:ext uri="{FF2B5EF4-FFF2-40B4-BE49-F238E27FC236}">
                  <a16:creationId xmlns:a16="http://schemas.microsoft.com/office/drawing/2014/main" id="{4E246D9E-0A1C-15B7-213A-5FAC287DCA28}"/>
                </a:ext>
              </a:extLst>
            </p:cNvPr>
            <p:cNvGrpSpPr/>
            <p:nvPr/>
          </p:nvGrpSpPr>
          <p:grpSpPr>
            <a:xfrm>
              <a:off x="4957610" y="3385961"/>
              <a:ext cx="698093" cy="792448"/>
              <a:chOff x="1105474" y="1542861"/>
              <a:chExt cx="1812776" cy="2057792"/>
            </a:xfrm>
          </p:grpSpPr>
          <p:grpSp>
            <p:nvGrpSpPr>
              <p:cNvPr id="51" name="Google Shape;733;p44">
                <a:extLst>
                  <a:ext uri="{FF2B5EF4-FFF2-40B4-BE49-F238E27FC236}">
                    <a16:creationId xmlns:a16="http://schemas.microsoft.com/office/drawing/2014/main" id="{C9A7C0EC-741C-7CEB-575D-5E62E66F2412}"/>
                  </a:ext>
                </a:extLst>
              </p:cNvPr>
              <p:cNvGrpSpPr/>
              <p:nvPr/>
            </p:nvGrpSpPr>
            <p:grpSpPr>
              <a:xfrm>
                <a:off x="1105474" y="1542861"/>
                <a:ext cx="1812776" cy="2057792"/>
                <a:chOff x="463224" y="2350086"/>
                <a:chExt cx="1812776" cy="2057792"/>
              </a:xfrm>
            </p:grpSpPr>
            <p:sp>
              <p:nvSpPr>
                <p:cNvPr id="68" name="Google Shape;734;p44">
                  <a:extLst>
                    <a:ext uri="{FF2B5EF4-FFF2-40B4-BE49-F238E27FC236}">
                      <a16:creationId xmlns:a16="http://schemas.microsoft.com/office/drawing/2014/main" id="{83BA14C4-50A3-DCF3-1525-0B3013F76698}"/>
                    </a:ext>
                  </a:extLst>
                </p:cNvPr>
                <p:cNvSpPr/>
                <p:nvPr/>
              </p:nvSpPr>
              <p:spPr>
                <a:xfrm rot="-927998">
                  <a:off x="1418894" y="4002143"/>
                  <a:ext cx="68060" cy="393161"/>
                </a:xfrm>
                <a:custGeom>
                  <a:avLst/>
                  <a:gdLst/>
                  <a:ahLst/>
                  <a:cxnLst/>
                  <a:rect l="l" t="t" r="r" b="b"/>
                  <a:pathLst>
                    <a:path w="1630" h="9416" extrusionOk="0">
                      <a:moveTo>
                        <a:pt x="1" y="1"/>
                      </a:moveTo>
                      <a:cubicBezTo>
                        <a:pt x="22" y="297"/>
                        <a:pt x="42" y="598"/>
                        <a:pt x="71" y="899"/>
                      </a:cubicBezTo>
                      <a:cubicBezTo>
                        <a:pt x="79" y="1048"/>
                        <a:pt x="92" y="1204"/>
                        <a:pt x="104" y="1357"/>
                      </a:cubicBezTo>
                      <a:cubicBezTo>
                        <a:pt x="145" y="1926"/>
                        <a:pt x="186" y="2499"/>
                        <a:pt x="228" y="3072"/>
                      </a:cubicBezTo>
                      <a:cubicBezTo>
                        <a:pt x="318" y="4181"/>
                        <a:pt x="401" y="5294"/>
                        <a:pt x="492" y="6403"/>
                      </a:cubicBezTo>
                      <a:cubicBezTo>
                        <a:pt x="529" y="6902"/>
                        <a:pt x="628" y="9393"/>
                        <a:pt x="636" y="9401"/>
                      </a:cubicBezTo>
                      <a:cubicBezTo>
                        <a:pt x="656" y="9411"/>
                        <a:pt x="680" y="9415"/>
                        <a:pt x="707" y="9415"/>
                      </a:cubicBezTo>
                      <a:cubicBezTo>
                        <a:pt x="953" y="9415"/>
                        <a:pt x="1453" y="9056"/>
                        <a:pt x="1598" y="9056"/>
                      </a:cubicBezTo>
                      <a:cubicBezTo>
                        <a:pt x="1612" y="9056"/>
                        <a:pt x="1623" y="9060"/>
                        <a:pt x="1629" y="9067"/>
                      </a:cubicBezTo>
                      <a:cubicBezTo>
                        <a:pt x="1625" y="8939"/>
                        <a:pt x="1596" y="8758"/>
                        <a:pt x="1580" y="8688"/>
                      </a:cubicBezTo>
                      <a:cubicBezTo>
                        <a:pt x="1469" y="7958"/>
                        <a:pt x="1469" y="7187"/>
                        <a:pt x="1415" y="6449"/>
                      </a:cubicBezTo>
                      <a:cubicBezTo>
                        <a:pt x="1287" y="4631"/>
                        <a:pt x="1151" y="2817"/>
                        <a:pt x="1019" y="1002"/>
                      </a:cubicBezTo>
                      <a:cubicBezTo>
                        <a:pt x="1011" y="850"/>
                        <a:pt x="999" y="697"/>
                        <a:pt x="982" y="549"/>
                      </a:cubicBezTo>
                      <a:cubicBezTo>
                        <a:pt x="978" y="421"/>
                        <a:pt x="970" y="297"/>
                        <a:pt x="962" y="170"/>
                      </a:cubicBezTo>
                      <a:cubicBezTo>
                        <a:pt x="865" y="235"/>
                        <a:pt x="762" y="263"/>
                        <a:pt x="653" y="263"/>
                      </a:cubicBezTo>
                      <a:cubicBezTo>
                        <a:pt x="445" y="263"/>
                        <a:pt x="220" y="158"/>
                        <a:pt x="1" y="1"/>
                      </a:cubicBezTo>
                      <a:close/>
                    </a:path>
                  </a:pathLst>
                </a:cu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35;p44">
                  <a:extLst>
                    <a:ext uri="{FF2B5EF4-FFF2-40B4-BE49-F238E27FC236}">
                      <a16:creationId xmlns:a16="http://schemas.microsoft.com/office/drawing/2014/main" id="{D220B033-3FB3-D21C-B5D7-6DDEE1365ECB}"/>
                    </a:ext>
                  </a:extLst>
                </p:cNvPr>
                <p:cNvSpPr/>
                <p:nvPr/>
              </p:nvSpPr>
              <p:spPr>
                <a:xfrm rot="-927998">
                  <a:off x="1418930" y="3968524"/>
                  <a:ext cx="68394" cy="41003"/>
                </a:xfrm>
                <a:custGeom>
                  <a:avLst/>
                  <a:gdLst/>
                  <a:ahLst/>
                  <a:cxnLst/>
                  <a:rect l="l" t="t" r="r" b="b"/>
                  <a:pathLst>
                    <a:path w="1638" h="982" extrusionOk="0">
                      <a:moveTo>
                        <a:pt x="1638" y="0"/>
                      </a:moveTo>
                      <a:lnTo>
                        <a:pt x="1638" y="0"/>
                      </a:lnTo>
                      <a:cubicBezTo>
                        <a:pt x="1077" y="120"/>
                        <a:pt x="524" y="186"/>
                        <a:pt x="9" y="190"/>
                      </a:cubicBezTo>
                      <a:cubicBezTo>
                        <a:pt x="9" y="194"/>
                        <a:pt x="9" y="202"/>
                        <a:pt x="5" y="210"/>
                      </a:cubicBezTo>
                      <a:lnTo>
                        <a:pt x="1" y="214"/>
                      </a:lnTo>
                      <a:cubicBezTo>
                        <a:pt x="17" y="470"/>
                        <a:pt x="38" y="722"/>
                        <a:pt x="59" y="981"/>
                      </a:cubicBezTo>
                      <a:cubicBezTo>
                        <a:pt x="603" y="713"/>
                        <a:pt x="1126" y="388"/>
                        <a:pt x="1638" y="0"/>
                      </a:cubicBezTo>
                      <a:close/>
                    </a:path>
                  </a:pathLst>
                </a:cu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36;p44">
                  <a:extLst>
                    <a:ext uri="{FF2B5EF4-FFF2-40B4-BE49-F238E27FC236}">
                      <a16:creationId xmlns:a16="http://schemas.microsoft.com/office/drawing/2014/main" id="{D42C9AB5-C9DE-1131-6760-4802783C83B1}"/>
                    </a:ext>
                  </a:extLst>
                </p:cNvPr>
                <p:cNvSpPr/>
                <p:nvPr/>
              </p:nvSpPr>
              <p:spPr>
                <a:xfrm rot="-927998">
                  <a:off x="1390302" y="3788397"/>
                  <a:ext cx="266436" cy="146767"/>
                </a:xfrm>
                <a:custGeom>
                  <a:avLst/>
                  <a:gdLst/>
                  <a:ahLst/>
                  <a:cxnLst/>
                  <a:rect l="l" t="t" r="r" b="b"/>
                  <a:pathLst>
                    <a:path w="6381" h="3515" extrusionOk="0">
                      <a:moveTo>
                        <a:pt x="5545" y="1"/>
                      </a:moveTo>
                      <a:cubicBezTo>
                        <a:pt x="4985" y="1"/>
                        <a:pt x="4179" y="250"/>
                        <a:pt x="3798" y="361"/>
                      </a:cubicBezTo>
                      <a:cubicBezTo>
                        <a:pt x="3192" y="608"/>
                        <a:pt x="2578" y="839"/>
                        <a:pt x="1967" y="1062"/>
                      </a:cubicBezTo>
                      <a:cubicBezTo>
                        <a:pt x="1472" y="1245"/>
                        <a:pt x="705" y="1664"/>
                        <a:pt x="110" y="1664"/>
                      </a:cubicBezTo>
                      <a:cubicBezTo>
                        <a:pt x="76" y="1664"/>
                        <a:pt x="42" y="1663"/>
                        <a:pt x="9" y="1660"/>
                      </a:cubicBezTo>
                      <a:lnTo>
                        <a:pt x="9" y="1660"/>
                      </a:lnTo>
                      <a:cubicBezTo>
                        <a:pt x="1" y="2183"/>
                        <a:pt x="79" y="2909"/>
                        <a:pt x="17" y="3515"/>
                      </a:cubicBezTo>
                      <a:cubicBezTo>
                        <a:pt x="1819" y="3474"/>
                        <a:pt x="3373" y="2789"/>
                        <a:pt x="4858" y="1771"/>
                      </a:cubicBezTo>
                      <a:cubicBezTo>
                        <a:pt x="5150" y="1569"/>
                        <a:pt x="5748" y="1272"/>
                        <a:pt x="5925" y="971"/>
                      </a:cubicBezTo>
                      <a:lnTo>
                        <a:pt x="5925" y="975"/>
                      </a:lnTo>
                      <a:cubicBezTo>
                        <a:pt x="6380" y="220"/>
                        <a:pt x="6070" y="1"/>
                        <a:pt x="5545" y="1"/>
                      </a:cubicBezTo>
                      <a:close/>
                    </a:path>
                  </a:pathLst>
                </a:cu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37;p44">
                  <a:extLst>
                    <a:ext uri="{FF2B5EF4-FFF2-40B4-BE49-F238E27FC236}">
                      <a16:creationId xmlns:a16="http://schemas.microsoft.com/office/drawing/2014/main" id="{5585E677-8F5A-DAFF-43F5-330F6851C88E}"/>
                    </a:ext>
                  </a:extLst>
                </p:cNvPr>
                <p:cNvSpPr/>
                <p:nvPr/>
              </p:nvSpPr>
              <p:spPr>
                <a:xfrm rot="-927998">
                  <a:off x="1351490" y="3635999"/>
                  <a:ext cx="332951" cy="201758"/>
                </a:xfrm>
                <a:custGeom>
                  <a:avLst/>
                  <a:gdLst/>
                  <a:ahLst/>
                  <a:cxnLst/>
                  <a:rect l="l" t="t" r="r" b="b"/>
                  <a:pathLst>
                    <a:path w="7974" h="4832" extrusionOk="0">
                      <a:moveTo>
                        <a:pt x="0" y="1914"/>
                      </a:moveTo>
                      <a:lnTo>
                        <a:pt x="0" y="1914"/>
                      </a:lnTo>
                      <a:cubicBezTo>
                        <a:pt x="1" y="1914"/>
                        <a:pt x="2" y="1914"/>
                        <a:pt x="3" y="1915"/>
                      </a:cubicBezTo>
                      <a:lnTo>
                        <a:pt x="3" y="1915"/>
                      </a:lnTo>
                      <a:cubicBezTo>
                        <a:pt x="2" y="1914"/>
                        <a:pt x="0" y="1914"/>
                        <a:pt x="0" y="1914"/>
                      </a:cubicBezTo>
                      <a:close/>
                      <a:moveTo>
                        <a:pt x="5644" y="1"/>
                      </a:moveTo>
                      <a:cubicBezTo>
                        <a:pt x="5310" y="128"/>
                        <a:pt x="4960" y="236"/>
                        <a:pt x="4609" y="343"/>
                      </a:cubicBezTo>
                      <a:cubicBezTo>
                        <a:pt x="3100" y="817"/>
                        <a:pt x="1653" y="1439"/>
                        <a:pt x="148" y="1918"/>
                      </a:cubicBezTo>
                      <a:cubicBezTo>
                        <a:pt x="126" y="1926"/>
                        <a:pt x="104" y="1930"/>
                        <a:pt x="83" y="1930"/>
                      </a:cubicBezTo>
                      <a:cubicBezTo>
                        <a:pt x="55" y="1930"/>
                        <a:pt x="28" y="1924"/>
                        <a:pt x="3" y="1915"/>
                      </a:cubicBezTo>
                      <a:lnTo>
                        <a:pt x="3" y="1915"/>
                      </a:lnTo>
                      <a:cubicBezTo>
                        <a:pt x="4" y="1915"/>
                        <a:pt x="4" y="1916"/>
                        <a:pt x="4" y="1918"/>
                      </a:cubicBezTo>
                      <a:cubicBezTo>
                        <a:pt x="8" y="1942"/>
                        <a:pt x="12" y="1963"/>
                        <a:pt x="16" y="1988"/>
                      </a:cubicBezTo>
                      <a:cubicBezTo>
                        <a:pt x="161" y="2932"/>
                        <a:pt x="169" y="3872"/>
                        <a:pt x="144" y="4820"/>
                      </a:cubicBezTo>
                      <a:cubicBezTo>
                        <a:pt x="199" y="4828"/>
                        <a:pt x="255" y="4831"/>
                        <a:pt x="314" y="4831"/>
                      </a:cubicBezTo>
                      <a:cubicBezTo>
                        <a:pt x="1241" y="4831"/>
                        <a:pt x="2703" y="3964"/>
                        <a:pt x="3447" y="3662"/>
                      </a:cubicBezTo>
                      <a:cubicBezTo>
                        <a:pt x="4053" y="3414"/>
                        <a:pt x="4663" y="3171"/>
                        <a:pt x="5248" y="2878"/>
                      </a:cubicBezTo>
                      <a:lnTo>
                        <a:pt x="5248" y="2882"/>
                      </a:lnTo>
                      <a:cubicBezTo>
                        <a:pt x="6275" y="2367"/>
                        <a:pt x="7974" y="726"/>
                        <a:pt x="5702" y="29"/>
                      </a:cubicBezTo>
                      <a:cubicBezTo>
                        <a:pt x="5681" y="21"/>
                        <a:pt x="5665" y="13"/>
                        <a:pt x="5644" y="1"/>
                      </a:cubicBezTo>
                      <a:close/>
                    </a:path>
                  </a:pathLst>
                </a:cu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38;p44">
                  <a:extLst>
                    <a:ext uri="{FF2B5EF4-FFF2-40B4-BE49-F238E27FC236}">
                      <a16:creationId xmlns:a16="http://schemas.microsoft.com/office/drawing/2014/main" id="{32D43F5D-61B2-0309-B9A9-03C7BFAAFD1C}"/>
                    </a:ext>
                  </a:extLst>
                </p:cNvPr>
                <p:cNvSpPr/>
                <p:nvPr/>
              </p:nvSpPr>
              <p:spPr>
                <a:xfrm rot="-927998">
                  <a:off x="1301416" y="3527083"/>
                  <a:ext cx="303013" cy="186977"/>
                </a:xfrm>
                <a:custGeom>
                  <a:avLst/>
                  <a:gdLst/>
                  <a:ahLst/>
                  <a:cxnLst/>
                  <a:rect l="l" t="t" r="r" b="b"/>
                  <a:pathLst>
                    <a:path w="7257" h="4478" extrusionOk="0">
                      <a:moveTo>
                        <a:pt x="5892" y="0"/>
                      </a:moveTo>
                      <a:cubicBezTo>
                        <a:pt x="5640" y="198"/>
                        <a:pt x="5385" y="371"/>
                        <a:pt x="5162" y="520"/>
                      </a:cubicBezTo>
                      <a:cubicBezTo>
                        <a:pt x="3562" y="1612"/>
                        <a:pt x="1827" y="2454"/>
                        <a:pt x="0" y="3080"/>
                      </a:cubicBezTo>
                      <a:cubicBezTo>
                        <a:pt x="140" y="3534"/>
                        <a:pt x="252" y="3995"/>
                        <a:pt x="338" y="4474"/>
                      </a:cubicBezTo>
                      <a:cubicBezTo>
                        <a:pt x="338" y="4474"/>
                        <a:pt x="342" y="4474"/>
                        <a:pt x="342" y="4478"/>
                      </a:cubicBezTo>
                      <a:cubicBezTo>
                        <a:pt x="359" y="4470"/>
                        <a:pt x="371" y="4457"/>
                        <a:pt x="392" y="4449"/>
                      </a:cubicBezTo>
                      <a:cubicBezTo>
                        <a:pt x="1839" y="3991"/>
                        <a:pt x="3232" y="3377"/>
                        <a:pt x="4684" y="2924"/>
                      </a:cubicBezTo>
                      <a:cubicBezTo>
                        <a:pt x="5191" y="2767"/>
                        <a:pt x="5743" y="2651"/>
                        <a:pt x="6222" y="2408"/>
                      </a:cubicBezTo>
                      <a:cubicBezTo>
                        <a:pt x="6766" y="2124"/>
                        <a:pt x="7256" y="1790"/>
                        <a:pt x="7215" y="1130"/>
                      </a:cubicBezTo>
                      <a:cubicBezTo>
                        <a:pt x="7174" y="454"/>
                        <a:pt x="6588" y="46"/>
                        <a:pt x="5892" y="0"/>
                      </a:cubicBezTo>
                      <a:close/>
                    </a:path>
                  </a:pathLst>
                </a:cu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9;p44">
                  <a:extLst>
                    <a:ext uri="{FF2B5EF4-FFF2-40B4-BE49-F238E27FC236}">
                      <a16:creationId xmlns:a16="http://schemas.microsoft.com/office/drawing/2014/main" id="{A3E4B7FE-C518-0AD7-3B99-80BF5CDDBC46}"/>
                    </a:ext>
                  </a:extLst>
                </p:cNvPr>
                <p:cNvSpPr/>
                <p:nvPr/>
              </p:nvSpPr>
              <p:spPr>
                <a:xfrm rot="-927998">
                  <a:off x="607697" y="3566827"/>
                  <a:ext cx="758013" cy="656800"/>
                </a:xfrm>
                <a:custGeom>
                  <a:avLst/>
                  <a:gdLst/>
                  <a:ahLst/>
                  <a:cxnLst/>
                  <a:rect l="l" t="t" r="r" b="b"/>
                  <a:pathLst>
                    <a:path w="18154" h="15730" extrusionOk="0">
                      <a:moveTo>
                        <a:pt x="15696" y="1"/>
                      </a:moveTo>
                      <a:cubicBezTo>
                        <a:pt x="10911" y="514"/>
                        <a:pt x="7301" y="5841"/>
                        <a:pt x="2530" y="5841"/>
                      </a:cubicBezTo>
                      <a:cubicBezTo>
                        <a:pt x="1859" y="5841"/>
                        <a:pt x="1165" y="5736"/>
                        <a:pt x="442" y="5497"/>
                      </a:cubicBezTo>
                      <a:lnTo>
                        <a:pt x="442" y="5497"/>
                      </a:lnTo>
                      <a:cubicBezTo>
                        <a:pt x="240" y="8065"/>
                        <a:pt x="1" y="10852"/>
                        <a:pt x="495" y="13371"/>
                      </a:cubicBezTo>
                      <a:cubicBezTo>
                        <a:pt x="696" y="14392"/>
                        <a:pt x="756" y="15730"/>
                        <a:pt x="2245" y="15730"/>
                      </a:cubicBezTo>
                      <a:cubicBezTo>
                        <a:pt x="2350" y="15730"/>
                        <a:pt x="2462" y="15723"/>
                        <a:pt x="2582" y="15709"/>
                      </a:cubicBezTo>
                      <a:cubicBezTo>
                        <a:pt x="3023" y="15660"/>
                        <a:pt x="3583" y="15359"/>
                        <a:pt x="4025" y="15247"/>
                      </a:cubicBezTo>
                      <a:cubicBezTo>
                        <a:pt x="4989" y="15000"/>
                        <a:pt x="5979" y="14889"/>
                        <a:pt x="6968" y="14835"/>
                      </a:cubicBezTo>
                      <a:cubicBezTo>
                        <a:pt x="10291" y="14662"/>
                        <a:pt x="13668" y="15054"/>
                        <a:pt x="16735" y="14167"/>
                      </a:cubicBezTo>
                      <a:cubicBezTo>
                        <a:pt x="16698" y="13693"/>
                        <a:pt x="16665" y="13219"/>
                        <a:pt x="16624" y="12745"/>
                      </a:cubicBezTo>
                      <a:lnTo>
                        <a:pt x="16628" y="12745"/>
                      </a:lnTo>
                      <a:cubicBezTo>
                        <a:pt x="16430" y="12547"/>
                        <a:pt x="16253" y="12333"/>
                        <a:pt x="16113" y="12151"/>
                      </a:cubicBezTo>
                      <a:cubicBezTo>
                        <a:pt x="15280" y="11083"/>
                        <a:pt x="14934" y="9719"/>
                        <a:pt x="14521" y="8453"/>
                      </a:cubicBezTo>
                      <a:cubicBezTo>
                        <a:pt x="13940" y="6705"/>
                        <a:pt x="13128" y="5208"/>
                        <a:pt x="11875" y="3856"/>
                      </a:cubicBezTo>
                      <a:cubicBezTo>
                        <a:pt x="11739" y="3708"/>
                        <a:pt x="11890" y="3529"/>
                        <a:pt x="12053" y="3529"/>
                      </a:cubicBezTo>
                      <a:cubicBezTo>
                        <a:pt x="12108" y="3529"/>
                        <a:pt x="12165" y="3550"/>
                        <a:pt x="12213" y="3600"/>
                      </a:cubicBezTo>
                      <a:cubicBezTo>
                        <a:pt x="13491" y="4990"/>
                        <a:pt x="14328" y="6507"/>
                        <a:pt x="14909" y="8292"/>
                      </a:cubicBezTo>
                      <a:cubicBezTo>
                        <a:pt x="15202" y="9207"/>
                        <a:pt x="15461" y="10143"/>
                        <a:pt x="15899" y="10993"/>
                      </a:cubicBezTo>
                      <a:cubicBezTo>
                        <a:pt x="15960" y="11112"/>
                        <a:pt x="16228" y="11590"/>
                        <a:pt x="16575" y="12036"/>
                      </a:cubicBezTo>
                      <a:lnTo>
                        <a:pt x="16571" y="12036"/>
                      </a:lnTo>
                      <a:cubicBezTo>
                        <a:pt x="16719" y="12221"/>
                        <a:pt x="16880" y="12407"/>
                        <a:pt x="17045" y="12551"/>
                      </a:cubicBezTo>
                      <a:cubicBezTo>
                        <a:pt x="17254" y="12737"/>
                        <a:pt x="17469" y="12862"/>
                        <a:pt x="17668" y="12862"/>
                      </a:cubicBezTo>
                      <a:cubicBezTo>
                        <a:pt x="17774" y="12862"/>
                        <a:pt x="17875" y="12827"/>
                        <a:pt x="17968" y="12745"/>
                      </a:cubicBezTo>
                      <a:cubicBezTo>
                        <a:pt x="17981" y="12728"/>
                        <a:pt x="17993" y="12712"/>
                        <a:pt x="18001" y="12691"/>
                      </a:cubicBezTo>
                      <a:cubicBezTo>
                        <a:pt x="18080" y="12506"/>
                        <a:pt x="18030" y="11986"/>
                        <a:pt x="18034" y="11850"/>
                      </a:cubicBezTo>
                      <a:cubicBezTo>
                        <a:pt x="18137" y="9628"/>
                        <a:pt x="18154" y="7232"/>
                        <a:pt x="17449" y="5134"/>
                      </a:cubicBezTo>
                      <a:cubicBezTo>
                        <a:pt x="17193" y="4359"/>
                        <a:pt x="16830" y="3625"/>
                        <a:pt x="16344" y="2957"/>
                      </a:cubicBezTo>
                      <a:cubicBezTo>
                        <a:pt x="16195" y="2755"/>
                        <a:pt x="16035" y="2557"/>
                        <a:pt x="15861" y="2372"/>
                      </a:cubicBezTo>
                      <a:cubicBezTo>
                        <a:pt x="15556" y="2029"/>
                        <a:pt x="15206" y="1708"/>
                        <a:pt x="14802" y="1411"/>
                      </a:cubicBezTo>
                      <a:cubicBezTo>
                        <a:pt x="14632" y="1281"/>
                        <a:pt x="14764" y="1035"/>
                        <a:pt x="14936" y="1035"/>
                      </a:cubicBezTo>
                      <a:cubicBezTo>
                        <a:pt x="14977" y="1035"/>
                        <a:pt x="15020" y="1049"/>
                        <a:pt x="15062" y="1081"/>
                      </a:cubicBezTo>
                      <a:cubicBezTo>
                        <a:pt x="15334" y="1279"/>
                        <a:pt x="15585" y="1489"/>
                        <a:pt x="15816" y="1716"/>
                      </a:cubicBezTo>
                      <a:cubicBezTo>
                        <a:pt x="15775" y="1143"/>
                        <a:pt x="15734" y="570"/>
                        <a:pt x="15696" y="1"/>
                      </a:cubicBezTo>
                      <a:close/>
                    </a:path>
                  </a:pathLst>
                </a:cu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0;p44">
                  <a:extLst>
                    <a:ext uri="{FF2B5EF4-FFF2-40B4-BE49-F238E27FC236}">
                      <a16:creationId xmlns:a16="http://schemas.microsoft.com/office/drawing/2014/main" id="{F4AC0AA6-0FBF-A254-E914-9BB0A6AB93A4}"/>
                    </a:ext>
                  </a:extLst>
                </p:cNvPr>
                <p:cNvSpPr/>
                <p:nvPr/>
              </p:nvSpPr>
              <p:spPr>
                <a:xfrm rot="-927998">
                  <a:off x="1246100" y="3416776"/>
                  <a:ext cx="350906" cy="227354"/>
                </a:xfrm>
                <a:custGeom>
                  <a:avLst/>
                  <a:gdLst/>
                  <a:ahLst/>
                  <a:cxnLst/>
                  <a:rect l="l" t="t" r="r" b="b"/>
                  <a:pathLst>
                    <a:path w="8404" h="5445" extrusionOk="0">
                      <a:moveTo>
                        <a:pt x="5353" y="0"/>
                      </a:moveTo>
                      <a:cubicBezTo>
                        <a:pt x="4393" y="0"/>
                        <a:pt x="3381" y="257"/>
                        <a:pt x="2536" y="398"/>
                      </a:cubicBezTo>
                      <a:cubicBezTo>
                        <a:pt x="1986" y="493"/>
                        <a:pt x="1359" y="679"/>
                        <a:pt x="799" y="679"/>
                      </a:cubicBezTo>
                      <a:cubicBezTo>
                        <a:pt x="776" y="679"/>
                        <a:pt x="753" y="679"/>
                        <a:pt x="730" y="678"/>
                      </a:cubicBezTo>
                      <a:cubicBezTo>
                        <a:pt x="574" y="674"/>
                        <a:pt x="417" y="653"/>
                        <a:pt x="269" y="637"/>
                      </a:cubicBezTo>
                      <a:lnTo>
                        <a:pt x="269" y="637"/>
                      </a:lnTo>
                      <a:cubicBezTo>
                        <a:pt x="322" y="1412"/>
                        <a:pt x="380" y="2187"/>
                        <a:pt x="433" y="2958"/>
                      </a:cubicBezTo>
                      <a:cubicBezTo>
                        <a:pt x="1225" y="2216"/>
                        <a:pt x="2223" y="1812"/>
                        <a:pt x="3352" y="1647"/>
                      </a:cubicBezTo>
                      <a:cubicBezTo>
                        <a:pt x="3364" y="1646"/>
                        <a:pt x="3375" y="1645"/>
                        <a:pt x="3386" y="1645"/>
                      </a:cubicBezTo>
                      <a:cubicBezTo>
                        <a:pt x="3624" y="1645"/>
                        <a:pt x="3663" y="2028"/>
                        <a:pt x="3406" y="2068"/>
                      </a:cubicBezTo>
                      <a:cubicBezTo>
                        <a:pt x="2235" y="2233"/>
                        <a:pt x="1233" y="2678"/>
                        <a:pt x="479" y="3523"/>
                      </a:cubicBezTo>
                      <a:cubicBezTo>
                        <a:pt x="339" y="3671"/>
                        <a:pt x="211" y="3836"/>
                        <a:pt x="87" y="4018"/>
                      </a:cubicBezTo>
                      <a:cubicBezTo>
                        <a:pt x="79" y="4022"/>
                        <a:pt x="71" y="4034"/>
                        <a:pt x="67" y="4047"/>
                      </a:cubicBezTo>
                      <a:cubicBezTo>
                        <a:pt x="46" y="4080"/>
                        <a:pt x="21" y="4100"/>
                        <a:pt x="1" y="4108"/>
                      </a:cubicBezTo>
                      <a:cubicBezTo>
                        <a:pt x="42" y="4179"/>
                        <a:pt x="79" y="4249"/>
                        <a:pt x="116" y="4323"/>
                      </a:cubicBezTo>
                      <a:lnTo>
                        <a:pt x="112" y="4327"/>
                      </a:lnTo>
                      <a:cubicBezTo>
                        <a:pt x="297" y="4690"/>
                        <a:pt x="454" y="5061"/>
                        <a:pt x="586" y="5444"/>
                      </a:cubicBezTo>
                      <a:cubicBezTo>
                        <a:pt x="598" y="5444"/>
                        <a:pt x="611" y="5440"/>
                        <a:pt x="615" y="5436"/>
                      </a:cubicBezTo>
                      <a:cubicBezTo>
                        <a:pt x="2301" y="4855"/>
                        <a:pt x="3897" y="4100"/>
                        <a:pt x="5385" y="3115"/>
                      </a:cubicBezTo>
                      <a:cubicBezTo>
                        <a:pt x="6123" y="2620"/>
                        <a:pt x="8403" y="1148"/>
                        <a:pt x="7001" y="373"/>
                      </a:cubicBezTo>
                      <a:cubicBezTo>
                        <a:pt x="6505" y="96"/>
                        <a:pt x="5939" y="0"/>
                        <a:pt x="5353" y="0"/>
                      </a:cubicBezTo>
                      <a:close/>
                    </a:path>
                  </a:pathLst>
                </a:cu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41;p44">
                  <a:extLst>
                    <a:ext uri="{FF2B5EF4-FFF2-40B4-BE49-F238E27FC236}">
                      <a16:creationId xmlns:a16="http://schemas.microsoft.com/office/drawing/2014/main" id="{C6479DE2-27C3-20FA-D616-8B2223D45421}"/>
                    </a:ext>
                  </a:extLst>
                </p:cNvPr>
                <p:cNvSpPr/>
                <p:nvPr/>
              </p:nvSpPr>
              <p:spPr>
                <a:xfrm rot="-927998">
                  <a:off x="1137961" y="3146993"/>
                  <a:ext cx="127435" cy="120212"/>
                </a:xfrm>
                <a:custGeom>
                  <a:avLst/>
                  <a:gdLst/>
                  <a:ahLst/>
                  <a:cxnLst/>
                  <a:rect l="l" t="t" r="r" b="b"/>
                  <a:pathLst>
                    <a:path w="3052" h="2879" extrusionOk="0">
                      <a:moveTo>
                        <a:pt x="1" y="1"/>
                      </a:moveTo>
                      <a:cubicBezTo>
                        <a:pt x="67" y="957"/>
                        <a:pt x="137" y="1922"/>
                        <a:pt x="207" y="2879"/>
                      </a:cubicBezTo>
                      <a:cubicBezTo>
                        <a:pt x="215" y="2875"/>
                        <a:pt x="219" y="2870"/>
                        <a:pt x="223" y="2866"/>
                      </a:cubicBezTo>
                      <a:cubicBezTo>
                        <a:pt x="1147" y="2446"/>
                        <a:pt x="2091" y="2120"/>
                        <a:pt x="3052" y="1848"/>
                      </a:cubicBezTo>
                      <a:lnTo>
                        <a:pt x="3052" y="1844"/>
                      </a:lnTo>
                      <a:cubicBezTo>
                        <a:pt x="1934" y="1423"/>
                        <a:pt x="895" y="801"/>
                        <a:pt x="1" y="1"/>
                      </a:cubicBezTo>
                      <a:close/>
                    </a:path>
                  </a:pathLst>
                </a:cu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42;p44">
                  <a:extLst>
                    <a:ext uri="{FF2B5EF4-FFF2-40B4-BE49-F238E27FC236}">
                      <a16:creationId xmlns:a16="http://schemas.microsoft.com/office/drawing/2014/main" id="{8DC512F9-6409-AB34-C8E3-83BFAE8F9525}"/>
                    </a:ext>
                  </a:extLst>
                </p:cNvPr>
                <p:cNvSpPr/>
                <p:nvPr/>
              </p:nvSpPr>
              <p:spPr>
                <a:xfrm rot="-927998">
                  <a:off x="1089875" y="2942698"/>
                  <a:ext cx="339507" cy="252949"/>
                </a:xfrm>
                <a:custGeom>
                  <a:avLst/>
                  <a:gdLst/>
                  <a:ahLst/>
                  <a:cxnLst/>
                  <a:rect l="l" t="t" r="r" b="b"/>
                  <a:pathLst>
                    <a:path w="8131" h="6058" extrusionOk="0">
                      <a:moveTo>
                        <a:pt x="0" y="1"/>
                      </a:moveTo>
                      <a:cubicBezTo>
                        <a:pt x="91" y="1262"/>
                        <a:pt x="181" y="2528"/>
                        <a:pt x="276" y="3790"/>
                      </a:cubicBezTo>
                      <a:cubicBezTo>
                        <a:pt x="1344" y="4837"/>
                        <a:pt x="2659" y="5616"/>
                        <a:pt x="4086" y="6057"/>
                      </a:cubicBezTo>
                      <a:cubicBezTo>
                        <a:pt x="5422" y="5711"/>
                        <a:pt x="6778" y="5447"/>
                        <a:pt x="8130" y="5171"/>
                      </a:cubicBezTo>
                      <a:cubicBezTo>
                        <a:pt x="4939" y="4519"/>
                        <a:pt x="2371" y="2281"/>
                        <a:pt x="0" y="1"/>
                      </a:cubicBezTo>
                      <a:close/>
                    </a:path>
                  </a:pathLst>
                </a:cu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43;p44">
                  <a:extLst>
                    <a:ext uri="{FF2B5EF4-FFF2-40B4-BE49-F238E27FC236}">
                      <a16:creationId xmlns:a16="http://schemas.microsoft.com/office/drawing/2014/main" id="{194FC6B1-2642-EF48-4848-9412FA5082D2}"/>
                    </a:ext>
                  </a:extLst>
                </p:cNvPr>
                <p:cNvSpPr/>
                <p:nvPr/>
              </p:nvSpPr>
              <p:spPr>
                <a:xfrm rot="-927998">
                  <a:off x="983600" y="2442902"/>
                  <a:ext cx="122257" cy="1212512"/>
                </a:xfrm>
                <a:custGeom>
                  <a:avLst/>
                  <a:gdLst/>
                  <a:ahLst/>
                  <a:cxnLst/>
                  <a:rect l="l" t="t" r="r" b="b"/>
                  <a:pathLst>
                    <a:path w="2928" h="29039" extrusionOk="0">
                      <a:moveTo>
                        <a:pt x="858" y="0"/>
                      </a:moveTo>
                      <a:cubicBezTo>
                        <a:pt x="718" y="75"/>
                        <a:pt x="277" y="141"/>
                        <a:pt x="1" y="178"/>
                      </a:cubicBezTo>
                      <a:cubicBezTo>
                        <a:pt x="405" y="6172"/>
                        <a:pt x="821" y="12171"/>
                        <a:pt x="1237" y="18166"/>
                      </a:cubicBezTo>
                      <a:cubicBezTo>
                        <a:pt x="1406" y="20561"/>
                        <a:pt x="1575" y="22961"/>
                        <a:pt x="1745" y="25356"/>
                      </a:cubicBezTo>
                      <a:cubicBezTo>
                        <a:pt x="1753" y="25501"/>
                        <a:pt x="1765" y="25645"/>
                        <a:pt x="1778" y="25789"/>
                      </a:cubicBezTo>
                      <a:cubicBezTo>
                        <a:pt x="1827" y="26540"/>
                        <a:pt x="1881" y="27286"/>
                        <a:pt x="1934" y="28036"/>
                      </a:cubicBezTo>
                      <a:cubicBezTo>
                        <a:pt x="2210" y="28350"/>
                        <a:pt x="2454" y="28683"/>
                        <a:pt x="2664" y="29038"/>
                      </a:cubicBezTo>
                      <a:cubicBezTo>
                        <a:pt x="2751" y="28914"/>
                        <a:pt x="2837" y="28795"/>
                        <a:pt x="2928" y="28683"/>
                      </a:cubicBezTo>
                      <a:cubicBezTo>
                        <a:pt x="2862" y="27748"/>
                        <a:pt x="2792" y="26820"/>
                        <a:pt x="2726" y="25884"/>
                      </a:cubicBezTo>
                      <a:cubicBezTo>
                        <a:pt x="2709" y="25715"/>
                        <a:pt x="2697" y="25550"/>
                        <a:pt x="2689" y="25381"/>
                      </a:cubicBezTo>
                      <a:cubicBezTo>
                        <a:pt x="2491" y="22685"/>
                        <a:pt x="2293" y="19988"/>
                        <a:pt x="2099" y="17292"/>
                      </a:cubicBezTo>
                      <a:lnTo>
                        <a:pt x="2058" y="16748"/>
                      </a:lnTo>
                      <a:cubicBezTo>
                        <a:pt x="1980" y="15688"/>
                        <a:pt x="1901" y="14629"/>
                        <a:pt x="1827" y="13573"/>
                      </a:cubicBezTo>
                      <a:cubicBezTo>
                        <a:pt x="1580" y="10188"/>
                        <a:pt x="1332" y="6795"/>
                        <a:pt x="1085" y="3406"/>
                      </a:cubicBezTo>
                      <a:cubicBezTo>
                        <a:pt x="1040" y="2825"/>
                        <a:pt x="1002" y="2247"/>
                        <a:pt x="957" y="1670"/>
                      </a:cubicBezTo>
                      <a:cubicBezTo>
                        <a:pt x="953" y="1650"/>
                        <a:pt x="953" y="1629"/>
                        <a:pt x="953" y="1608"/>
                      </a:cubicBezTo>
                      <a:cubicBezTo>
                        <a:pt x="928" y="1266"/>
                        <a:pt x="903" y="924"/>
                        <a:pt x="875" y="582"/>
                      </a:cubicBezTo>
                      <a:cubicBezTo>
                        <a:pt x="866" y="446"/>
                        <a:pt x="899" y="170"/>
                        <a:pt x="858" y="0"/>
                      </a:cubicBezTo>
                      <a:close/>
                    </a:path>
                  </a:pathLst>
                </a:cu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44;p44">
                  <a:extLst>
                    <a:ext uri="{FF2B5EF4-FFF2-40B4-BE49-F238E27FC236}">
                      <a16:creationId xmlns:a16="http://schemas.microsoft.com/office/drawing/2014/main" id="{8BDE3E5D-E9F6-968C-7D2A-E9A5921C72F1}"/>
                    </a:ext>
                  </a:extLst>
                </p:cNvPr>
                <p:cNvSpPr/>
                <p:nvPr/>
              </p:nvSpPr>
              <p:spPr>
                <a:xfrm rot="-927998">
                  <a:off x="1045502" y="2752152"/>
                  <a:ext cx="580890" cy="371031"/>
                </a:xfrm>
                <a:custGeom>
                  <a:avLst/>
                  <a:gdLst/>
                  <a:ahLst/>
                  <a:cxnLst/>
                  <a:rect l="l" t="t" r="r" b="b"/>
                  <a:pathLst>
                    <a:path w="13912" h="8886" extrusionOk="0">
                      <a:moveTo>
                        <a:pt x="0" y="1"/>
                      </a:moveTo>
                      <a:lnTo>
                        <a:pt x="0" y="1"/>
                      </a:lnTo>
                      <a:cubicBezTo>
                        <a:pt x="79" y="1110"/>
                        <a:pt x="161" y="2219"/>
                        <a:pt x="244" y="3332"/>
                      </a:cubicBezTo>
                      <a:cubicBezTo>
                        <a:pt x="244" y="3332"/>
                        <a:pt x="252" y="3340"/>
                        <a:pt x="252" y="3340"/>
                      </a:cubicBezTo>
                      <a:cubicBezTo>
                        <a:pt x="2911" y="5917"/>
                        <a:pt x="5830" y="8609"/>
                        <a:pt x="9640" y="8885"/>
                      </a:cubicBezTo>
                      <a:cubicBezTo>
                        <a:pt x="11087" y="8572"/>
                        <a:pt x="12522" y="8205"/>
                        <a:pt x="13911" y="7669"/>
                      </a:cubicBezTo>
                      <a:lnTo>
                        <a:pt x="13911" y="7669"/>
                      </a:lnTo>
                      <a:cubicBezTo>
                        <a:pt x="13665" y="7693"/>
                        <a:pt x="13420" y="7704"/>
                        <a:pt x="13179" y="7704"/>
                      </a:cubicBezTo>
                      <a:cubicBezTo>
                        <a:pt x="8096" y="7704"/>
                        <a:pt x="4089" y="2704"/>
                        <a:pt x="71" y="79"/>
                      </a:cubicBezTo>
                      <a:cubicBezTo>
                        <a:pt x="38" y="58"/>
                        <a:pt x="13" y="29"/>
                        <a:pt x="0" y="1"/>
                      </a:cubicBezTo>
                      <a:close/>
                    </a:path>
                  </a:pathLst>
                </a:cu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45;p44">
                  <a:extLst>
                    <a:ext uri="{FF2B5EF4-FFF2-40B4-BE49-F238E27FC236}">
                      <a16:creationId xmlns:a16="http://schemas.microsoft.com/office/drawing/2014/main" id="{C440F459-8820-FB0C-0630-BF1DE25E683F}"/>
                    </a:ext>
                  </a:extLst>
                </p:cNvPr>
                <p:cNvSpPr/>
                <p:nvPr/>
              </p:nvSpPr>
              <p:spPr>
                <a:xfrm rot="-927998">
                  <a:off x="1008731" y="2610709"/>
                  <a:ext cx="809497" cy="420344"/>
                </a:xfrm>
                <a:custGeom>
                  <a:avLst/>
                  <a:gdLst/>
                  <a:ahLst/>
                  <a:cxnLst/>
                  <a:rect l="l" t="t" r="r" b="b"/>
                  <a:pathLst>
                    <a:path w="19387" h="10067" extrusionOk="0">
                      <a:moveTo>
                        <a:pt x="0" y="0"/>
                      </a:moveTo>
                      <a:lnTo>
                        <a:pt x="0" y="0"/>
                      </a:lnTo>
                      <a:cubicBezTo>
                        <a:pt x="54" y="755"/>
                        <a:pt x="108" y="1509"/>
                        <a:pt x="165" y="2268"/>
                      </a:cubicBezTo>
                      <a:cubicBezTo>
                        <a:pt x="4097" y="4834"/>
                        <a:pt x="8349" y="10067"/>
                        <a:pt x="13421" y="10067"/>
                      </a:cubicBezTo>
                      <a:cubicBezTo>
                        <a:pt x="14184" y="10067"/>
                        <a:pt x="14965" y="9949"/>
                        <a:pt x="15766" y="9685"/>
                      </a:cubicBezTo>
                      <a:cubicBezTo>
                        <a:pt x="15793" y="9677"/>
                        <a:pt x="15816" y="9673"/>
                        <a:pt x="15838" y="9673"/>
                      </a:cubicBezTo>
                      <a:cubicBezTo>
                        <a:pt x="15850" y="9673"/>
                        <a:pt x="15862" y="9674"/>
                        <a:pt x="15874" y="9677"/>
                      </a:cubicBezTo>
                      <a:cubicBezTo>
                        <a:pt x="17119" y="9038"/>
                        <a:pt x="18285" y="8275"/>
                        <a:pt x="19386" y="7426"/>
                      </a:cubicBezTo>
                      <a:lnTo>
                        <a:pt x="19386" y="7426"/>
                      </a:lnTo>
                      <a:cubicBezTo>
                        <a:pt x="18483" y="7572"/>
                        <a:pt x="17565" y="7641"/>
                        <a:pt x="16646" y="7641"/>
                      </a:cubicBezTo>
                      <a:cubicBezTo>
                        <a:pt x="14733" y="7641"/>
                        <a:pt x="12816" y="7339"/>
                        <a:pt x="11009" y="6791"/>
                      </a:cubicBezTo>
                      <a:cubicBezTo>
                        <a:pt x="9434" y="6308"/>
                        <a:pt x="7912" y="5624"/>
                        <a:pt x="6581" y="4643"/>
                      </a:cubicBezTo>
                      <a:cubicBezTo>
                        <a:pt x="4461" y="3076"/>
                        <a:pt x="2701" y="635"/>
                        <a:pt x="0" y="0"/>
                      </a:cubicBezTo>
                      <a:close/>
                    </a:path>
                  </a:pathLst>
                </a:cu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46;p44">
                  <a:extLst>
                    <a:ext uri="{FF2B5EF4-FFF2-40B4-BE49-F238E27FC236}">
                      <a16:creationId xmlns:a16="http://schemas.microsoft.com/office/drawing/2014/main" id="{F916AC62-ADA7-1D47-C7E7-0FE0AC4E7AB6}"/>
                    </a:ext>
                  </a:extLst>
                </p:cNvPr>
                <p:cNvSpPr/>
                <p:nvPr/>
              </p:nvSpPr>
              <p:spPr>
                <a:xfrm rot="-927998">
                  <a:off x="965991" y="2477777"/>
                  <a:ext cx="963738" cy="420845"/>
                </a:xfrm>
                <a:custGeom>
                  <a:avLst/>
                  <a:gdLst/>
                  <a:ahLst/>
                  <a:cxnLst/>
                  <a:rect l="l" t="t" r="r" b="b"/>
                  <a:pathLst>
                    <a:path w="23081" h="10079" extrusionOk="0">
                      <a:moveTo>
                        <a:pt x="439" y="0"/>
                      </a:moveTo>
                      <a:cubicBezTo>
                        <a:pt x="317" y="0"/>
                        <a:pt x="193" y="6"/>
                        <a:pt x="66" y="17"/>
                      </a:cubicBezTo>
                      <a:cubicBezTo>
                        <a:pt x="41" y="17"/>
                        <a:pt x="21" y="17"/>
                        <a:pt x="0" y="13"/>
                      </a:cubicBezTo>
                      <a:lnTo>
                        <a:pt x="0" y="13"/>
                      </a:lnTo>
                      <a:cubicBezTo>
                        <a:pt x="58" y="817"/>
                        <a:pt x="116" y="1621"/>
                        <a:pt x="173" y="2425"/>
                      </a:cubicBezTo>
                      <a:cubicBezTo>
                        <a:pt x="182" y="2424"/>
                        <a:pt x="190" y="2423"/>
                        <a:pt x="199" y="2423"/>
                      </a:cubicBezTo>
                      <a:cubicBezTo>
                        <a:pt x="219" y="2423"/>
                        <a:pt x="240" y="2426"/>
                        <a:pt x="260" y="2429"/>
                      </a:cubicBezTo>
                      <a:cubicBezTo>
                        <a:pt x="2227" y="2882"/>
                        <a:pt x="3830" y="4272"/>
                        <a:pt x="5273" y="5616"/>
                      </a:cubicBezTo>
                      <a:cubicBezTo>
                        <a:pt x="6704" y="6948"/>
                        <a:pt x="8159" y="8036"/>
                        <a:pt x="9990" y="8766"/>
                      </a:cubicBezTo>
                      <a:cubicBezTo>
                        <a:pt x="12116" y="9615"/>
                        <a:pt x="14469" y="10078"/>
                        <a:pt x="16807" y="10078"/>
                      </a:cubicBezTo>
                      <a:cubicBezTo>
                        <a:pt x="17988" y="10078"/>
                        <a:pt x="19164" y="9960"/>
                        <a:pt x="20306" y="9714"/>
                      </a:cubicBezTo>
                      <a:cubicBezTo>
                        <a:pt x="21270" y="8931"/>
                        <a:pt x="22190" y="8085"/>
                        <a:pt x="23080" y="7211"/>
                      </a:cubicBezTo>
                      <a:lnTo>
                        <a:pt x="23080" y="7211"/>
                      </a:lnTo>
                      <a:cubicBezTo>
                        <a:pt x="21317" y="7788"/>
                        <a:pt x="19480" y="8076"/>
                        <a:pt x="17640" y="8076"/>
                      </a:cubicBezTo>
                      <a:cubicBezTo>
                        <a:pt x="15837" y="8076"/>
                        <a:pt x="14029" y="7800"/>
                        <a:pt x="12282" y="7249"/>
                      </a:cubicBezTo>
                      <a:cubicBezTo>
                        <a:pt x="10398" y="6651"/>
                        <a:pt x="8613" y="5748"/>
                        <a:pt x="7034" y="4552"/>
                      </a:cubicBezTo>
                      <a:cubicBezTo>
                        <a:pt x="4971" y="2979"/>
                        <a:pt x="3275" y="0"/>
                        <a:pt x="439" y="0"/>
                      </a:cubicBezTo>
                      <a:close/>
                    </a:path>
                  </a:pathLst>
                </a:cu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47;p44">
                  <a:extLst>
                    <a:ext uri="{FF2B5EF4-FFF2-40B4-BE49-F238E27FC236}">
                      <a16:creationId xmlns:a16="http://schemas.microsoft.com/office/drawing/2014/main" id="{BDCF3307-17A9-E940-1778-98536FEBEED1}"/>
                    </a:ext>
                  </a:extLst>
                </p:cNvPr>
                <p:cNvSpPr/>
                <p:nvPr/>
              </p:nvSpPr>
              <p:spPr>
                <a:xfrm rot="-927998">
                  <a:off x="934158" y="2387958"/>
                  <a:ext cx="1092467" cy="396752"/>
                </a:xfrm>
                <a:custGeom>
                  <a:avLst/>
                  <a:gdLst/>
                  <a:ahLst/>
                  <a:cxnLst/>
                  <a:rect l="l" t="t" r="r" b="b"/>
                  <a:pathLst>
                    <a:path w="26164" h="9502" extrusionOk="0">
                      <a:moveTo>
                        <a:pt x="0" y="0"/>
                      </a:moveTo>
                      <a:cubicBezTo>
                        <a:pt x="0" y="33"/>
                        <a:pt x="4" y="66"/>
                        <a:pt x="8" y="99"/>
                      </a:cubicBezTo>
                      <a:lnTo>
                        <a:pt x="45" y="581"/>
                      </a:lnTo>
                      <a:cubicBezTo>
                        <a:pt x="66" y="874"/>
                        <a:pt x="87" y="1171"/>
                        <a:pt x="107" y="1464"/>
                      </a:cubicBezTo>
                      <a:cubicBezTo>
                        <a:pt x="128" y="1460"/>
                        <a:pt x="149" y="1456"/>
                        <a:pt x="165" y="1451"/>
                      </a:cubicBezTo>
                      <a:cubicBezTo>
                        <a:pt x="304" y="1439"/>
                        <a:pt x="441" y="1433"/>
                        <a:pt x="575" y="1433"/>
                      </a:cubicBezTo>
                      <a:cubicBezTo>
                        <a:pt x="2375" y="1433"/>
                        <a:pt x="3726" y="2531"/>
                        <a:pt x="4976" y="3793"/>
                      </a:cubicBezTo>
                      <a:cubicBezTo>
                        <a:pt x="6646" y="5484"/>
                        <a:pt x="8353" y="6923"/>
                        <a:pt x="10530" y="7920"/>
                      </a:cubicBezTo>
                      <a:cubicBezTo>
                        <a:pt x="12821" y="8972"/>
                        <a:pt x="15300" y="9501"/>
                        <a:pt x="17779" y="9501"/>
                      </a:cubicBezTo>
                      <a:cubicBezTo>
                        <a:pt x="19859" y="9501"/>
                        <a:pt x="21939" y="9128"/>
                        <a:pt x="23909" y="8378"/>
                      </a:cubicBezTo>
                      <a:cubicBezTo>
                        <a:pt x="24680" y="7599"/>
                        <a:pt x="25426" y="6803"/>
                        <a:pt x="26164" y="6007"/>
                      </a:cubicBezTo>
                      <a:lnTo>
                        <a:pt x="26164" y="6007"/>
                      </a:lnTo>
                      <a:cubicBezTo>
                        <a:pt x="23267" y="7005"/>
                        <a:pt x="19964" y="7745"/>
                        <a:pt x="16776" y="7745"/>
                      </a:cubicBezTo>
                      <a:cubicBezTo>
                        <a:pt x="15260" y="7745"/>
                        <a:pt x="13769" y="7577"/>
                        <a:pt x="12361" y="7190"/>
                      </a:cubicBezTo>
                      <a:cubicBezTo>
                        <a:pt x="9961" y="6531"/>
                        <a:pt x="8963" y="5125"/>
                        <a:pt x="7714" y="3113"/>
                      </a:cubicBezTo>
                      <a:cubicBezTo>
                        <a:pt x="5987" y="326"/>
                        <a:pt x="2977" y="107"/>
                        <a:pt x="0" y="0"/>
                      </a:cubicBezTo>
                      <a:close/>
                    </a:path>
                  </a:pathLst>
                </a:cu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48;p44">
                  <a:extLst>
                    <a:ext uri="{FF2B5EF4-FFF2-40B4-BE49-F238E27FC236}">
                      <a16:creationId xmlns:a16="http://schemas.microsoft.com/office/drawing/2014/main" id="{AEF2D6E8-AFAC-8221-CBDF-FF904C436926}"/>
                    </a:ext>
                  </a:extLst>
                </p:cNvPr>
                <p:cNvSpPr/>
                <p:nvPr/>
              </p:nvSpPr>
              <p:spPr>
                <a:xfrm rot="-927998">
                  <a:off x="463224" y="2350086"/>
                  <a:ext cx="1812776" cy="2057792"/>
                </a:xfrm>
                <a:custGeom>
                  <a:avLst/>
                  <a:gdLst/>
                  <a:ahLst/>
                  <a:cxnLst/>
                  <a:rect l="l" t="t" r="r" b="b"/>
                  <a:pathLst>
                    <a:path w="43415" h="49283" extrusionOk="0">
                      <a:moveTo>
                        <a:pt x="16278" y="2335"/>
                      </a:moveTo>
                      <a:lnTo>
                        <a:pt x="16278" y="2335"/>
                      </a:lnTo>
                      <a:cubicBezTo>
                        <a:pt x="19490" y="2451"/>
                        <a:pt x="22281" y="2772"/>
                        <a:pt x="23934" y="5431"/>
                      </a:cubicBezTo>
                      <a:cubicBezTo>
                        <a:pt x="25200" y="7476"/>
                        <a:pt x="26210" y="8870"/>
                        <a:pt x="28597" y="9525"/>
                      </a:cubicBezTo>
                      <a:cubicBezTo>
                        <a:pt x="30043" y="9922"/>
                        <a:pt x="31544" y="10085"/>
                        <a:pt x="33037" y="10085"/>
                      </a:cubicBezTo>
                      <a:cubicBezTo>
                        <a:pt x="36419" y="10085"/>
                        <a:pt x="39756" y="9247"/>
                        <a:pt x="42302" y="8383"/>
                      </a:cubicBezTo>
                      <a:lnTo>
                        <a:pt x="42302" y="8383"/>
                      </a:lnTo>
                      <a:cubicBezTo>
                        <a:pt x="41510" y="9229"/>
                        <a:pt x="40838" y="9942"/>
                        <a:pt x="40137" y="10651"/>
                      </a:cubicBezTo>
                      <a:cubicBezTo>
                        <a:pt x="38182" y="11397"/>
                        <a:pt x="36106" y="11768"/>
                        <a:pt x="34029" y="11768"/>
                      </a:cubicBezTo>
                      <a:cubicBezTo>
                        <a:pt x="31551" y="11768"/>
                        <a:pt x="29070" y="11241"/>
                        <a:pt x="26787" y="10193"/>
                      </a:cubicBezTo>
                      <a:cubicBezTo>
                        <a:pt x="24413" y="9105"/>
                        <a:pt x="22652" y="7501"/>
                        <a:pt x="21242" y="6075"/>
                      </a:cubicBezTo>
                      <a:cubicBezTo>
                        <a:pt x="20018" y="4834"/>
                        <a:pt x="18636" y="3704"/>
                        <a:pt x="16814" y="3704"/>
                      </a:cubicBezTo>
                      <a:cubicBezTo>
                        <a:pt x="16682" y="3704"/>
                        <a:pt x="16546" y="3712"/>
                        <a:pt x="16410" y="3725"/>
                      </a:cubicBezTo>
                      <a:cubicBezTo>
                        <a:pt x="16402" y="3725"/>
                        <a:pt x="16394" y="3725"/>
                        <a:pt x="16381" y="3729"/>
                      </a:cubicBezTo>
                      <a:cubicBezTo>
                        <a:pt x="16373" y="3593"/>
                        <a:pt x="16365" y="3457"/>
                        <a:pt x="16352" y="3321"/>
                      </a:cubicBezTo>
                      <a:cubicBezTo>
                        <a:pt x="16344" y="3176"/>
                        <a:pt x="16332" y="3028"/>
                        <a:pt x="16323" y="2883"/>
                      </a:cubicBezTo>
                      <a:lnTo>
                        <a:pt x="16286" y="2397"/>
                      </a:lnTo>
                      <a:cubicBezTo>
                        <a:pt x="16282" y="2376"/>
                        <a:pt x="16282" y="2356"/>
                        <a:pt x="16278" y="2335"/>
                      </a:cubicBezTo>
                      <a:close/>
                      <a:moveTo>
                        <a:pt x="16818" y="4190"/>
                      </a:moveTo>
                      <a:cubicBezTo>
                        <a:pt x="18790" y="4190"/>
                        <a:pt x="20213" y="5641"/>
                        <a:pt x="21588" y="7048"/>
                      </a:cubicBezTo>
                      <a:cubicBezTo>
                        <a:pt x="22203" y="7670"/>
                        <a:pt x="22776" y="8260"/>
                        <a:pt x="23402" y="8734"/>
                      </a:cubicBezTo>
                      <a:cubicBezTo>
                        <a:pt x="24961" y="9917"/>
                        <a:pt x="26730" y="10828"/>
                        <a:pt x="28659" y="11434"/>
                      </a:cubicBezTo>
                      <a:cubicBezTo>
                        <a:pt x="30423" y="11992"/>
                        <a:pt x="32230" y="12270"/>
                        <a:pt x="34031" y="12270"/>
                      </a:cubicBezTo>
                      <a:cubicBezTo>
                        <a:pt x="35825" y="12270"/>
                        <a:pt x="37613" y="11994"/>
                        <a:pt x="39346" y="11443"/>
                      </a:cubicBezTo>
                      <a:lnTo>
                        <a:pt x="39346" y="11443"/>
                      </a:lnTo>
                      <a:cubicBezTo>
                        <a:pt x="38414" y="12354"/>
                        <a:pt x="37540" y="13141"/>
                        <a:pt x="36678" y="13842"/>
                      </a:cubicBezTo>
                      <a:cubicBezTo>
                        <a:pt x="35566" y="14082"/>
                        <a:pt x="34397" y="14200"/>
                        <a:pt x="33211" y="14200"/>
                      </a:cubicBezTo>
                      <a:cubicBezTo>
                        <a:pt x="30911" y="14200"/>
                        <a:pt x="28544" y="13756"/>
                        <a:pt x="26387" y="12894"/>
                      </a:cubicBezTo>
                      <a:cubicBezTo>
                        <a:pt x="24779" y="12255"/>
                        <a:pt x="23328" y="11286"/>
                        <a:pt x="21683" y="9752"/>
                      </a:cubicBezTo>
                      <a:cubicBezTo>
                        <a:pt x="20211" y="8383"/>
                        <a:pt x="18612" y="7006"/>
                        <a:pt x="16653" y="6557"/>
                      </a:cubicBezTo>
                      <a:cubicBezTo>
                        <a:pt x="16633" y="6549"/>
                        <a:pt x="16612" y="6549"/>
                        <a:pt x="16596" y="6549"/>
                      </a:cubicBezTo>
                      <a:lnTo>
                        <a:pt x="16591" y="6549"/>
                      </a:lnTo>
                      <a:cubicBezTo>
                        <a:pt x="16546" y="5976"/>
                        <a:pt x="16505" y="5398"/>
                        <a:pt x="16464" y="4825"/>
                      </a:cubicBezTo>
                      <a:lnTo>
                        <a:pt x="16418" y="4207"/>
                      </a:lnTo>
                      <a:lnTo>
                        <a:pt x="16451" y="4207"/>
                      </a:lnTo>
                      <a:cubicBezTo>
                        <a:pt x="16576" y="4196"/>
                        <a:pt x="16698" y="4190"/>
                        <a:pt x="16818" y="4190"/>
                      </a:cubicBezTo>
                      <a:close/>
                      <a:moveTo>
                        <a:pt x="16624" y="7043"/>
                      </a:moveTo>
                      <a:cubicBezTo>
                        <a:pt x="18459" y="7489"/>
                        <a:pt x="19869" y="8783"/>
                        <a:pt x="21234" y="10033"/>
                      </a:cubicBezTo>
                      <a:cubicBezTo>
                        <a:pt x="21852" y="10602"/>
                        <a:pt x="22491" y="11183"/>
                        <a:pt x="23155" y="11674"/>
                      </a:cubicBezTo>
                      <a:cubicBezTo>
                        <a:pt x="24380" y="12576"/>
                        <a:pt x="25872" y="13302"/>
                        <a:pt x="27591" y="13826"/>
                      </a:cubicBezTo>
                      <a:cubicBezTo>
                        <a:pt x="29455" y="14392"/>
                        <a:pt x="31365" y="14679"/>
                        <a:pt x="33229" y="14679"/>
                      </a:cubicBezTo>
                      <a:cubicBezTo>
                        <a:pt x="34121" y="14679"/>
                        <a:pt x="35002" y="14613"/>
                        <a:pt x="35862" y="14481"/>
                      </a:cubicBezTo>
                      <a:lnTo>
                        <a:pt x="35862" y="14481"/>
                      </a:lnTo>
                      <a:cubicBezTo>
                        <a:pt x="34724" y="15351"/>
                        <a:pt x="33611" y="16060"/>
                        <a:pt x="32460" y="16646"/>
                      </a:cubicBezTo>
                      <a:cubicBezTo>
                        <a:pt x="32427" y="16646"/>
                        <a:pt x="32394" y="16646"/>
                        <a:pt x="32349" y="16662"/>
                      </a:cubicBezTo>
                      <a:cubicBezTo>
                        <a:pt x="31559" y="16922"/>
                        <a:pt x="30787" y="17038"/>
                        <a:pt x="30032" y="17038"/>
                      </a:cubicBezTo>
                      <a:cubicBezTo>
                        <a:pt x="26412" y="17038"/>
                        <a:pt x="23184" y="14361"/>
                        <a:pt x="20277" y="11950"/>
                      </a:cubicBezTo>
                      <a:cubicBezTo>
                        <a:pt x="19065" y="10948"/>
                        <a:pt x="17919" y="9995"/>
                        <a:pt x="16785" y="9257"/>
                      </a:cubicBezTo>
                      <a:cubicBezTo>
                        <a:pt x="16732" y="8519"/>
                        <a:pt x="16678" y="7781"/>
                        <a:pt x="16624" y="7043"/>
                      </a:cubicBezTo>
                      <a:close/>
                      <a:moveTo>
                        <a:pt x="16831" y="9892"/>
                      </a:moveTo>
                      <a:lnTo>
                        <a:pt x="16831" y="9892"/>
                      </a:lnTo>
                      <a:cubicBezTo>
                        <a:pt x="16835" y="9897"/>
                        <a:pt x="16839" y="9901"/>
                        <a:pt x="16843" y="9905"/>
                      </a:cubicBezTo>
                      <a:lnTo>
                        <a:pt x="16847" y="9905"/>
                      </a:lnTo>
                      <a:cubicBezTo>
                        <a:pt x="18006" y="10659"/>
                        <a:pt x="19139" y="11595"/>
                        <a:pt x="20343" y="12589"/>
                      </a:cubicBezTo>
                      <a:cubicBezTo>
                        <a:pt x="23299" y="15021"/>
                        <a:pt x="26346" y="17533"/>
                        <a:pt x="29966" y="17533"/>
                      </a:cubicBezTo>
                      <a:cubicBezTo>
                        <a:pt x="30138" y="17533"/>
                        <a:pt x="30311" y="17527"/>
                        <a:pt x="30486" y="17516"/>
                      </a:cubicBezTo>
                      <a:lnTo>
                        <a:pt x="30486" y="17516"/>
                      </a:lnTo>
                      <a:cubicBezTo>
                        <a:pt x="29043" y="18052"/>
                        <a:pt x="27571" y="18402"/>
                        <a:pt x="26429" y="18649"/>
                      </a:cubicBezTo>
                      <a:cubicBezTo>
                        <a:pt x="22780" y="18381"/>
                        <a:pt x="20030" y="15986"/>
                        <a:pt x="17066" y="13112"/>
                      </a:cubicBezTo>
                      <a:cubicBezTo>
                        <a:pt x="17024" y="12560"/>
                        <a:pt x="16987" y="12012"/>
                        <a:pt x="16946" y="11459"/>
                      </a:cubicBezTo>
                      <a:cubicBezTo>
                        <a:pt x="16909" y="10940"/>
                        <a:pt x="16868" y="10416"/>
                        <a:pt x="16831" y="9892"/>
                      </a:cubicBezTo>
                      <a:close/>
                      <a:moveTo>
                        <a:pt x="17119" y="13838"/>
                      </a:moveTo>
                      <a:lnTo>
                        <a:pt x="17119" y="13838"/>
                      </a:lnTo>
                      <a:cubicBezTo>
                        <a:pt x="19416" y="16044"/>
                        <a:pt x="21918" y="18237"/>
                        <a:pt x="25060" y="18930"/>
                      </a:cubicBezTo>
                      <a:cubicBezTo>
                        <a:pt x="24916" y="18959"/>
                        <a:pt x="24771" y="18988"/>
                        <a:pt x="24627" y="19016"/>
                      </a:cubicBezTo>
                      <a:cubicBezTo>
                        <a:pt x="23489" y="19247"/>
                        <a:pt x="22310" y="19486"/>
                        <a:pt x="21172" y="19783"/>
                      </a:cubicBezTo>
                      <a:cubicBezTo>
                        <a:pt x="19754" y="19342"/>
                        <a:pt x="18447" y="18567"/>
                        <a:pt x="17387" y="17536"/>
                      </a:cubicBezTo>
                      <a:cubicBezTo>
                        <a:pt x="17321" y="16617"/>
                        <a:pt x="17255" y="15702"/>
                        <a:pt x="17189" y="14782"/>
                      </a:cubicBezTo>
                      <a:lnTo>
                        <a:pt x="17119" y="13838"/>
                      </a:lnTo>
                      <a:close/>
                      <a:moveTo>
                        <a:pt x="17441" y="18241"/>
                      </a:moveTo>
                      <a:lnTo>
                        <a:pt x="17441" y="18241"/>
                      </a:lnTo>
                      <a:cubicBezTo>
                        <a:pt x="18298" y="18992"/>
                        <a:pt x="19280" y="19585"/>
                        <a:pt x="20356" y="20002"/>
                      </a:cubicBezTo>
                      <a:cubicBezTo>
                        <a:pt x="19346" y="20294"/>
                        <a:pt x="18455" y="20620"/>
                        <a:pt x="17639" y="20991"/>
                      </a:cubicBezTo>
                      <a:cubicBezTo>
                        <a:pt x="17573" y="20076"/>
                        <a:pt x="17507" y="19152"/>
                        <a:pt x="17441" y="18241"/>
                      </a:cubicBezTo>
                      <a:close/>
                      <a:moveTo>
                        <a:pt x="15688" y="476"/>
                      </a:moveTo>
                      <a:cubicBezTo>
                        <a:pt x="15705" y="583"/>
                        <a:pt x="15701" y="723"/>
                        <a:pt x="15697" y="839"/>
                      </a:cubicBezTo>
                      <a:cubicBezTo>
                        <a:pt x="15693" y="909"/>
                        <a:pt x="15693" y="970"/>
                        <a:pt x="15697" y="1016"/>
                      </a:cubicBezTo>
                      <a:cubicBezTo>
                        <a:pt x="15726" y="1358"/>
                        <a:pt x="15750" y="1708"/>
                        <a:pt x="15775" y="2042"/>
                      </a:cubicBezTo>
                      <a:cubicBezTo>
                        <a:pt x="15771" y="2063"/>
                        <a:pt x="15775" y="2084"/>
                        <a:pt x="15775" y="2104"/>
                      </a:cubicBezTo>
                      <a:cubicBezTo>
                        <a:pt x="15804" y="2459"/>
                        <a:pt x="15829" y="2809"/>
                        <a:pt x="15853" y="3164"/>
                      </a:cubicBezTo>
                      <a:cubicBezTo>
                        <a:pt x="15870" y="3386"/>
                        <a:pt x="15886" y="3613"/>
                        <a:pt x="15907" y="3840"/>
                      </a:cubicBezTo>
                      <a:cubicBezTo>
                        <a:pt x="16080" y="6260"/>
                        <a:pt x="16257" y="8680"/>
                        <a:pt x="16435" y="11096"/>
                      </a:cubicBezTo>
                      <a:lnTo>
                        <a:pt x="16645" y="14007"/>
                      </a:lnTo>
                      <a:cubicBezTo>
                        <a:pt x="16686" y="14547"/>
                        <a:pt x="16723" y="15091"/>
                        <a:pt x="16765" y="15631"/>
                      </a:cubicBezTo>
                      <a:cubicBezTo>
                        <a:pt x="16802" y="16147"/>
                        <a:pt x="16839" y="16666"/>
                        <a:pt x="16876" y="17182"/>
                      </a:cubicBezTo>
                      <a:lnTo>
                        <a:pt x="17078" y="19899"/>
                      </a:lnTo>
                      <a:cubicBezTo>
                        <a:pt x="17218" y="21869"/>
                        <a:pt x="17362" y="23844"/>
                        <a:pt x="17507" y="25819"/>
                      </a:cubicBezTo>
                      <a:cubicBezTo>
                        <a:pt x="17519" y="26001"/>
                        <a:pt x="17531" y="26165"/>
                        <a:pt x="17544" y="26318"/>
                      </a:cubicBezTo>
                      <a:cubicBezTo>
                        <a:pt x="17577" y="26788"/>
                        <a:pt x="17614" y="27254"/>
                        <a:pt x="17647" y="27720"/>
                      </a:cubicBezTo>
                      <a:cubicBezTo>
                        <a:pt x="17680" y="28182"/>
                        <a:pt x="17713" y="28643"/>
                        <a:pt x="17746" y="29105"/>
                      </a:cubicBezTo>
                      <a:cubicBezTo>
                        <a:pt x="17676" y="29192"/>
                        <a:pt x="17606" y="29287"/>
                        <a:pt x="17519" y="29410"/>
                      </a:cubicBezTo>
                      <a:lnTo>
                        <a:pt x="17519" y="29414"/>
                      </a:lnTo>
                      <a:cubicBezTo>
                        <a:pt x="17317" y="29084"/>
                        <a:pt x="17082" y="28763"/>
                        <a:pt x="16818" y="28454"/>
                      </a:cubicBezTo>
                      <a:cubicBezTo>
                        <a:pt x="16765" y="27728"/>
                        <a:pt x="16711" y="26998"/>
                        <a:pt x="16661" y="26219"/>
                      </a:cubicBezTo>
                      <a:cubicBezTo>
                        <a:pt x="16645" y="26067"/>
                        <a:pt x="16637" y="25922"/>
                        <a:pt x="16629" y="25790"/>
                      </a:cubicBezTo>
                      <a:cubicBezTo>
                        <a:pt x="16501" y="24009"/>
                        <a:pt x="16377" y="22228"/>
                        <a:pt x="16249" y="20447"/>
                      </a:cubicBezTo>
                      <a:lnTo>
                        <a:pt x="16121" y="18596"/>
                      </a:lnTo>
                      <a:cubicBezTo>
                        <a:pt x="15656" y="11913"/>
                        <a:pt x="15268" y="6297"/>
                        <a:pt x="14885" y="637"/>
                      </a:cubicBezTo>
                      <a:cubicBezTo>
                        <a:pt x="15297" y="583"/>
                        <a:pt x="15561" y="529"/>
                        <a:pt x="15688" y="476"/>
                      </a:cubicBezTo>
                      <a:close/>
                      <a:moveTo>
                        <a:pt x="23096" y="25778"/>
                      </a:moveTo>
                      <a:cubicBezTo>
                        <a:pt x="23675" y="25778"/>
                        <a:pt x="24233" y="25873"/>
                        <a:pt x="24722" y="26145"/>
                      </a:cubicBezTo>
                      <a:cubicBezTo>
                        <a:pt x="24998" y="26302"/>
                        <a:pt x="25142" y="26491"/>
                        <a:pt x="25151" y="26714"/>
                      </a:cubicBezTo>
                      <a:cubicBezTo>
                        <a:pt x="25184" y="27448"/>
                        <a:pt x="23769" y="28388"/>
                        <a:pt x="23167" y="28792"/>
                      </a:cubicBezTo>
                      <a:lnTo>
                        <a:pt x="23101" y="28833"/>
                      </a:lnTo>
                      <a:cubicBezTo>
                        <a:pt x="21675" y="29781"/>
                        <a:pt x="20121" y="30540"/>
                        <a:pt x="18344" y="31154"/>
                      </a:cubicBezTo>
                      <a:cubicBezTo>
                        <a:pt x="18212" y="30779"/>
                        <a:pt x="18059" y="30416"/>
                        <a:pt x="17886" y="30074"/>
                      </a:cubicBezTo>
                      <a:lnTo>
                        <a:pt x="17886" y="30070"/>
                      </a:lnTo>
                      <a:lnTo>
                        <a:pt x="17882" y="30057"/>
                      </a:lnTo>
                      <a:cubicBezTo>
                        <a:pt x="17849" y="29996"/>
                        <a:pt x="17816" y="29934"/>
                        <a:pt x="17779" y="29868"/>
                      </a:cubicBezTo>
                      <a:cubicBezTo>
                        <a:pt x="17795" y="29855"/>
                        <a:pt x="17816" y="29835"/>
                        <a:pt x="17832" y="29806"/>
                      </a:cubicBezTo>
                      <a:cubicBezTo>
                        <a:pt x="17837" y="29802"/>
                        <a:pt x="17841" y="29794"/>
                        <a:pt x="17849" y="29785"/>
                      </a:cubicBezTo>
                      <a:lnTo>
                        <a:pt x="17853" y="29781"/>
                      </a:lnTo>
                      <a:cubicBezTo>
                        <a:pt x="17989" y="29583"/>
                        <a:pt x="18113" y="29423"/>
                        <a:pt x="18236" y="29291"/>
                      </a:cubicBezTo>
                      <a:cubicBezTo>
                        <a:pt x="18950" y="28495"/>
                        <a:pt x="19902" y="28021"/>
                        <a:pt x="21147" y="27843"/>
                      </a:cubicBezTo>
                      <a:cubicBezTo>
                        <a:pt x="21234" y="27831"/>
                        <a:pt x="21300" y="27782"/>
                        <a:pt x="21333" y="27703"/>
                      </a:cubicBezTo>
                      <a:cubicBezTo>
                        <a:pt x="21366" y="27617"/>
                        <a:pt x="21349" y="27514"/>
                        <a:pt x="21296" y="27444"/>
                      </a:cubicBezTo>
                      <a:cubicBezTo>
                        <a:pt x="21254" y="27388"/>
                        <a:pt x="21193" y="27362"/>
                        <a:pt x="21126" y="27362"/>
                      </a:cubicBezTo>
                      <a:cubicBezTo>
                        <a:pt x="21112" y="27362"/>
                        <a:pt x="21099" y="27363"/>
                        <a:pt x="21085" y="27365"/>
                      </a:cubicBezTo>
                      <a:cubicBezTo>
                        <a:pt x="19914" y="27530"/>
                        <a:pt x="18941" y="27959"/>
                        <a:pt x="18199" y="28635"/>
                      </a:cubicBezTo>
                      <a:cubicBezTo>
                        <a:pt x="18146" y="27901"/>
                        <a:pt x="18092" y="27159"/>
                        <a:pt x="18039" y="26417"/>
                      </a:cubicBezTo>
                      <a:lnTo>
                        <a:pt x="18039" y="26417"/>
                      </a:lnTo>
                      <a:cubicBezTo>
                        <a:pt x="18175" y="26438"/>
                        <a:pt x="18319" y="26450"/>
                        <a:pt x="18467" y="26458"/>
                      </a:cubicBezTo>
                      <a:cubicBezTo>
                        <a:pt x="18491" y="26459"/>
                        <a:pt x="18514" y="26459"/>
                        <a:pt x="18538" y="26459"/>
                      </a:cubicBezTo>
                      <a:cubicBezTo>
                        <a:pt x="18926" y="26459"/>
                        <a:pt x="19341" y="26366"/>
                        <a:pt x="19745" y="26281"/>
                      </a:cubicBezTo>
                      <a:cubicBezTo>
                        <a:pt x="19931" y="26244"/>
                        <a:pt x="20104" y="26207"/>
                        <a:pt x="20277" y="26178"/>
                      </a:cubicBezTo>
                      <a:cubicBezTo>
                        <a:pt x="20492" y="26141"/>
                        <a:pt x="20714" y="26100"/>
                        <a:pt x="20953" y="26054"/>
                      </a:cubicBezTo>
                      <a:cubicBezTo>
                        <a:pt x="21644" y="25920"/>
                        <a:pt x="22386" y="25778"/>
                        <a:pt x="23096" y="25778"/>
                      </a:cubicBezTo>
                      <a:close/>
                      <a:moveTo>
                        <a:pt x="24363" y="28544"/>
                      </a:moveTo>
                      <a:cubicBezTo>
                        <a:pt x="25093" y="28594"/>
                        <a:pt x="25608" y="29035"/>
                        <a:pt x="25645" y="29645"/>
                      </a:cubicBezTo>
                      <a:cubicBezTo>
                        <a:pt x="25687" y="30305"/>
                        <a:pt x="25159" y="30635"/>
                        <a:pt x="24664" y="30890"/>
                      </a:cubicBezTo>
                      <a:cubicBezTo>
                        <a:pt x="24326" y="31063"/>
                        <a:pt x="23943" y="31175"/>
                        <a:pt x="23567" y="31278"/>
                      </a:cubicBezTo>
                      <a:cubicBezTo>
                        <a:pt x="23423" y="31319"/>
                        <a:pt x="23275" y="31360"/>
                        <a:pt x="23134" y="31406"/>
                      </a:cubicBezTo>
                      <a:cubicBezTo>
                        <a:pt x="22392" y="31637"/>
                        <a:pt x="21654" y="31913"/>
                        <a:pt x="20941" y="32185"/>
                      </a:cubicBezTo>
                      <a:cubicBezTo>
                        <a:pt x="20257" y="32441"/>
                        <a:pt x="19548" y="32704"/>
                        <a:pt x="18843" y="32931"/>
                      </a:cubicBezTo>
                      <a:cubicBezTo>
                        <a:pt x="18834" y="32931"/>
                        <a:pt x="18830" y="32935"/>
                        <a:pt x="18822" y="32939"/>
                      </a:cubicBezTo>
                      <a:cubicBezTo>
                        <a:pt x="18735" y="32465"/>
                        <a:pt x="18628" y="32032"/>
                        <a:pt x="18500" y="31612"/>
                      </a:cubicBezTo>
                      <a:cubicBezTo>
                        <a:pt x="20380" y="30965"/>
                        <a:pt x="22108" y="30103"/>
                        <a:pt x="23642" y="29056"/>
                      </a:cubicBezTo>
                      <a:cubicBezTo>
                        <a:pt x="23868" y="28903"/>
                        <a:pt x="24116" y="28734"/>
                        <a:pt x="24363" y="28544"/>
                      </a:cubicBezTo>
                      <a:close/>
                      <a:moveTo>
                        <a:pt x="24503" y="31468"/>
                      </a:moveTo>
                      <a:cubicBezTo>
                        <a:pt x="24516" y="31476"/>
                        <a:pt x="24532" y="31488"/>
                        <a:pt x="24553" y="31492"/>
                      </a:cubicBezTo>
                      <a:cubicBezTo>
                        <a:pt x="25250" y="31707"/>
                        <a:pt x="25621" y="32024"/>
                        <a:pt x="25654" y="32432"/>
                      </a:cubicBezTo>
                      <a:cubicBezTo>
                        <a:pt x="25711" y="33137"/>
                        <a:pt x="24755" y="33954"/>
                        <a:pt x="24091" y="34283"/>
                      </a:cubicBezTo>
                      <a:cubicBezTo>
                        <a:pt x="23576" y="34543"/>
                        <a:pt x="23031" y="34766"/>
                        <a:pt x="22504" y="34980"/>
                      </a:cubicBezTo>
                      <a:lnTo>
                        <a:pt x="22293" y="35067"/>
                      </a:lnTo>
                      <a:cubicBezTo>
                        <a:pt x="22095" y="35145"/>
                        <a:pt x="21852" y="35265"/>
                        <a:pt x="21568" y="35401"/>
                      </a:cubicBezTo>
                      <a:cubicBezTo>
                        <a:pt x="20795" y="35774"/>
                        <a:pt x="19846" y="36233"/>
                        <a:pt x="19177" y="36233"/>
                      </a:cubicBezTo>
                      <a:cubicBezTo>
                        <a:pt x="19129" y="36233"/>
                        <a:pt x="19082" y="36230"/>
                        <a:pt x="19036" y="36225"/>
                      </a:cubicBezTo>
                      <a:cubicBezTo>
                        <a:pt x="19057" y="35397"/>
                        <a:pt x="19061" y="34420"/>
                        <a:pt x="18904" y="33414"/>
                      </a:cubicBezTo>
                      <a:cubicBezTo>
                        <a:pt x="18904" y="33405"/>
                        <a:pt x="18904" y="33397"/>
                        <a:pt x="18900" y="33389"/>
                      </a:cubicBezTo>
                      <a:lnTo>
                        <a:pt x="18900" y="33389"/>
                      </a:lnTo>
                      <a:cubicBezTo>
                        <a:pt x="18915" y="33392"/>
                        <a:pt x="18929" y="33393"/>
                        <a:pt x="18943" y="33393"/>
                      </a:cubicBezTo>
                      <a:cubicBezTo>
                        <a:pt x="18968" y="33393"/>
                        <a:pt x="18992" y="33389"/>
                        <a:pt x="19016" y="33381"/>
                      </a:cubicBezTo>
                      <a:cubicBezTo>
                        <a:pt x="19754" y="33146"/>
                        <a:pt x="20488" y="32873"/>
                        <a:pt x="21197" y="32610"/>
                      </a:cubicBezTo>
                      <a:cubicBezTo>
                        <a:pt x="21943" y="32333"/>
                        <a:pt x="22710" y="32049"/>
                        <a:pt x="23481" y="31806"/>
                      </a:cubicBezTo>
                      <a:cubicBezTo>
                        <a:pt x="23819" y="31703"/>
                        <a:pt x="24169" y="31595"/>
                        <a:pt x="24503" y="31468"/>
                      </a:cubicBezTo>
                      <a:close/>
                      <a:moveTo>
                        <a:pt x="24534" y="35043"/>
                      </a:moveTo>
                      <a:cubicBezTo>
                        <a:pt x="24766" y="35043"/>
                        <a:pt x="24954" y="35086"/>
                        <a:pt x="25043" y="35203"/>
                      </a:cubicBezTo>
                      <a:cubicBezTo>
                        <a:pt x="25155" y="35347"/>
                        <a:pt x="25101" y="35607"/>
                        <a:pt x="24883" y="35966"/>
                      </a:cubicBezTo>
                      <a:cubicBezTo>
                        <a:pt x="24755" y="36184"/>
                        <a:pt x="24396" y="36403"/>
                        <a:pt x="24103" y="36580"/>
                      </a:cubicBezTo>
                      <a:cubicBezTo>
                        <a:pt x="24000" y="36642"/>
                        <a:pt x="23901" y="36704"/>
                        <a:pt x="23823" y="36757"/>
                      </a:cubicBezTo>
                      <a:cubicBezTo>
                        <a:pt x="22166" y="37895"/>
                        <a:pt x="20644" y="38448"/>
                        <a:pt x="19040" y="38493"/>
                      </a:cubicBezTo>
                      <a:cubicBezTo>
                        <a:pt x="19073" y="38114"/>
                        <a:pt x="19057" y="37685"/>
                        <a:pt x="19040" y="37306"/>
                      </a:cubicBezTo>
                      <a:cubicBezTo>
                        <a:pt x="19032" y="37091"/>
                        <a:pt x="19024" y="36889"/>
                        <a:pt x="19024" y="36708"/>
                      </a:cubicBezTo>
                      <a:lnTo>
                        <a:pt x="19024" y="36708"/>
                      </a:lnTo>
                      <a:cubicBezTo>
                        <a:pt x="19045" y="36709"/>
                        <a:pt x="19067" y="36709"/>
                        <a:pt x="19089" y="36709"/>
                      </a:cubicBezTo>
                      <a:cubicBezTo>
                        <a:pt x="19543" y="36709"/>
                        <a:pt x="20093" y="36472"/>
                        <a:pt x="20541" y="36279"/>
                      </a:cubicBezTo>
                      <a:cubicBezTo>
                        <a:pt x="20694" y="36213"/>
                        <a:pt x="20838" y="36151"/>
                        <a:pt x="20966" y="36102"/>
                      </a:cubicBezTo>
                      <a:cubicBezTo>
                        <a:pt x="21510" y="35904"/>
                        <a:pt x="22157" y="35660"/>
                        <a:pt x="22792" y="35401"/>
                      </a:cubicBezTo>
                      <a:lnTo>
                        <a:pt x="22895" y="35372"/>
                      </a:lnTo>
                      <a:cubicBezTo>
                        <a:pt x="23279" y="35258"/>
                        <a:pt x="24018" y="35043"/>
                        <a:pt x="24534" y="35043"/>
                      </a:cubicBezTo>
                      <a:close/>
                      <a:moveTo>
                        <a:pt x="20426" y="38827"/>
                      </a:moveTo>
                      <a:lnTo>
                        <a:pt x="20426" y="38827"/>
                      </a:lnTo>
                      <a:cubicBezTo>
                        <a:pt x="19952" y="39173"/>
                        <a:pt x="19486" y="39458"/>
                        <a:pt x="19007" y="39697"/>
                      </a:cubicBezTo>
                      <a:lnTo>
                        <a:pt x="18999" y="39585"/>
                      </a:lnTo>
                      <a:cubicBezTo>
                        <a:pt x="18983" y="39383"/>
                        <a:pt x="18966" y="39186"/>
                        <a:pt x="18954" y="38984"/>
                      </a:cubicBezTo>
                      <a:cubicBezTo>
                        <a:pt x="19420" y="38979"/>
                        <a:pt x="19910" y="38926"/>
                        <a:pt x="20426" y="38827"/>
                      </a:cubicBezTo>
                      <a:close/>
                      <a:moveTo>
                        <a:pt x="16163" y="26285"/>
                      </a:moveTo>
                      <a:cubicBezTo>
                        <a:pt x="16196" y="26759"/>
                        <a:pt x="16229" y="27270"/>
                        <a:pt x="16274" y="27885"/>
                      </a:cubicBezTo>
                      <a:cubicBezTo>
                        <a:pt x="16068" y="27683"/>
                        <a:pt x="15833" y="27489"/>
                        <a:pt x="15577" y="27299"/>
                      </a:cubicBezTo>
                      <a:cubicBezTo>
                        <a:pt x="15530" y="27265"/>
                        <a:pt x="15482" y="27250"/>
                        <a:pt x="15435" y="27250"/>
                      </a:cubicBezTo>
                      <a:cubicBezTo>
                        <a:pt x="15359" y="27250"/>
                        <a:pt x="15289" y="27290"/>
                        <a:pt x="15243" y="27349"/>
                      </a:cubicBezTo>
                      <a:cubicBezTo>
                        <a:pt x="15169" y="27448"/>
                        <a:pt x="15161" y="27592"/>
                        <a:pt x="15280" y="27687"/>
                      </a:cubicBezTo>
                      <a:cubicBezTo>
                        <a:pt x="15668" y="27967"/>
                        <a:pt x="16014" y="28281"/>
                        <a:pt x="16336" y="28639"/>
                      </a:cubicBezTo>
                      <a:cubicBezTo>
                        <a:pt x="16492" y="28804"/>
                        <a:pt x="16645" y="28994"/>
                        <a:pt x="16806" y="29204"/>
                      </a:cubicBezTo>
                      <a:lnTo>
                        <a:pt x="16806" y="29208"/>
                      </a:lnTo>
                      <a:lnTo>
                        <a:pt x="16814" y="29225"/>
                      </a:lnTo>
                      <a:cubicBezTo>
                        <a:pt x="17284" y="29860"/>
                        <a:pt x="17655" y="30589"/>
                        <a:pt x="17919" y="31393"/>
                      </a:cubicBezTo>
                      <a:cubicBezTo>
                        <a:pt x="18608" y="33451"/>
                        <a:pt x="18608" y="35830"/>
                        <a:pt x="18500" y="38097"/>
                      </a:cubicBezTo>
                      <a:cubicBezTo>
                        <a:pt x="18500" y="38130"/>
                        <a:pt x="18500" y="38188"/>
                        <a:pt x="18504" y="38262"/>
                      </a:cubicBezTo>
                      <a:cubicBezTo>
                        <a:pt x="18513" y="38460"/>
                        <a:pt x="18525" y="38794"/>
                        <a:pt x="18467" y="38926"/>
                      </a:cubicBezTo>
                      <a:cubicBezTo>
                        <a:pt x="18459" y="38942"/>
                        <a:pt x="18455" y="38955"/>
                        <a:pt x="18443" y="38967"/>
                      </a:cubicBezTo>
                      <a:cubicBezTo>
                        <a:pt x="18359" y="39040"/>
                        <a:pt x="18266" y="39076"/>
                        <a:pt x="18162" y="39076"/>
                      </a:cubicBezTo>
                      <a:cubicBezTo>
                        <a:pt x="17989" y="39076"/>
                        <a:pt x="17787" y="38975"/>
                        <a:pt x="17560" y="38773"/>
                      </a:cubicBezTo>
                      <a:cubicBezTo>
                        <a:pt x="17424" y="38654"/>
                        <a:pt x="17276" y="38493"/>
                        <a:pt x="17107" y="38279"/>
                      </a:cubicBezTo>
                      <a:lnTo>
                        <a:pt x="17094" y="38262"/>
                      </a:lnTo>
                      <a:cubicBezTo>
                        <a:pt x="16760" y="37833"/>
                        <a:pt x="16497" y="37371"/>
                        <a:pt x="16422" y="37227"/>
                      </a:cubicBezTo>
                      <a:cubicBezTo>
                        <a:pt x="16060" y="36514"/>
                        <a:pt x="15812" y="35735"/>
                        <a:pt x="15577" y="34976"/>
                      </a:cubicBezTo>
                      <a:cubicBezTo>
                        <a:pt x="15528" y="34828"/>
                        <a:pt x="15482" y="34679"/>
                        <a:pt x="15433" y="34531"/>
                      </a:cubicBezTo>
                      <a:cubicBezTo>
                        <a:pt x="14827" y="32663"/>
                        <a:pt x="13965" y="31167"/>
                        <a:pt x="12728" y="29827"/>
                      </a:cubicBezTo>
                      <a:cubicBezTo>
                        <a:pt x="12675" y="29768"/>
                        <a:pt x="12611" y="29743"/>
                        <a:pt x="12548" y="29743"/>
                      </a:cubicBezTo>
                      <a:cubicBezTo>
                        <a:pt x="12479" y="29743"/>
                        <a:pt x="12411" y="29773"/>
                        <a:pt x="12361" y="29818"/>
                      </a:cubicBezTo>
                      <a:cubicBezTo>
                        <a:pt x="12283" y="29893"/>
                        <a:pt x="12246" y="30016"/>
                        <a:pt x="12349" y="30123"/>
                      </a:cubicBezTo>
                      <a:cubicBezTo>
                        <a:pt x="13540" y="31410"/>
                        <a:pt x="14377" y="32869"/>
                        <a:pt x="14983" y="34712"/>
                      </a:cubicBezTo>
                      <a:cubicBezTo>
                        <a:pt x="15045" y="34898"/>
                        <a:pt x="15107" y="35083"/>
                        <a:pt x="15165" y="35273"/>
                      </a:cubicBezTo>
                      <a:cubicBezTo>
                        <a:pt x="15511" y="36370"/>
                        <a:pt x="15870" y="37503"/>
                        <a:pt x="16583" y="38419"/>
                      </a:cubicBezTo>
                      <a:cubicBezTo>
                        <a:pt x="16760" y="38650"/>
                        <a:pt x="16929" y="38839"/>
                        <a:pt x="17090" y="39004"/>
                      </a:cubicBezTo>
                      <a:cubicBezTo>
                        <a:pt x="17111" y="39235"/>
                        <a:pt x="17127" y="39470"/>
                        <a:pt x="17144" y="39705"/>
                      </a:cubicBezTo>
                      <a:cubicBezTo>
                        <a:pt x="17164" y="39932"/>
                        <a:pt x="17181" y="40163"/>
                        <a:pt x="17197" y="40389"/>
                      </a:cubicBezTo>
                      <a:cubicBezTo>
                        <a:pt x="15107" y="40992"/>
                        <a:pt x="12919" y="40996"/>
                        <a:pt x="10608" y="40996"/>
                      </a:cubicBezTo>
                      <a:cubicBezTo>
                        <a:pt x="10577" y="40996"/>
                        <a:pt x="10546" y="40996"/>
                        <a:pt x="10514" y="40996"/>
                      </a:cubicBezTo>
                      <a:cubicBezTo>
                        <a:pt x="9512" y="40996"/>
                        <a:pt x="8478" y="40996"/>
                        <a:pt x="7463" y="41049"/>
                      </a:cubicBezTo>
                      <a:cubicBezTo>
                        <a:pt x="6338" y="41107"/>
                        <a:pt x="5373" y="41243"/>
                        <a:pt x="4515" y="41461"/>
                      </a:cubicBezTo>
                      <a:cubicBezTo>
                        <a:pt x="4330" y="41507"/>
                        <a:pt x="4132" y="41585"/>
                        <a:pt x="3926" y="41668"/>
                      </a:cubicBezTo>
                      <a:cubicBezTo>
                        <a:pt x="3633" y="41779"/>
                        <a:pt x="3332" y="41894"/>
                        <a:pt x="3072" y="41927"/>
                      </a:cubicBezTo>
                      <a:cubicBezTo>
                        <a:pt x="2958" y="41940"/>
                        <a:pt x="2852" y="41946"/>
                        <a:pt x="2751" y="41946"/>
                      </a:cubicBezTo>
                      <a:cubicBezTo>
                        <a:pt x="1436" y="41946"/>
                        <a:pt x="1250" y="40886"/>
                        <a:pt x="1085" y="39940"/>
                      </a:cubicBezTo>
                      <a:cubicBezTo>
                        <a:pt x="1065" y="39829"/>
                        <a:pt x="1044" y="39717"/>
                        <a:pt x="1023" y="39610"/>
                      </a:cubicBezTo>
                      <a:cubicBezTo>
                        <a:pt x="545" y="37178"/>
                        <a:pt x="751" y="34539"/>
                        <a:pt x="949" y="31987"/>
                      </a:cubicBezTo>
                      <a:lnTo>
                        <a:pt x="966" y="31785"/>
                      </a:lnTo>
                      <a:cubicBezTo>
                        <a:pt x="1673" y="32014"/>
                        <a:pt x="2354" y="32115"/>
                        <a:pt x="3014" y="32115"/>
                      </a:cubicBezTo>
                      <a:cubicBezTo>
                        <a:pt x="5533" y="32115"/>
                        <a:pt x="7743" y="30642"/>
                        <a:pt x="9896" y="29208"/>
                      </a:cubicBezTo>
                      <a:cubicBezTo>
                        <a:pt x="11862" y="27893"/>
                        <a:pt x="13895" y="26537"/>
                        <a:pt x="16163" y="26285"/>
                      </a:cubicBezTo>
                      <a:close/>
                      <a:moveTo>
                        <a:pt x="17618" y="39449"/>
                      </a:moveTo>
                      <a:lnTo>
                        <a:pt x="17618" y="39449"/>
                      </a:lnTo>
                      <a:cubicBezTo>
                        <a:pt x="17845" y="39605"/>
                        <a:pt x="18051" y="39683"/>
                        <a:pt x="18232" y="39683"/>
                      </a:cubicBezTo>
                      <a:cubicBezTo>
                        <a:pt x="18333" y="39683"/>
                        <a:pt x="18427" y="39659"/>
                        <a:pt x="18513" y="39610"/>
                      </a:cubicBezTo>
                      <a:cubicBezTo>
                        <a:pt x="18517" y="39643"/>
                        <a:pt x="18517" y="39672"/>
                        <a:pt x="18521" y="39705"/>
                      </a:cubicBezTo>
                      <a:cubicBezTo>
                        <a:pt x="18525" y="39779"/>
                        <a:pt x="18529" y="39858"/>
                        <a:pt x="18533" y="39936"/>
                      </a:cubicBezTo>
                      <a:cubicBezTo>
                        <a:pt x="18546" y="40088"/>
                        <a:pt x="18558" y="40241"/>
                        <a:pt x="18570" y="40389"/>
                      </a:cubicBezTo>
                      <a:cubicBezTo>
                        <a:pt x="18628" y="41181"/>
                        <a:pt x="18686" y="41973"/>
                        <a:pt x="18744" y="42764"/>
                      </a:cubicBezTo>
                      <a:cubicBezTo>
                        <a:pt x="18818" y="43787"/>
                        <a:pt x="18892" y="44813"/>
                        <a:pt x="18966" y="45836"/>
                      </a:cubicBezTo>
                      <a:cubicBezTo>
                        <a:pt x="18983" y="46087"/>
                        <a:pt x="18995" y="46343"/>
                        <a:pt x="19007" y="46590"/>
                      </a:cubicBezTo>
                      <a:cubicBezTo>
                        <a:pt x="19032" y="47085"/>
                        <a:pt x="19057" y="47592"/>
                        <a:pt x="19127" y="48079"/>
                      </a:cubicBezTo>
                      <a:lnTo>
                        <a:pt x="19127" y="48083"/>
                      </a:lnTo>
                      <a:cubicBezTo>
                        <a:pt x="19143" y="48153"/>
                        <a:pt x="19168" y="48297"/>
                        <a:pt x="19176" y="48408"/>
                      </a:cubicBezTo>
                      <a:cubicBezTo>
                        <a:pt x="19106" y="48413"/>
                        <a:pt x="18995" y="48466"/>
                        <a:pt x="18826" y="48557"/>
                      </a:cubicBezTo>
                      <a:cubicBezTo>
                        <a:pt x="18650" y="48648"/>
                        <a:pt x="18419" y="48769"/>
                        <a:pt x="18289" y="48769"/>
                      </a:cubicBezTo>
                      <a:cubicBezTo>
                        <a:pt x="18273" y="48769"/>
                        <a:pt x="18258" y="48767"/>
                        <a:pt x="18245" y="48763"/>
                      </a:cubicBezTo>
                      <a:cubicBezTo>
                        <a:pt x="18241" y="48693"/>
                        <a:pt x="18228" y="48441"/>
                        <a:pt x="18216" y="48132"/>
                      </a:cubicBezTo>
                      <a:cubicBezTo>
                        <a:pt x="18183" y="47332"/>
                        <a:pt x="18129" y="46124"/>
                        <a:pt x="18100" y="45786"/>
                      </a:cubicBezTo>
                      <a:cubicBezTo>
                        <a:pt x="18051" y="45147"/>
                        <a:pt x="18001" y="44504"/>
                        <a:pt x="17952" y="43865"/>
                      </a:cubicBezTo>
                      <a:cubicBezTo>
                        <a:pt x="17915" y="43395"/>
                        <a:pt x="17878" y="42925"/>
                        <a:pt x="17841" y="42455"/>
                      </a:cubicBezTo>
                      <a:cubicBezTo>
                        <a:pt x="17812" y="42063"/>
                        <a:pt x="17783" y="41672"/>
                        <a:pt x="17754" y="41284"/>
                      </a:cubicBezTo>
                      <a:lnTo>
                        <a:pt x="17713" y="40744"/>
                      </a:lnTo>
                      <a:cubicBezTo>
                        <a:pt x="17700" y="40587"/>
                        <a:pt x="17688" y="40431"/>
                        <a:pt x="17680" y="40282"/>
                      </a:cubicBezTo>
                      <a:cubicBezTo>
                        <a:pt x="17655" y="39965"/>
                        <a:pt x="17635" y="39701"/>
                        <a:pt x="17618" y="39449"/>
                      </a:cubicBezTo>
                      <a:close/>
                      <a:moveTo>
                        <a:pt x="15883" y="1"/>
                      </a:moveTo>
                      <a:cubicBezTo>
                        <a:pt x="15877" y="1"/>
                        <a:pt x="15872" y="1"/>
                        <a:pt x="15866" y="2"/>
                      </a:cubicBezTo>
                      <a:cubicBezTo>
                        <a:pt x="15449" y="63"/>
                        <a:pt x="15029" y="125"/>
                        <a:pt x="14612" y="183"/>
                      </a:cubicBezTo>
                      <a:cubicBezTo>
                        <a:pt x="14588" y="187"/>
                        <a:pt x="14567" y="195"/>
                        <a:pt x="14555" y="204"/>
                      </a:cubicBezTo>
                      <a:cubicBezTo>
                        <a:pt x="14439" y="237"/>
                        <a:pt x="14377" y="323"/>
                        <a:pt x="14390" y="439"/>
                      </a:cubicBezTo>
                      <a:cubicBezTo>
                        <a:pt x="14439" y="1238"/>
                        <a:pt x="14497" y="2038"/>
                        <a:pt x="14551" y="2834"/>
                      </a:cubicBezTo>
                      <a:cubicBezTo>
                        <a:pt x="14592" y="3457"/>
                        <a:pt x="14633" y="4075"/>
                        <a:pt x="14674" y="4693"/>
                      </a:cubicBezTo>
                      <a:lnTo>
                        <a:pt x="14781" y="6256"/>
                      </a:lnTo>
                      <a:cubicBezTo>
                        <a:pt x="15214" y="12663"/>
                        <a:pt x="15668" y="19284"/>
                        <a:pt x="16126" y="25799"/>
                      </a:cubicBezTo>
                      <a:cubicBezTo>
                        <a:pt x="15078" y="25918"/>
                        <a:pt x="13961" y="26289"/>
                        <a:pt x="12712" y="26936"/>
                      </a:cubicBezTo>
                      <a:cubicBezTo>
                        <a:pt x="11763" y="27427"/>
                        <a:pt x="10836" y="28046"/>
                        <a:pt x="9855" y="28701"/>
                      </a:cubicBezTo>
                      <a:cubicBezTo>
                        <a:pt x="7691" y="30148"/>
                        <a:pt x="5469" y="31631"/>
                        <a:pt x="3010" y="31631"/>
                      </a:cubicBezTo>
                      <a:cubicBezTo>
                        <a:pt x="2287" y="31631"/>
                        <a:pt x="1544" y="31503"/>
                        <a:pt x="776" y="31208"/>
                      </a:cubicBezTo>
                      <a:cubicBezTo>
                        <a:pt x="742" y="31194"/>
                        <a:pt x="709" y="31188"/>
                        <a:pt x="679" y="31188"/>
                      </a:cubicBezTo>
                      <a:cubicBezTo>
                        <a:pt x="591" y="31188"/>
                        <a:pt x="524" y="31240"/>
                        <a:pt x="487" y="31298"/>
                      </a:cubicBezTo>
                      <a:cubicBezTo>
                        <a:pt x="434" y="31381"/>
                        <a:pt x="421" y="31505"/>
                        <a:pt x="496" y="31591"/>
                      </a:cubicBezTo>
                      <a:lnTo>
                        <a:pt x="491" y="31645"/>
                      </a:lnTo>
                      <a:cubicBezTo>
                        <a:pt x="261" y="34597"/>
                        <a:pt x="1" y="37945"/>
                        <a:pt x="784" y="40818"/>
                      </a:cubicBezTo>
                      <a:cubicBezTo>
                        <a:pt x="986" y="41552"/>
                        <a:pt x="1283" y="42026"/>
                        <a:pt x="1695" y="42257"/>
                      </a:cubicBezTo>
                      <a:cubicBezTo>
                        <a:pt x="1920" y="42382"/>
                        <a:pt x="2167" y="42432"/>
                        <a:pt x="2435" y="42432"/>
                      </a:cubicBezTo>
                      <a:cubicBezTo>
                        <a:pt x="2908" y="42432"/>
                        <a:pt x="3446" y="42276"/>
                        <a:pt x="4033" y="42105"/>
                      </a:cubicBezTo>
                      <a:cubicBezTo>
                        <a:pt x="4392" y="42002"/>
                        <a:pt x="4767" y="41894"/>
                        <a:pt x="5146" y="41816"/>
                      </a:cubicBezTo>
                      <a:cubicBezTo>
                        <a:pt x="6272" y="41581"/>
                        <a:pt x="7419" y="41521"/>
                        <a:pt x="8557" y="41521"/>
                      </a:cubicBezTo>
                      <a:cubicBezTo>
                        <a:pt x="9178" y="41521"/>
                        <a:pt x="9796" y="41539"/>
                        <a:pt x="10407" y="41556"/>
                      </a:cubicBezTo>
                      <a:cubicBezTo>
                        <a:pt x="11019" y="41575"/>
                        <a:pt x="11641" y="41593"/>
                        <a:pt x="12265" y="41593"/>
                      </a:cubicBezTo>
                      <a:cubicBezTo>
                        <a:pt x="12907" y="41593"/>
                        <a:pt x="13550" y="41574"/>
                        <a:pt x="14188" y="41515"/>
                      </a:cubicBezTo>
                      <a:cubicBezTo>
                        <a:pt x="15280" y="41412"/>
                        <a:pt x="16303" y="41214"/>
                        <a:pt x="17235" y="40925"/>
                      </a:cubicBezTo>
                      <a:cubicBezTo>
                        <a:pt x="17453" y="43811"/>
                        <a:pt x="17680" y="46652"/>
                        <a:pt x="17874" y="49056"/>
                      </a:cubicBezTo>
                      <a:cubicBezTo>
                        <a:pt x="17882" y="49130"/>
                        <a:pt x="17919" y="49200"/>
                        <a:pt x="17985" y="49241"/>
                      </a:cubicBezTo>
                      <a:cubicBezTo>
                        <a:pt x="18026" y="49270"/>
                        <a:pt x="18072" y="49283"/>
                        <a:pt x="18117" y="49283"/>
                      </a:cubicBezTo>
                      <a:cubicBezTo>
                        <a:pt x="18142" y="49283"/>
                        <a:pt x="18166" y="49278"/>
                        <a:pt x="18191" y="49270"/>
                      </a:cubicBezTo>
                      <a:cubicBezTo>
                        <a:pt x="18352" y="49221"/>
                        <a:pt x="18509" y="49167"/>
                        <a:pt x="18665" y="49113"/>
                      </a:cubicBezTo>
                      <a:cubicBezTo>
                        <a:pt x="18941" y="49023"/>
                        <a:pt x="19214" y="48932"/>
                        <a:pt x="19486" y="48837"/>
                      </a:cubicBezTo>
                      <a:cubicBezTo>
                        <a:pt x="19589" y="48804"/>
                        <a:pt x="19663" y="48705"/>
                        <a:pt x="19655" y="48594"/>
                      </a:cubicBezTo>
                      <a:cubicBezTo>
                        <a:pt x="19593" y="47757"/>
                        <a:pt x="19531" y="46916"/>
                        <a:pt x="19469" y="46079"/>
                      </a:cubicBezTo>
                      <a:cubicBezTo>
                        <a:pt x="19387" y="44921"/>
                        <a:pt x="19300" y="43762"/>
                        <a:pt x="19218" y="42603"/>
                      </a:cubicBezTo>
                      <a:lnTo>
                        <a:pt x="19168" y="41952"/>
                      </a:lnTo>
                      <a:cubicBezTo>
                        <a:pt x="19127" y="41375"/>
                        <a:pt x="19086" y="40798"/>
                        <a:pt x="19045" y="40220"/>
                      </a:cubicBezTo>
                      <a:cubicBezTo>
                        <a:pt x="19980" y="39763"/>
                        <a:pt x="20813" y="39202"/>
                        <a:pt x="21535" y="38551"/>
                      </a:cubicBezTo>
                      <a:cubicBezTo>
                        <a:pt x="21539" y="38547"/>
                        <a:pt x="21543" y="38542"/>
                        <a:pt x="21547" y="38534"/>
                      </a:cubicBezTo>
                      <a:cubicBezTo>
                        <a:pt x="23192" y="38015"/>
                        <a:pt x="24627" y="37120"/>
                        <a:pt x="25489" y="36085"/>
                      </a:cubicBezTo>
                      <a:cubicBezTo>
                        <a:pt x="25658" y="35887"/>
                        <a:pt x="25851" y="35578"/>
                        <a:pt x="25814" y="35248"/>
                      </a:cubicBezTo>
                      <a:cubicBezTo>
                        <a:pt x="25790" y="35038"/>
                        <a:pt x="25678" y="34857"/>
                        <a:pt x="25480" y="34708"/>
                      </a:cubicBezTo>
                      <a:cubicBezTo>
                        <a:pt x="25295" y="34564"/>
                        <a:pt x="25052" y="34490"/>
                        <a:pt x="24747" y="34477"/>
                      </a:cubicBezTo>
                      <a:cubicBezTo>
                        <a:pt x="25666" y="33896"/>
                        <a:pt x="26218" y="33088"/>
                        <a:pt x="26165" y="32395"/>
                      </a:cubicBezTo>
                      <a:cubicBezTo>
                        <a:pt x="26128" y="31884"/>
                        <a:pt x="25761" y="31463"/>
                        <a:pt x="25105" y="31183"/>
                      </a:cubicBezTo>
                      <a:cubicBezTo>
                        <a:pt x="25373" y="31035"/>
                        <a:pt x="25600" y="30857"/>
                        <a:pt x="25798" y="30651"/>
                      </a:cubicBezTo>
                      <a:cubicBezTo>
                        <a:pt x="26185" y="30235"/>
                        <a:pt x="26326" y="29752"/>
                        <a:pt x="26190" y="29291"/>
                      </a:cubicBezTo>
                      <a:cubicBezTo>
                        <a:pt x="26029" y="28755"/>
                        <a:pt x="25505" y="28305"/>
                        <a:pt x="24854" y="28132"/>
                      </a:cubicBezTo>
                      <a:cubicBezTo>
                        <a:pt x="25344" y="27679"/>
                        <a:pt x="25637" y="27250"/>
                        <a:pt x="25748" y="26821"/>
                      </a:cubicBezTo>
                      <a:cubicBezTo>
                        <a:pt x="25831" y="26512"/>
                        <a:pt x="25773" y="26248"/>
                        <a:pt x="25579" y="26025"/>
                      </a:cubicBezTo>
                      <a:cubicBezTo>
                        <a:pt x="25089" y="25467"/>
                        <a:pt x="23847" y="25343"/>
                        <a:pt x="22948" y="25343"/>
                      </a:cubicBezTo>
                      <a:cubicBezTo>
                        <a:pt x="22540" y="25343"/>
                        <a:pt x="22203" y="25368"/>
                        <a:pt x="22038" y="25390"/>
                      </a:cubicBezTo>
                      <a:cubicBezTo>
                        <a:pt x="21592" y="25444"/>
                        <a:pt x="21147" y="25531"/>
                        <a:pt x="20718" y="25613"/>
                      </a:cubicBezTo>
                      <a:cubicBezTo>
                        <a:pt x="20232" y="25708"/>
                        <a:pt x="19733" y="25803"/>
                        <a:pt x="19234" y="25856"/>
                      </a:cubicBezTo>
                      <a:cubicBezTo>
                        <a:pt x="19079" y="25874"/>
                        <a:pt x="18927" y="25881"/>
                        <a:pt x="18777" y="25881"/>
                      </a:cubicBezTo>
                      <a:cubicBezTo>
                        <a:pt x="18507" y="25881"/>
                        <a:pt x="18245" y="25858"/>
                        <a:pt x="17993" y="25832"/>
                      </a:cubicBezTo>
                      <a:cubicBezTo>
                        <a:pt x="17956" y="25329"/>
                        <a:pt x="17919" y="24826"/>
                        <a:pt x="17882" y="24327"/>
                      </a:cubicBezTo>
                      <a:lnTo>
                        <a:pt x="17804" y="23209"/>
                      </a:lnTo>
                      <a:cubicBezTo>
                        <a:pt x="17771" y="22781"/>
                        <a:pt x="17738" y="22348"/>
                        <a:pt x="17709" y="21919"/>
                      </a:cubicBezTo>
                      <a:lnTo>
                        <a:pt x="17676" y="21474"/>
                      </a:lnTo>
                      <a:lnTo>
                        <a:pt x="17676" y="21474"/>
                      </a:lnTo>
                      <a:cubicBezTo>
                        <a:pt x="17684" y="21475"/>
                        <a:pt x="17693" y="21475"/>
                        <a:pt x="17702" y="21475"/>
                      </a:cubicBezTo>
                      <a:cubicBezTo>
                        <a:pt x="17730" y="21475"/>
                        <a:pt x="17758" y="21470"/>
                        <a:pt x="17783" y="21457"/>
                      </a:cubicBezTo>
                      <a:cubicBezTo>
                        <a:pt x="18777" y="21004"/>
                        <a:pt x="19886" y="20620"/>
                        <a:pt x="21168" y="20278"/>
                      </a:cubicBezTo>
                      <a:cubicBezTo>
                        <a:pt x="21448" y="20204"/>
                        <a:pt x="21733" y="20130"/>
                        <a:pt x="22017" y="20064"/>
                      </a:cubicBezTo>
                      <a:cubicBezTo>
                        <a:pt x="22941" y="19845"/>
                        <a:pt x="23889" y="19651"/>
                        <a:pt x="24808" y="19462"/>
                      </a:cubicBezTo>
                      <a:cubicBezTo>
                        <a:pt x="25332" y="19354"/>
                        <a:pt x="25876" y="19243"/>
                        <a:pt x="26408" y="19128"/>
                      </a:cubicBezTo>
                      <a:cubicBezTo>
                        <a:pt x="26767" y="19053"/>
                        <a:pt x="27150" y="18971"/>
                        <a:pt x="27538" y="18876"/>
                      </a:cubicBezTo>
                      <a:cubicBezTo>
                        <a:pt x="29471" y="18419"/>
                        <a:pt x="30918" y="17932"/>
                        <a:pt x="32225" y="17301"/>
                      </a:cubicBezTo>
                      <a:cubicBezTo>
                        <a:pt x="32267" y="17281"/>
                        <a:pt x="32308" y="17264"/>
                        <a:pt x="32345" y="17244"/>
                      </a:cubicBezTo>
                      <a:lnTo>
                        <a:pt x="32411" y="17211"/>
                      </a:lnTo>
                      <a:cubicBezTo>
                        <a:pt x="32456" y="17186"/>
                        <a:pt x="32502" y="17165"/>
                        <a:pt x="32547" y="17140"/>
                      </a:cubicBezTo>
                      <a:cubicBezTo>
                        <a:pt x="34015" y="16398"/>
                        <a:pt x="35433" y="15467"/>
                        <a:pt x="36884" y="14287"/>
                      </a:cubicBezTo>
                      <a:lnTo>
                        <a:pt x="37622" y="13673"/>
                      </a:lnTo>
                      <a:cubicBezTo>
                        <a:pt x="38509" y="12914"/>
                        <a:pt x="39420" y="12065"/>
                        <a:pt x="40401" y="11067"/>
                      </a:cubicBezTo>
                      <a:cubicBezTo>
                        <a:pt x="40550" y="10919"/>
                        <a:pt x="40698" y="10766"/>
                        <a:pt x="40851" y="10614"/>
                      </a:cubicBezTo>
                      <a:cubicBezTo>
                        <a:pt x="41696" y="9744"/>
                        <a:pt x="42529" y="8849"/>
                        <a:pt x="43337" y="7979"/>
                      </a:cubicBezTo>
                      <a:cubicBezTo>
                        <a:pt x="43411" y="7901"/>
                        <a:pt x="43415" y="7786"/>
                        <a:pt x="43353" y="7691"/>
                      </a:cubicBezTo>
                      <a:cubicBezTo>
                        <a:pt x="43309" y="7628"/>
                        <a:pt x="43236" y="7577"/>
                        <a:pt x="43150" y="7577"/>
                      </a:cubicBezTo>
                      <a:cubicBezTo>
                        <a:pt x="43124" y="7577"/>
                        <a:pt x="43097" y="7581"/>
                        <a:pt x="43069" y="7592"/>
                      </a:cubicBezTo>
                      <a:cubicBezTo>
                        <a:pt x="40401" y="8577"/>
                        <a:pt x="37701" y="9187"/>
                        <a:pt x="35041" y="9398"/>
                      </a:cubicBezTo>
                      <a:cubicBezTo>
                        <a:pt x="34315" y="9455"/>
                        <a:pt x="33383" y="9529"/>
                        <a:pt x="32370" y="9529"/>
                      </a:cubicBezTo>
                      <a:cubicBezTo>
                        <a:pt x="30330" y="9529"/>
                        <a:pt x="27968" y="9229"/>
                        <a:pt x="26326" y="7893"/>
                      </a:cubicBezTo>
                      <a:cubicBezTo>
                        <a:pt x="25563" y="7270"/>
                        <a:pt x="25056" y="6433"/>
                        <a:pt x="24565" y="5629"/>
                      </a:cubicBezTo>
                      <a:cubicBezTo>
                        <a:pt x="23947" y="4615"/>
                        <a:pt x="23308" y="3564"/>
                        <a:pt x="22166" y="2941"/>
                      </a:cubicBezTo>
                      <a:cubicBezTo>
                        <a:pt x="20409" y="1985"/>
                        <a:pt x="18228" y="1915"/>
                        <a:pt x="16299" y="1853"/>
                      </a:cubicBezTo>
                      <a:lnTo>
                        <a:pt x="16241" y="1853"/>
                      </a:lnTo>
                      <a:cubicBezTo>
                        <a:pt x="16204" y="1309"/>
                        <a:pt x="16163" y="768"/>
                        <a:pt x="16126" y="232"/>
                      </a:cubicBezTo>
                      <a:cubicBezTo>
                        <a:pt x="16121" y="167"/>
                        <a:pt x="16084" y="96"/>
                        <a:pt x="16031" y="51"/>
                      </a:cubicBezTo>
                      <a:cubicBezTo>
                        <a:pt x="15986" y="18"/>
                        <a:pt x="15935" y="1"/>
                        <a:pt x="15883" y="1"/>
                      </a:cubicBezTo>
                      <a:close/>
                    </a:path>
                  </a:pathLst>
                </a:custGeom>
                <a:solidFill>
                  <a:schemeClr val="accent5"/>
                </a:solidFill>
                <a:ln w="114300" cap="flat" cmpd="sng">
                  <a:solidFill>
                    <a:schemeClr val="accent5"/>
                  </a:solidFill>
                  <a:prstDash val="solid"/>
                  <a:round/>
                  <a:headEnd type="none" w="sm" len="sm"/>
                  <a:tailEnd type="none" w="sm" len="sm"/>
                </a:ln>
                <a:effectLst>
                  <a:outerShdw blurRad="57150" dist="19050" dir="540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749;p44">
                <a:extLst>
                  <a:ext uri="{FF2B5EF4-FFF2-40B4-BE49-F238E27FC236}">
                    <a16:creationId xmlns:a16="http://schemas.microsoft.com/office/drawing/2014/main" id="{83FE5BBD-2A2A-38C5-16BB-5B3AFB642756}"/>
                  </a:ext>
                </a:extLst>
              </p:cNvPr>
              <p:cNvGrpSpPr/>
              <p:nvPr/>
            </p:nvGrpSpPr>
            <p:grpSpPr>
              <a:xfrm>
                <a:off x="1105474" y="1542861"/>
                <a:ext cx="1812776" cy="2057792"/>
                <a:chOff x="463224" y="2350086"/>
                <a:chExt cx="1812776" cy="2057792"/>
              </a:xfrm>
            </p:grpSpPr>
            <p:sp>
              <p:nvSpPr>
                <p:cNvPr id="53" name="Google Shape;750;p44">
                  <a:extLst>
                    <a:ext uri="{FF2B5EF4-FFF2-40B4-BE49-F238E27FC236}">
                      <a16:creationId xmlns:a16="http://schemas.microsoft.com/office/drawing/2014/main" id="{37F2248E-0BE6-921A-8E11-F45489776169}"/>
                    </a:ext>
                  </a:extLst>
                </p:cNvPr>
                <p:cNvSpPr/>
                <p:nvPr/>
              </p:nvSpPr>
              <p:spPr>
                <a:xfrm rot="-927998">
                  <a:off x="1418894" y="4002143"/>
                  <a:ext cx="68060" cy="393161"/>
                </a:xfrm>
                <a:custGeom>
                  <a:avLst/>
                  <a:gdLst/>
                  <a:ahLst/>
                  <a:cxnLst/>
                  <a:rect l="l" t="t" r="r" b="b"/>
                  <a:pathLst>
                    <a:path w="1630" h="9416" extrusionOk="0">
                      <a:moveTo>
                        <a:pt x="1" y="1"/>
                      </a:moveTo>
                      <a:cubicBezTo>
                        <a:pt x="22" y="297"/>
                        <a:pt x="42" y="598"/>
                        <a:pt x="71" y="899"/>
                      </a:cubicBezTo>
                      <a:cubicBezTo>
                        <a:pt x="79" y="1048"/>
                        <a:pt x="92" y="1204"/>
                        <a:pt x="104" y="1357"/>
                      </a:cubicBezTo>
                      <a:cubicBezTo>
                        <a:pt x="145" y="1926"/>
                        <a:pt x="186" y="2499"/>
                        <a:pt x="228" y="3072"/>
                      </a:cubicBezTo>
                      <a:cubicBezTo>
                        <a:pt x="318" y="4181"/>
                        <a:pt x="401" y="5294"/>
                        <a:pt x="492" y="6403"/>
                      </a:cubicBezTo>
                      <a:cubicBezTo>
                        <a:pt x="529" y="6902"/>
                        <a:pt x="628" y="9393"/>
                        <a:pt x="636" y="9401"/>
                      </a:cubicBezTo>
                      <a:cubicBezTo>
                        <a:pt x="656" y="9411"/>
                        <a:pt x="680" y="9415"/>
                        <a:pt x="707" y="9415"/>
                      </a:cubicBezTo>
                      <a:cubicBezTo>
                        <a:pt x="953" y="9415"/>
                        <a:pt x="1453" y="9056"/>
                        <a:pt x="1598" y="9056"/>
                      </a:cubicBezTo>
                      <a:cubicBezTo>
                        <a:pt x="1612" y="9056"/>
                        <a:pt x="1623" y="9060"/>
                        <a:pt x="1629" y="9067"/>
                      </a:cubicBezTo>
                      <a:cubicBezTo>
                        <a:pt x="1625" y="8939"/>
                        <a:pt x="1596" y="8758"/>
                        <a:pt x="1580" y="8688"/>
                      </a:cubicBezTo>
                      <a:cubicBezTo>
                        <a:pt x="1469" y="7958"/>
                        <a:pt x="1469" y="7187"/>
                        <a:pt x="1415" y="6449"/>
                      </a:cubicBezTo>
                      <a:cubicBezTo>
                        <a:pt x="1287" y="4631"/>
                        <a:pt x="1151" y="2817"/>
                        <a:pt x="1019" y="1002"/>
                      </a:cubicBezTo>
                      <a:cubicBezTo>
                        <a:pt x="1011" y="850"/>
                        <a:pt x="999" y="697"/>
                        <a:pt x="982" y="549"/>
                      </a:cubicBezTo>
                      <a:cubicBezTo>
                        <a:pt x="978" y="421"/>
                        <a:pt x="970" y="297"/>
                        <a:pt x="962" y="170"/>
                      </a:cubicBezTo>
                      <a:cubicBezTo>
                        <a:pt x="865" y="235"/>
                        <a:pt x="762" y="263"/>
                        <a:pt x="653" y="263"/>
                      </a:cubicBezTo>
                      <a:cubicBezTo>
                        <a:pt x="445" y="263"/>
                        <a:pt x="220" y="158"/>
                        <a:pt x="1" y="1"/>
                      </a:cubicBezTo>
                      <a:close/>
                    </a:path>
                  </a:pathLst>
                </a:custGeom>
                <a:solidFill>
                  <a:srgbClr val="F7E7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51;p44">
                  <a:extLst>
                    <a:ext uri="{FF2B5EF4-FFF2-40B4-BE49-F238E27FC236}">
                      <a16:creationId xmlns:a16="http://schemas.microsoft.com/office/drawing/2014/main" id="{1D6DF467-AD4B-2A2A-B9EC-027B252F2536}"/>
                    </a:ext>
                  </a:extLst>
                </p:cNvPr>
                <p:cNvSpPr/>
                <p:nvPr/>
              </p:nvSpPr>
              <p:spPr>
                <a:xfrm rot="-927998">
                  <a:off x="1418930" y="3968524"/>
                  <a:ext cx="68394" cy="41003"/>
                </a:xfrm>
                <a:custGeom>
                  <a:avLst/>
                  <a:gdLst/>
                  <a:ahLst/>
                  <a:cxnLst/>
                  <a:rect l="l" t="t" r="r" b="b"/>
                  <a:pathLst>
                    <a:path w="1638" h="982" extrusionOk="0">
                      <a:moveTo>
                        <a:pt x="1638" y="0"/>
                      </a:moveTo>
                      <a:lnTo>
                        <a:pt x="1638" y="0"/>
                      </a:lnTo>
                      <a:cubicBezTo>
                        <a:pt x="1077" y="120"/>
                        <a:pt x="524" y="186"/>
                        <a:pt x="9" y="190"/>
                      </a:cubicBezTo>
                      <a:cubicBezTo>
                        <a:pt x="9" y="194"/>
                        <a:pt x="9" y="202"/>
                        <a:pt x="5" y="210"/>
                      </a:cubicBezTo>
                      <a:lnTo>
                        <a:pt x="1" y="214"/>
                      </a:lnTo>
                      <a:cubicBezTo>
                        <a:pt x="17" y="470"/>
                        <a:pt x="38" y="722"/>
                        <a:pt x="59" y="981"/>
                      </a:cubicBezTo>
                      <a:cubicBezTo>
                        <a:pt x="603" y="713"/>
                        <a:pt x="1126" y="388"/>
                        <a:pt x="1638" y="0"/>
                      </a:cubicBezTo>
                      <a:close/>
                    </a:path>
                  </a:pathLst>
                </a:custGeom>
                <a:solidFill>
                  <a:srgbClr val="DD85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52;p44">
                  <a:extLst>
                    <a:ext uri="{FF2B5EF4-FFF2-40B4-BE49-F238E27FC236}">
                      <a16:creationId xmlns:a16="http://schemas.microsoft.com/office/drawing/2014/main" id="{59A5EEE5-B63E-A754-6EEB-87817DD0B416}"/>
                    </a:ext>
                  </a:extLst>
                </p:cNvPr>
                <p:cNvSpPr/>
                <p:nvPr/>
              </p:nvSpPr>
              <p:spPr>
                <a:xfrm rot="-927998">
                  <a:off x="1390302" y="3788397"/>
                  <a:ext cx="266436" cy="146767"/>
                </a:xfrm>
                <a:custGeom>
                  <a:avLst/>
                  <a:gdLst/>
                  <a:ahLst/>
                  <a:cxnLst/>
                  <a:rect l="l" t="t" r="r" b="b"/>
                  <a:pathLst>
                    <a:path w="6381" h="3515" extrusionOk="0">
                      <a:moveTo>
                        <a:pt x="5545" y="1"/>
                      </a:moveTo>
                      <a:cubicBezTo>
                        <a:pt x="4985" y="1"/>
                        <a:pt x="4179" y="250"/>
                        <a:pt x="3798" y="361"/>
                      </a:cubicBezTo>
                      <a:cubicBezTo>
                        <a:pt x="3192" y="608"/>
                        <a:pt x="2578" y="839"/>
                        <a:pt x="1967" y="1062"/>
                      </a:cubicBezTo>
                      <a:cubicBezTo>
                        <a:pt x="1472" y="1245"/>
                        <a:pt x="705" y="1664"/>
                        <a:pt x="110" y="1664"/>
                      </a:cubicBezTo>
                      <a:cubicBezTo>
                        <a:pt x="76" y="1664"/>
                        <a:pt x="42" y="1663"/>
                        <a:pt x="9" y="1660"/>
                      </a:cubicBezTo>
                      <a:lnTo>
                        <a:pt x="9" y="1660"/>
                      </a:lnTo>
                      <a:cubicBezTo>
                        <a:pt x="1" y="2183"/>
                        <a:pt x="79" y="2909"/>
                        <a:pt x="17" y="3515"/>
                      </a:cubicBezTo>
                      <a:cubicBezTo>
                        <a:pt x="1819" y="3474"/>
                        <a:pt x="3373" y="2789"/>
                        <a:pt x="4858" y="1771"/>
                      </a:cubicBezTo>
                      <a:cubicBezTo>
                        <a:pt x="5150" y="1569"/>
                        <a:pt x="5748" y="1272"/>
                        <a:pt x="5925" y="971"/>
                      </a:cubicBezTo>
                      <a:lnTo>
                        <a:pt x="5925" y="975"/>
                      </a:lnTo>
                      <a:cubicBezTo>
                        <a:pt x="6380" y="220"/>
                        <a:pt x="6070" y="1"/>
                        <a:pt x="55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53;p44">
                  <a:extLst>
                    <a:ext uri="{FF2B5EF4-FFF2-40B4-BE49-F238E27FC236}">
                      <a16:creationId xmlns:a16="http://schemas.microsoft.com/office/drawing/2014/main" id="{61B40384-C92F-ABB3-5DDB-82FD856F8A8F}"/>
                    </a:ext>
                  </a:extLst>
                </p:cNvPr>
                <p:cNvSpPr/>
                <p:nvPr/>
              </p:nvSpPr>
              <p:spPr>
                <a:xfrm rot="-927998">
                  <a:off x="1351490" y="3635999"/>
                  <a:ext cx="332951" cy="201758"/>
                </a:xfrm>
                <a:custGeom>
                  <a:avLst/>
                  <a:gdLst/>
                  <a:ahLst/>
                  <a:cxnLst/>
                  <a:rect l="l" t="t" r="r" b="b"/>
                  <a:pathLst>
                    <a:path w="7974" h="4832" extrusionOk="0">
                      <a:moveTo>
                        <a:pt x="0" y="1914"/>
                      </a:moveTo>
                      <a:lnTo>
                        <a:pt x="0" y="1914"/>
                      </a:lnTo>
                      <a:cubicBezTo>
                        <a:pt x="1" y="1914"/>
                        <a:pt x="2" y="1914"/>
                        <a:pt x="3" y="1915"/>
                      </a:cubicBezTo>
                      <a:lnTo>
                        <a:pt x="3" y="1915"/>
                      </a:lnTo>
                      <a:cubicBezTo>
                        <a:pt x="2" y="1914"/>
                        <a:pt x="0" y="1914"/>
                        <a:pt x="0" y="1914"/>
                      </a:cubicBezTo>
                      <a:close/>
                      <a:moveTo>
                        <a:pt x="5644" y="1"/>
                      </a:moveTo>
                      <a:cubicBezTo>
                        <a:pt x="5310" y="128"/>
                        <a:pt x="4960" y="236"/>
                        <a:pt x="4609" y="343"/>
                      </a:cubicBezTo>
                      <a:cubicBezTo>
                        <a:pt x="3100" y="817"/>
                        <a:pt x="1653" y="1439"/>
                        <a:pt x="148" y="1918"/>
                      </a:cubicBezTo>
                      <a:cubicBezTo>
                        <a:pt x="126" y="1926"/>
                        <a:pt x="104" y="1930"/>
                        <a:pt x="83" y="1930"/>
                      </a:cubicBezTo>
                      <a:cubicBezTo>
                        <a:pt x="55" y="1930"/>
                        <a:pt x="28" y="1924"/>
                        <a:pt x="3" y="1915"/>
                      </a:cubicBezTo>
                      <a:lnTo>
                        <a:pt x="3" y="1915"/>
                      </a:lnTo>
                      <a:cubicBezTo>
                        <a:pt x="4" y="1915"/>
                        <a:pt x="4" y="1916"/>
                        <a:pt x="4" y="1918"/>
                      </a:cubicBezTo>
                      <a:cubicBezTo>
                        <a:pt x="8" y="1942"/>
                        <a:pt x="12" y="1963"/>
                        <a:pt x="16" y="1988"/>
                      </a:cubicBezTo>
                      <a:cubicBezTo>
                        <a:pt x="161" y="2932"/>
                        <a:pt x="169" y="3872"/>
                        <a:pt x="144" y="4820"/>
                      </a:cubicBezTo>
                      <a:cubicBezTo>
                        <a:pt x="199" y="4828"/>
                        <a:pt x="255" y="4831"/>
                        <a:pt x="314" y="4831"/>
                      </a:cubicBezTo>
                      <a:cubicBezTo>
                        <a:pt x="1241" y="4831"/>
                        <a:pt x="2703" y="3964"/>
                        <a:pt x="3447" y="3662"/>
                      </a:cubicBezTo>
                      <a:cubicBezTo>
                        <a:pt x="4053" y="3414"/>
                        <a:pt x="4663" y="3171"/>
                        <a:pt x="5248" y="2878"/>
                      </a:cubicBezTo>
                      <a:lnTo>
                        <a:pt x="5248" y="2882"/>
                      </a:lnTo>
                      <a:cubicBezTo>
                        <a:pt x="6275" y="2367"/>
                        <a:pt x="7974" y="726"/>
                        <a:pt x="5702" y="29"/>
                      </a:cubicBezTo>
                      <a:cubicBezTo>
                        <a:pt x="5681" y="21"/>
                        <a:pt x="5665" y="13"/>
                        <a:pt x="56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54;p44">
                  <a:extLst>
                    <a:ext uri="{FF2B5EF4-FFF2-40B4-BE49-F238E27FC236}">
                      <a16:creationId xmlns:a16="http://schemas.microsoft.com/office/drawing/2014/main" id="{65C9D08F-0EDF-7045-D838-BEC63F2C7838}"/>
                    </a:ext>
                  </a:extLst>
                </p:cNvPr>
                <p:cNvSpPr/>
                <p:nvPr/>
              </p:nvSpPr>
              <p:spPr>
                <a:xfrm rot="-927998">
                  <a:off x="1301416" y="3527083"/>
                  <a:ext cx="303013" cy="186977"/>
                </a:xfrm>
                <a:custGeom>
                  <a:avLst/>
                  <a:gdLst/>
                  <a:ahLst/>
                  <a:cxnLst/>
                  <a:rect l="l" t="t" r="r" b="b"/>
                  <a:pathLst>
                    <a:path w="7257" h="4478" extrusionOk="0">
                      <a:moveTo>
                        <a:pt x="5892" y="0"/>
                      </a:moveTo>
                      <a:cubicBezTo>
                        <a:pt x="5640" y="198"/>
                        <a:pt x="5385" y="371"/>
                        <a:pt x="5162" y="520"/>
                      </a:cubicBezTo>
                      <a:cubicBezTo>
                        <a:pt x="3562" y="1612"/>
                        <a:pt x="1827" y="2454"/>
                        <a:pt x="0" y="3080"/>
                      </a:cubicBezTo>
                      <a:cubicBezTo>
                        <a:pt x="140" y="3534"/>
                        <a:pt x="252" y="3995"/>
                        <a:pt x="338" y="4474"/>
                      </a:cubicBezTo>
                      <a:cubicBezTo>
                        <a:pt x="338" y="4474"/>
                        <a:pt x="342" y="4474"/>
                        <a:pt x="342" y="4478"/>
                      </a:cubicBezTo>
                      <a:cubicBezTo>
                        <a:pt x="359" y="4470"/>
                        <a:pt x="371" y="4457"/>
                        <a:pt x="392" y="4449"/>
                      </a:cubicBezTo>
                      <a:cubicBezTo>
                        <a:pt x="1839" y="3991"/>
                        <a:pt x="3232" y="3377"/>
                        <a:pt x="4684" y="2924"/>
                      </a:cubicBezTo>
                      <a:cubicBezTo>
                        <a:pt x="5191" y="2767"/>
                        <a:pt x="5743" y="2651"/>
                        <a:pt x="6222" y="2408"/>
                      </a:cubicBezTo>
                      <a:cubicBezTo>
                        <a:pt x="6766" y="2124"/>
                        <a:pt x="7256" y="1790"/>
                        <a:pt x="7215" y="1130"/>
                      </a:cubicBezTo>
                      <a:cubicBezTo>
                        <a:pt x="7174" y="454"/>
                        <a:pt x="6588" y="46"/>
                        <a:pt x="58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55;p44">
                  <a:extLst>
                    <a:ext uri="{FF2B5EF4-FFF2-40B4-BE49-F238E27FC236}">
                      <a16:creationId xmlns:a16="http://schemas.microsoft.com/office/drawing/2014/main" id="{00CB8338-4F5B-E588-233D-5B1A4B625425}"/>
                    </a:ext>
                  </a:extLst>
                </p:cNvPr>
                <p:cNvSpPr/>
                <p:nvPr/>
              </p:nvSpPr>
              <p:spPr>
                <a:xfrm rot="-927998">
                  <a:off x="607697" y="3566827"/>
                  <a:ext cx="758013" cy="656800"/>
                </a:xfrm>
                <a:custGeom>
                  <a:avLst/>
                  <a:gdLst/>
                  <a:ahLst/>
                  <a:cxnLst/>
                  <a:rect l="l" t="t" r="r" b="b"/>
                  <a:pathLst>
                    <a:path w="18154" h="15730" extrusionOk="0">
                      <a:moveTo>
                        <a:pt x="15696" y="1"/>
                      </a:moveTo>
                      <a:cubicBezTo>
                        <a:pt x="10911" y="514"/>
                        <a:pt x="7301" y="5841"/>
                        <a:pt x="2530" y="5841"/>
                      </a:cubicBezTo>
                      <a:cubicBezTo>
                        <a:pt x="1859" y="5841"/>
                        <a:pt x="1165" y="5736"/>
                        <a:pt x="442" y="5497"/>
                      </a:cubicBezTo>
                      <a:lnTo>
                        <a:pt x="442" y="5497"/>
                      </a:lnTo>
                      <a:cubicBezTo>
                        <a:pt x="240" y="8065"/>
                        <a:pt x="1" y="10852"/>
                        <a:pt x="495" y="13371"/>
                      </a:cubicBezTo>
                      <a:cubicBezTo>
                        <a:pt x="696" y="14392"/>
                        <a:pt x="756" y="15730"/>
                        <a:pt x="2245" y="15730"/>
                      </a:cubicBezTo>
                      <a:cubicBezTo>
                        <a:pt x="2350" y="15730"/>
                        <a:pt x="2462" y="15723"/>
                        <a:pt x="2582" y="15709"/>
                      </a:cubicBezTo>
                      <a:cubicBezTo>
                        <a:pt x="3023" y="15660"/>
                        <a:pt x="3583" y="15359"/>
                        <a:pt x="4025" y="15247"/>
                      </a:cubicBezTo>
                      <a:cubicBezTo>
                        <a:pt x="4989" y="15000"/>
                        <a:pt x="5979" y="14889"/>
                        <a:pt x="6968" y="14835"/>
                      </a:cubicBezTo>
                      <a:cubicBezTo>
                        <a:pt x="10291" y="14662"/>
                        <a:pt x="13668" y="15054"/>
                        <a:pt x="16735" y="14167"/>
                      </a:cubicBezTo>
                      <a:cubicBezTo>
                        <a:pt x="16698" y="13693"/>
                        <a:pt x="16665" y="13219"/>
                        <a:pt x="16624" y="12745"/>
                      </a:cubicBezTo>
                      <a:lnTo>
                        <a:pt x="16628" y="12745"/>
                      </a:lnTo>
                      <a:cubicBezTo>
                        <a:pt x="16430" y="12547"/>
                        <a:pt x="16253" y="12333"/>
                        <a:pt x="16113" y="12151"/>
                      </a:cubicBezTo>
                      <a:cubicBezTo>
                        <a:pt x="15280" y="11083"/>
                        <a:pt x="14934" y="9719"/>
                        <a:pt x="14521" y="8453"/>
                      </a:cubicBezTo>
                      <a:cubicBezTo>
                        <a:pt x="13940" y="6705"/>
                        <a:pt x="13128" y="5208"/>
                        <a:pt x="11875" y="3856"/>
                      </a:cubicBezTo>
                      <a:cubicBezTo>
                        <a:pt x="11739" y="3708"/>
                        <a:pt x="11890" y="3529"/>
                        <a:pt x="12053" y="3529"/>
                      </a:cubicBezTo>
                      <a:cubicBezTo>
                        <a:pt x="12108" y="3529"/>
                        <a:pt x="12165" y="3550"/>
                        <a:pt x="12213" y="3600"/>
                      </a:cubicBezTo>
                      <a:cubicBezTo>
                        <a:pt x="13491" y="4990"/>
                        <a:pt x="14328" y="6507"/>
                        <a:pt x="14909" y="8292"/>
                      </a:cubicBezTo>
                      <a:cubicBezTo>
                        <a:pt x="15202" y="9207"/>
                        <a:pt x="15461" y="10143"/>
                        <a:pt x="15899" y="10993"/>
                      </a:cubicBezTo>
                      <a:cubicBezTo>
                        <a:pt x="15960" y="11112"/>
                        <a:pt x="16228" y="11590"/>
                        <a:pt x="16575" y="12036"/>
                      </a:cubicBezTo>
                      <a:lnTo>
                        <a:pt x="16571" y="12036"/>
                      </a:lnTo>
                      <a:cubicBezTo>
                        <a:pt x="16719" y="12221"/>
                        <a:pt x="16880" y="12407"/>
                        <a:pt x="17045" y="12551"/>
                      </a:cubicBezTo>
                      <a:cubicBezTo>
                        <a:pt x="17254" y="12737"/>
                        <a:pt x="17469" y="12862"/>
                        <a:pt x="17668" y="12862"/>
                      </a:cubicBezTo>
                      <a:cubicBezTo>
                        <a:pt x="17774" y="12862"/>
                        <a:pt x="17875" y="12827"/>
                        <a:pt x="17968" y="12745"/>
                      </a:cubicBezTo>
                      <a:cubicBezTo>
                        <a:pt x="17981" y="12728"/>
                        <a:pt x="17993" y="12712"/>
                        <a:pt x="18001" y="12691"/>
                      </a:cubicBezTo>
                      <a:cubicBezTo>
                        <a:pt x="18080" y="12506"/>
                        <a:pt x="18030" y="11986"/>
                        <a:pt x="18034" y="11850"/>
                      </a:cubicBezTo>
                      <a:cubicBezTo>
                        <a:pt x="18137" y="9628"/>
                        <a:pt x="18154" y="7232"/>
                        <a:pt x="17449" y="5134"/>
                      </a:cubicBezTo>
                      <a:cubicBezTo>
                        <a:pt x="17193" y="4359"/>
                        <a:pt x="16830" y="3625"/>
                        <a:pt x="16344" y="2957"/>
                      </a:cubicBezTo>
                      <a:cubicBezTo>
                        <a:pt x="16195" y="2755"/>
                        <a:pt x="16035" y="2557"/>
                        <a:pt x="15861" y="2372"/>
                      </a:cubicBezTo>
                      <a:cubicBezTo>
                        <a:pt x="15556" y="2029"/>
                        <a:pt x="15206" y="1708"/>
                        <a:pt x="14802" y="1411"/>
                      </a:cubicBezTo>
                      <a:cubicBezTo>
                        <a:pt x="14632" y="1281"/>
                        <a:pt x="14764" y="1035"/>
                        <a:pt x="14936" y="1035"/>
                      </a:cubicBezTo>
                      <a:cubicBezTo>
                        <a:pt x="14977" y="1035"/>
                        <a:pt x="15020" y="1049"/>
                        <a:pt x="15062" y="1081"/>
                      </a:cubicBezTo>
                      <a:cubicBezTo>
                        <a:pt x="15334" y="1279"/>
                        <a:pt x="15585" y="1489"/>
                        <a:pt x="15816" y="1716"/>
                      </a:cubicBezTo>
                      <a:cubicBezTo>
                        <a:pt x="15775" y="1143"/>
                        <a:pt x="15734" y="570"/>
                        <a:pt x="15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56;p44">
                  <a:extLst>
                    <a:ext uri="{FF2B5EF4-FFF2-40B4-BE49-F238E27FC236}">
                      <a16:creationId xmlns:a16="http://schemas.microsoft.com/office/drawing/2014/main" id="{322C0039-0145-FB97-3BF7-6A958AE8D317}"/>
                    </a:ext>
                  </a:extLst>
                </p:cNvPr>
                <p:cNvSpPr/>
                <p:nvPr/>
              </p:nvSpPr>
              <p:spPr>
                <a:xfrm rot="-927998">
                  <a:off x="1246100" y="3416776"/>
                  <a:ext cx="350906" cy="227354"/>
                </a:xfrm>
                <a:custGeom>
                  <a:avLst/>
                  <a:gdLst/>
                  <a:ahLst/>
                  <a:cxnLst/>
                  <a:rect l="l" t="t" r="r" b="b"/>
                  <a:pathLst>
                    <a:path w="8404" h="5445" extrusionOk="0">
                      <a:moveTo>
                        <a:pt x="5353" y="0"/>
                      </a:moveTo>
                      <a:cubicBezTo>
                        <a:pt x="4393" y="0"/>
                        <a:pt x="3381" y="257"/>
                        <a:pt x="2536" y="398"/>
                      </a:cubicBezTo>
                      <a:cubicBezTo>
                        <a:pt x="1986" y="493"/>
                        <a:pt x="1359" y="679"/>
                        <a:pt x="799" y="679"/>
                      </a:cubicBezTo>
                      <a:cubicBezTo>
                        <a:pt x="776" y="679"/>
                        <a:pt x="753" y="679"/>
                        <a:pt x="730" y="678"/>
                      </a:cubicBezTo>
                      <a:cubicBezTo>
                        <a:pt x="574" y="674"/>
                        <a:pt x="417" y="653"/>
                        <a:pt x="269" y="637"/>
                      </a:cubicBezTo>
                      <a:lnTo>
                        <a:pt x="269" y="637"/>
                      </a:lnTo>
                      <a:cubicBezTo>
                        <a:pt x="322" y="1412"/>
                        <a:pt x="380" y="2187"/>
                        <a:pt x="433" y="2958"/>
                      </a:cubicBezTo>
                      <a:cubicBezTo>
                        <a:pt x="1225" y="2216"/>
                        <a:pt x="2223" y="1812"/>
                        <a:pt x="3352" y="1647"/>
                      </a:cubicBezTo>
                      <a:cubicBezTo>
                        <a:pt x="3364" y="1646"/>
                        <a:pt x="3375" y="1645"/>
                        <a:pt x="3386" y="1645"/>
                      </a:cubicBezTo>
                      <a:cubicBezTo>
                        <a:pt x="3624" y="1645"/>
                        <a:pt x="3663" y="2028"/>
                        <a:pt x="3406" y="2068"/>
                      </a:cubicBezTo>
                      <a:cubicBezTo>
                        <a:pt x="2235" y="2233"/>
                        <a:pt x="1233" y="2678"/>
                        <a:pt x="479" y="3523"/>
                      </a:cubicBezTo>
                      <a:cubicBezTo>
                        <a:pt x="339" y="3671"/>
                        <a:pt x="211" y="3836"/>
                        <a:pt x="87" y="4018"/>
                      </a:cubicBezTo>
                      <a:cubicBezTo>
                        <a:pt x="79" y="4022"/>
                        <a:pt x="71" y="4034"/>
                        <a:pt x="67" y="4047"/>
                      </a:cubicBezTo>
                      <a:cubicBezTo>
                        <a:pt x="46" y="4080"/>
                        <a:pt x="21" y="4100"/>
                        <a:pt x="1" y="4108"/>
                      </a:cubicBezTo>
                      <a:cubicBezTo>
                        <a:pt x="42" y="4179"/>
                        <a:pt x="79" y="4249"/>
                        <a:pt x="116" y="4323"/>
                      </a:cubicBezTo>
                      <a:lnTo>
                        <a:pt x="112" y="4327"/>
                      </a:lnTo>
                      <a:cubicBezTo>
                        <a:pt x="297" y="4690"/>
                        <a:pt x="454" y="5061"/>
                        <a:pt x="586" y="5444"/>
                      </a:cubicBezTo>
                      <a:cubicBezTo>
                        <a:pt x="598" y="5444"/>
                        <a:pt x="611" y="5440"/>
                        <a:pt x="615" y="5436"/>
                      </a:cubicBezTo>
                      <a:cubicBezTo>
                        <a:pt x="2301" y="4855"/>
                        <a:pt x="3897" y="4100"/>
                        <a:pt x="5385" y="3115"/>
                      </a:cubicBezTo>
                      <a:cubicBezTo>
                        <a:pt x="6123" y="2620"/>
                        <a:pt x="8403" y="1148"/>
                        <a:pt x="7001" y="373"/>
                      </a:cubicBezTo>
                      <a:cubicBezTo>
                        <a:pt x="6505" y="96"/>
                        <a:pt x="5939" y="0"/>
                        <a:pt x="53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57;p44">
                  <a:extLst>
                    <a:ext uri="{FF2B5EF4-FFF2-40B4-BE49-F238E27FC236}">
                      <a16:creationId xmlns:a16="http://schemas.microsoft.com/office/drawing/2014/main" id="{270E55B4-DD43-D5D3-55BC-2B5382629DDB}"/>
                    </a:ext>
                  </a:extLst>
                </p:cNvPr>
                <p:cNvSpPr/>
                <p:nvPr/>
              </p:nvSpPr>
              <p:spPr>
                <a:xfrm rot="-927998">
                  <a:off x="1137961" y="3146993"/>
                  <a:ext cx="127435" cy="120212"/>
                </a:xfrm>
                <a:custGeom>
                  <a:avLst/>
                  <a:gdLst/>
                  <a:ahLst/>
                  <a:cxnLst/>
                  <a:rect l="l" t="t" r="r" b="b"/>
                  <a:pathLst>
                    <a:path w="3052" h="2879" extrusionOk="0">
                      <a:moveTo>
                        <a:pt x="1" y="1"/>
                      </a:moveTo>
                      <a:cubicBezTo>
                        <a:pt x="67" y="957"/>
                        <a:pt x="137" y="1922"/>
                        <a:pt x="207" y="2879"/>
                      </a:cubicBezTo>
                      <a:cubicBezTo>
                        <a:pt x="215" y="2875"/>
                        <a:pt x="219" y="2870"/>
                        <a:pt x="223" y="2866"/>
                      </a:cubicBezTo>
                      <a:cubicBezTo>
                        <a:pt x="1147" y="2446"/>
                        <a:pt x="2091" y="2120"/>
                        <a:pt x="3052" y="1848"/>
                      </a:cubicBezTo>
                      <a:lnTo>
                        <a:pt x="3052" y="1844"/>
                      </a:lnTo>
                      <a:cubicBezTo>
                        <a:pt x="1934" y="1423"/>
                        <a:pt x="895" y="80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58;p44">
                  <a:extLst>
                    <a:ext uri="{FF2B5EF4-FFF2-40B4-BE49-F238E27FC236}">
                      <a16:creationId xmlns:a16="http://schemas.microsoft.com/office/drawing/2014/main" id="{287F2878-1469-0A9C-D377-CE97A4EC8332}"/>
                    </a:ext>
                  </a:extLst>
                </p:cNvPr>
                <p:cNvSpPr/>
                <p:nvPr/>
              </p:nvSpPr>
              <p:spPr>
                <a:xfrm rot="-927998">
                  <a:off x="1089875" y="2942698"/>
                  <a:ext cx="339507" cy="252949"/>
                </a:xfrm>
                <a:custGeom>
                  <a:avLst/>
                  <a:gdLst/>
                  <a:ahLst/>
                  <a:cxnLst/>
                  <a:rect l="l" t="t" r="r" b="b"/>
                  <a:pathLst>
                    <a:path w="8131" h="6058" extrusionOk="0">
                      <a:moveTo>
                        <a:pt x="0" y="1"/>
                      </a:moveTo>
                      <a:cubicBezTo>
                        <a:pt x="91" y="1262"/>
                        <a:pt x="181" y="2528"/>
                        <a:pt x="276" y="3790"/>
                      </a:cubicBezTo>
                      <a:cubicBezTo>
                        <a:pt x="1344" y="4837"/>
                        <a:pt x="2659" y="5616"/>
                        <a:pt x="4086" y="6057"/>
                      </a:cubicBezTo>
                      <a:cubicBezTo>
                        <a:pt x="5422" y="5711"/>
                        <a:pt x="6778" y="5447"/>
                        <a:pt x="8130" y="5171"/>
                      </a:cubicBezTo>
                      <a:cubicBezTo>
                        <a:pt x="4939" y="4519"/>
                        <a:pt x="2371" y="228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59;p44">
                  <a:extLst>
                    <a:ext uri="{FF2B5EF4-FFF2-40B4-BE49-F238E27FC236}">
                      <a16:creationId xmlns:a16="http://schemas.microsoft.com/office/drawing/2014/main" id="{88B876F7-C95E-6697-B526-A1B8958E7364}"/>
                    </a:ext>
                  </a:extLst>
                </p:cNvPr>
                <p:cNvSpPr/>
                <p:nvPr/>
              </p:nvSpPr>
              <p:spPr>
                <a:xfrm rot="-927998">
                  <a:off x="983600" y="2442902"/>
                  <a:ext cx="122257" cy="1212512"/>
                </a:xfrm>
                <a:custGeom>
                  <a:avLst/>
                  <a:gdLst/>
                  <a:ahLst/>
                  <a:cxnLst/>
                  <a:rect l="l" t="t" r="r" b="b"/>
                  <a:pathLst>
                    <a:path w="2928" h="29039" extrusionOk="0">
                      <a:moveTo>
                        <a:pt x="858" y="0"/>
                      </a:moveTo>
                      <a:cubicBezTo>
                        <a:pt x="718" y="75"/>
                        <a:pt x="277" y="141"/>
                        <a:pt x="1" y="178"/>
                      </a:cubicBezTo>
                      <a:cubicBezTo>
                        <a:pt x="405" y="6172"/>
                        <a:pt x="821" y="12171"/>
                        <a:pt x="1237" y="18166"/>
                      </a:cubicBezTo>
                      <a:cubicBezTo>
                        <a:pt x="1406" y="20561"/>
                        <a:pt x="1575" y="22961"/>
                        <a:pt x="1745" y="25356"/>
                      </a:cubicBezTo>
                      <a:cubicBezTo>
                        <a:pt x="1753" y="25501"/>
                        <a:pt x="1765" y="25645"/>
                        <a:pt x="1778" y="25789"/>
                      </a:cubicBezTo>
                      <a:cubicBezTo>
                        <a:pt x="1827" y="26540"/>
                        <a:pt x="1881" y="27286"/>
                        <a:pt x="1934" y="28036"/>
                      </a:cubicBezTo>
                      <a:cubicBezTo>
                        <a:pt x="2210" y="28350"/>
                        <a:pt x="2454" y="28683"/>
                        <a:pt x="2664" y="29038"/>
                      </a:cubicBezTo>
                      <a:cubicBezTo>
                        <a:pt x="2751" y="28914"/>
                        <a:pt x="2837" y="28795"/>
                        <a:pt x="2928" y="28683"/>
                      </a:cubicBezTo>
                      <a:cubicBezTo>
                        <a:pt x="2862" y="27748"/>
                        <a:pt x="2792" y="26820"/>
                        <a:pt x="2726" y="25884"/>
                      </a:cubicBezTo>
                      <a:cubicBezTo>
                        <a:pt x="2709" y="25715"/>
                        <a:pt x="2697" y="25550"/>
                        <a:pt x="2689" y="25381"/>
                      </a:cubicBezTo>
                      <a:cubicBezTo>
                        <a:pt x="2491" y="22685"/>
                        <a:pt x="2293" y="19988"/>
                        <a:pt x="2099" y="17292"/>
                      </a:cubicBezTo>
                      <a:lnTo>
                        <a:pt x="2058" y="16748"/>
                      </a:lnTo>
                      <a:cubicBezTo>
                        <a:pt x="1980" y="15688"/>
                        <a:pt x="1901" y="14629"/>
                        <a:pt x="1827" y="13573"/>
                      </a:cubicBezTo>
                      <a:cubicBezTo>
                        <a:pt x="1580" y="10188"/>
                        <a:pt x="1332" y="6795"/>
                        <a:pt x="1085" y="3406"/>
                      </a:cubicBezTo>
                      <a:cubicBezTo>
                        <a:pt x="1040" y="2825"/>
                        <a:pt x="1002" y="2247"/>
                        <a:pt x="957" y="1670"/>
                      </a:cubicBezTo>
                      <a:cubicBezTo>
                        <a:pt x="953" y="1650"/>
                        <a:pt x="953" y="1629"/>
                        <a:pt x="953" y="1608"/>
                      </a:cubicBezTo>
                      <a:cubicBezTo>
                        <a:pt x="928" y="1266"/>
                        <a:pt x="903" y="924"/>
                        <a:pt x="875" y="582"/>
                      </a:cubicBezTo>
                      <a:cubicBezTo>
                        <a:pt x="866" y="446"/>
                        <a:pt x="899" y="170"/>
                        <a:pt x="8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60;p44">
                  <a:extLst>
                    <a:ext uri="{FF2B5EF4-FFF2-40B4-BE49-F238E27FC236}">
                      <a16:creationId xmlns:a16="http://schemas.microsoft.com/office/drawing/2014/main" id="{9F978D78-27DE-7E96-79E6-252DAC9ED8E5}"/>
                    </a:ext>
                  </a:extLst>
                </p:cNvPr>
                <p:cNvSpPr/>
                <p:nvPr/>
              </p:nvSpPr>
              <p:spPr>
                <a:xfrm rot="-927998">
                  <a:off x="1045502" y="2752152"/>
                  <a:ext cx="580890" cy="371031"/>
                </a:xfrm>
                <a:custGeom>
                  <a:avLst/>
                  <a:gdLst/>
                  <a:ahLst/>
                  <a:cxnLst/>
                  <a:rect l="l" t="t" r="r" b="b"/>
                  <a:pathLst>
                    <a:path w="13912" h="8886" extrusionOk="0">
                      <a:moveTo>
                        <a:pt x="0" y="1"/>
                      </a:moveTo>
                      <a:lnTo>
                        <a:pt x="0" y="1"/>
                      </a:lnTo>
                      <a:cubicBezTo>
                        <a:pt x="79" y="1110"/>
                        <a:pt x="161" y="2219"/>
                        <a:pt x="244" y="3332"/>
                      </a:cubicBezTo>
                      <a:cubicBezTo>
                        <a:pt x="244" y="3332"/>
                        <a:pt x="252" y="3340"/>
                        <a:pt x="252" y="3340"/>
                      </a:cubicBezTo>
                      <a:cubicBezTo>
                        <a:pt x="2911" y="5917"/>
                        <a:pt x="5830" y="8609"/>
                        <a:pt x="9640" y="8885"/>
                      </a:cubicBezTo>
                      <a:cubicBezTo>
                        <a:pt x="11087" y="8572"/>
                        <a:pt x="12522" y="8205"/>
                        <a:pt x="13911" y="7669"/>
                      </a:cubicBezTo>
                      <a:lnTo>
                        <a:pt x="13911" y="7669"/>
                      </a:lnTo>
                      <a:cubicBezTo>
                        <a:pt x="13665" y="7693"/>
                        <a:pt x="13420" y="7704"/>
                        <a:pt x="13179" y="7704"/>
                      </a:cubicBezTo>
                      <a:cubicBezTo>
                        <a:pt x="8096" y="7704"/>
                        <a:pt x="4089" y="2704"/>
                        <a:pt x="71" y="79"/>
                      </a:cubicBezTo>
                      <a:cubicBezTo>
                        <a:pt x="38" y="58"/>
                        <a:pt x="13" y="2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61;p44">
                  <a:extLst>
                    <a:ext uri="{FF2B5EF4-FFF2-40B4-BE49-F238E27FC236}">
                      <a16:creationId xmlns:a16="http://schemas.microsoft.com/office/drawing/2014/main" id="{A0A6E25C-5015-4347-62E0-95C7A12877E0}"/>
                    </a:ext>
                  </a:extLst>
                </p:cNvPr>
                <p:cNvSpPr/>
                <p:nvPr/>
              </p:nvSpPr>
              <p:spPr>
                <a:xfrm rot="-927998">
                  <a:off x="1008731" y="2610709"/>
                  <a:ext cx="809497" cy="420344"/>
                </a:xfrm>
                <a:custGeom>
                  <a:avLst/>
                  <a:gdLst/>
                  <a:ahLst/>
                  <a:cxnLst/>
                  <a:rect l="l" t="t" r="r" b="b"/>
                  <a:pathLst>
                    <a:path w="19387" h="10067" extrusionOk="0">
                      <a:moveTo>
                        <a:pt x="0" y="0"/>
                      </a:moveTo>
                      <a:lnTo>
                        <a:pt x="0" y="0"/>
                      </a:lnTo>
                      <a:cubicBezTo>
                        <a:pt x="54" y="755"/>
                        <a:pt x="108" y="1509"/>
                        <a:pt x="165" y="2268"/>
                      </a:cubicBezTo>
                      <a:cubicBezTo>
                        <a:pt x="4097" y="4834"/>
                        <a:pt x="8349" y="10067"/>
                        <a:pt x="13421" y="10067"/>
                      </a:cubicBezTo>
                      <a:cubicBezTo>
                        <a:pt x="14184" y="10067"/>
                        <a:pt x="14965" y="9949"/>
                        <a:pt x="15766" y="9685"/>
                      </a:cubicBezTo>
                      <a:cubicBezTo>
                        <a:pt x="15793" y="9677"/>
                        <a:pt x="15816" y="9673"/>
                        <a:pt x="15838" y="9673"/>
                      </a:cubicBezTo>
                      <a:cubicBezTo>
                        <a:pt x="15850" y="9673"/>
                        <a:pt x="15862" y="9674"/>
                        <a:pt x="15874" y="9677"/>
                      </a:cubicBezTo>
                      <a:cubicBezTo>
                        <a:pt x="17119" y="9038"/>
                        <a:pt x="18285" y="8275"/>
                        <a:pt x="19386" y="7426"/>
                      </a:cubicBezTo>
                      <a:lnTo>
                        <a:pt x="19386" y="7426"/>
                      </a:lnTo>
                      <a:cubicBezTo>
                        <a:pt x="18483" y="7572"/>
                        <a:pt x="17565" y="7641"/>
                        <a:pt x="16646" y="7641"/>
                      </a:cubicBezTo>
                      <a:cubicBezTo>
                        <a:pt x="14733" y="7641"/>
                        <a:pt x="12816" y="7339"/>
                        <a:pt x="11009" y="6791"/>
                      </a:cubicBezTo>
                      <a:cubicBezTo>
                        <a:pt x="9434" y="6308"/>
                        <a:pt x="7912" y="5624"/>
                        <a:pt x="6581" y="4643"/>
                      </a:cubicBezTo>
                      <a:cubicBezTo>
                        <a:pt x="4461" y="3076"/>
                        <a:pt x="2701" y="63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62;p44">
                  <a:extLst>
                    <a:ext uri="{FF2B5EF4-FFF2-40B4-BE49-F238E27FC236}">
                      <a16:creationId xmlns:a16="http://schemas.microsoft.com/office/drawing/2014/main" id="{766E8707-3CAF-E162-E22E-D16BEB6CF750}"/>
                    </a:ext>
                  </a:extLst>
                </p:cNvPr>
                <p:cNvSpPr/>
                <p:nvPr/>
              </p:nvSpPr>
              <p:spPr>
                <a:xfrm rot="-927998">
                  <a:off x="965991" y="2477777"/>
                  <a:ext cx="963738" cy="420845"/>
                </a:xfrm>
                <a:custGeom>
                  <a:avLst/>
                  <a:gdLst/>
                  <a:ahLst/>
                  <a:cxnLst/>
                  <a:rect l="l" t="t" r="r" b="b"/>
                  <a:pathLst>
                    <a:path w="23081" h="10079" extrusionOk="0">
                      <a:moveTo>
                        <a:pt x="439" y="0"/>
                      </a:moveTo>
                      <a:cubicBezTo>
                        <a:pt x="317" y="0"/>
                        <a:pt x="193" y="6"/>
                        <a:pt x="66" y="17"/>
                      </a:cubicBezTo>
                      <a:cubicBezTo>
                        <a:pt x="41" y="17"/>
                        <a:pt x="21" y="17"/>
                        <a:pt x="0" y="13"/>
                      </a:cubicBezTo>
                      <a:lnTo>
                        <a:pt x="0" y="13"/>
                      </a:lnTo>
                      <a:cubicBezTo>
                        <a:pt x="58" y="817"/>
                        <a:pt x="116" y="1621"/>
                        <a:pt x="173" y="2425"/>
                      </a:cubicBezTo>
                      <a:cubicBezTo>
                        <a:pt x="182" y="2424"/>
                        <a:pt x="190" y="2423"/>
                        <a:pt x="199" y="2423"/>
                      </a:cubicBezTo>
                      <a:cubicBezTo>
                        <a:pt x="219" y="2423"/>
                        <a:pt x="240" y="2426"/>
                        <a:pt x="260" y="2429"/>
                      </a:cubicBezTo>
                      <a:cubicBezTo>
                        <a:pt x="2227" y="2882"/>
                        <a:pt x="3830" y="4272"/>
                        <a:pt x="5273" y="5616"/>
                      </a:cubicBezTo>
                      <a:cubicBezTo>
                        <a:pt x="6704" y="6948"/>
                        <a:pt x="8159" y="8036"/>
                        <a:pt x="9990" y="8766"/>
                      </a:cubicBezTo>
                      <a:cubicBezTo>
                        <a:pt x="12116" y="9615"/>
                        <a:pt x="14469" y="10078"/>
                        <a:pt x="16807" y="10078"/>
                      </a:cubicBezTo>
                      <a:cubicBezTo>
                        <a:pt x="17988" y="10078"/>
                        <a:pt x="19164" y="9960"/>
                        <a:pt x="20306" y="9714"/>
                      </a:cubicBezTo>
                      <a:cubicBezTo>
                        <a:pt x="21270" y="8931"/>
                        <a:pt x="22190" y="8085"/>
                        <a:pt x="23080" y="7211"/>
                      </a:cubicBezTo>
                      <a:lnTo>
                        <a:pt x="23080" y="7211"/>
                      </a:lnTo>
                      <a:cubicBezTo>
                        <a:pt x="21317" y="7788"/>
                        <a:pt x="19480" y="8076"/>
                        <a:pt x="17640" y="8076"/>
                      </a:cubicBezTo>
                      <a:cubicBezTo>
                        <a:pt x="15837" y="8076"/>
                        <a:pt x="14029" y="7800"/>
                        <a:pt x="12282" y="7249"/>
                      </a:cubicBezTo>
                      <a:cubicBezTo>
                        <a:pt x="10398" y="6651"/>
                        <a:pt x="8613" y="5748"/>
                        <a:pt x="7034" y="4552"/>
                      </a:cubicBezTo>
                      <a:cubicBezTo>
                        <a:pt x="4971" y="2979"/>
                        <a:pt x="3275" y="0"/>
                        <a:pt x="4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63;p44">
                  <a:extLst>
                    <a:ext uri="{FF2B5EF4-FFF2-40B4-BE49-F238E27FC236}">
                      <a16:creationId xmlns:a16="http://schemas.microsoft.com/office/drawing/2014/main" id="{50BA1A2B-E2CC-8E77-6837-A612D0981431}"/>
                    </a:ext>
                  </a:extLst>
                </p:cNvPr>
                <p:cNvSpPr/>
                <p:nvPr/>
              </p:nvSpPr>
              <p:spPr>
                <a:xfrm rot="-927998">
                  <a:off x="934158" y="2387958"/>
                  <a:ext cx="1092467" cy="396752"/>
                </a:xfrm>
                <a:custGeom>
                  <a:avLst/>
                  <a:gdLst/>
                  <a:ahLst/>
                  <a:cxnLst/>
                  <a:rect l="l" t="t" r="r" b="b"/>
                  <a:pathLst>
                    <a:path w="26164" h="9502" extrusionOk="0">
                      <a:moveTo>
                        <a:pt x="0" y="0"/>
                      </a:moveTo>
                      <a:cubicBezTo>
                        <a:pt x="0" y="33"/>
                        <a:pt x="4" y="66"/>
                        <a:pt x="8" y="99"/>
                      </a:cubicBezTo>
                      <a:lnTo>
                        <a:pt x="45" y="581"/>
                      </a:lnTo>
                      <a:cubicBezTo>
                        <a:pt x="66" y="874"/>
                        <a:pt x="87" y="1171"/>
                        <a:pt x="107" y="1464"/>
                      </a:cubicBezTo>
                      <a:cubicBezTo>
                        <a:pt x="128" y="1460"/>
                        <a:pt x="149" y="1456"/>
                        <a:pt x="165" y="1451"/>
                      </a:cubicBezTo>
                      <a:cubicBezTo>
                        <a:pt x="304" y="1439"/>
                        <a:pt x="441" y="1433"/>
                        <a:pt x="575" y="1433"/>
                      </a:cubicBezTo>
                      <a:cubicBezTo>
                        <a:pt x="2375" y="1433"/>
                        <a:pt x="3726" y="2531"/>
                        <a:pt x="4976" y="3793"/>
                      </a:cubicBezTo>
                      <a:cubicBezTo>
                        <a:pt x="6646" y="5484"/>
                        <a:pt x="8353" y="6923"/>
                        <a:pt x="10530" y="7920"/>
                      </a:cubicBezTo>
                      <a:cubicBezTo>
                        <a:pt x="12821" y="8972"/>
                        <a:pt x="15300" y="9501"/>
                        <a:pt x="17779" y="9501"/>
                      </a:cubicBezTo>
                      <a:cubicBezTo>
                        <a:pt x="19859" y="9501"/>
                        <a:pt x="21939" y="9128"/>
                        <a:pt x="23909" y="8378"/>
                      </a:cubicBezTo>
                      <a:cubicBezTo>
                        <a:pt x="24680" y="7599"/>
                        <a:pt x="25426" y="6803"/>
                        <a:pt x="26164" y="6007"/>
                      </a:cubicBezTo>
                      <a:lnTo>
                        <a:pt x="26164" y="6007"/>
                      </a:lnTo>
                      <a:cubicBezTo>
                        <a:pt x="23267" y="7005"/>
                        <a:pt x="19964" y="7745"/>
                        <a:pt x="16776" y="7745"/>
                      </a:cubicBezTo>
                      <a:cubicBezTo>
                        <a:pt x="15260" y="7745"/>
                        <a:pt x="13769" y="7577"/>
                        <a:pt x="12361" y="7190"/>
                      </a:cubicBezTo>
                      <a:cubicBezTo>
                        <a:pt x="9961" y="6531"/>
                        <a:pt x="8963" y="5125"/>
                        <a:pt x="7714" y="3113"/>
                      </a:cubicBezTo>
                      <a:cubicBezTo>
                        <a:pt x="5987" y="326"/>
                        <a:pt x="2977" y="107"/>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64;p44">
                  <a:extLst>
                    <a:ext uri="{FF2B5EF4-FFF2-40B4-BE49-F238E27FC236}">
                      <a16:creationId xmlns:a16="http://schemas.microsoft.com/office/drawing/2014/main" id="{B3B4A709-9693-12CF-5230-4426A2DF83B9}"/>
                    </a:ext>
                  </a:extLst>
                </p:cNvPr>
                <p:cNvSpPr/>
                <p:nvPr/>
              </p:nvSpPr>
              <p:spPr>
                <a:xfrm rot="-927998">
                  <a:off x="463224" y="2350086"/>
                  <a:ext cx="1812776" cy="2057792"/>
                </a:xfrm>
                <a:custGeom>
                  <a:avLst/>
                  <a:gdLst/>
                  <a:ahLst/>
                  <a:cxnLst/>
                  <a:rect l="l" t="t" r="r" b="b"/>
                  <a:pathLst>
                    <a:path w="43415" h="49283" extrusionOk="0">
                      <a:moveTo>
                        <a:pt x="16278" y="2335"/>
                      </a:moveTo>
                      <a:lnTo>
                        <a:pt x="16278" y="2335"/>
                      </a:lnTo>
                      <a:cubicBezTo>
                        <a:pt x="19490" y="2451"/>
                        <a:pt x="22281" y="2772"/>
                        <a:pt x="23934" y="5431"/>
                      </a:cubicBezTo>
                      <a:cubicBezTo>
                        <a:pt x="25200" y="7476"/>
                        <a:pt x="26210" y="8870"/>
                        <a:pt x="28597" y="9525"/>
                      </a:cubicBezTo>
                      <a:cubicBezTo>
                        <a:pt x="30043" y="9922"/>
                        <a:pt x="31544" y="10085"/>
                        <a:pt x="33037" y="10085"/>
                      </a:cubicBezTo>
                      <a:cubicBezTo>
                        <a:pt x="36419" y="10085"/>
                        <a:pt x="39756" y="9247"/>
                        <a:pt x="42302" y="8383"/>
                      </a:cubicBezTo>
                      <a:lnTo>
                        <a:pt x="42302" y="8383"/>
                      </a:lnTo>
                      <a:cubicBezTo>
                        <a:pt x="41510" y="9229"/>
                        <a:pt x="40838" y="9942"/>
                        <a:pt x="40137" y="10651"/>
                      </a:cubicBezTo>
                      <a:cubicBezTo>
                        <a:pt x="38182" y="11397"/>
                        <a:pt x="36106" y="11768"/>
                        <a:pt x="34029" y="11768"/>
                      </a:cubicBezTo>
                      <a:cubicBezTo>
                        <a:pt x="31551" y="11768"/>
                        <a:pt x="29070" y="11241"/>
                        <a:pt x="26787" y="10193"/>
                      </a:cubicBezTo>
                      <a:cubicBezTo>
                        <a:pt x="24413" y="9105"/>
                        <a:pt x="22652" y="7501"/>
                        <a:pt x="21242" y="6075"/>
                      </a:cubicBezTo>
                      <a:cubicBezTo>
                        <a:pt x="20018" y="4834"/>
                        <a:pt x="18636" y="3704"/>
                        <a:pt x="16814" y="3704"/>
                      </a:cubicBezTo>
                      <a:cubicBezTo>
                        <a:pt x="16682" y="3704"/>
                        <a:pt x="16546" y="3712"/>
                        <a:pt x="16410" y="3725"/>
                      </a:cubicBezTo>
                      <a:cubicBezTo>
                        <a:pt x="16402" y="3725"/>
                        <a:pt x="16394" y="3725"/>
                        <a:pt x="16381" y="3729"/>
                      </a:cubicBezTo>
                      <a:cubicBezTo>
                        <a:pt x="16373" y="3593"/>
                        <a:pt x="16365" y="3457"/>
                        <a:pt x="16352" y="3321"/>
                      </a:cubicBezTo>
                      <a:cubicBezTo>
                        <a:pt x="16344" y="3176"/>
                        <a:pt x="16332" y="3028"/>
                        <a:pt x="16323" y="2883"/>
                      </a:cubicBezTo>
                      <a:lnTo>
                        <a:pt x="16286" y="2397"/>
                      </a:lnTo>
                      <a:cubicBezTo>
                        <a:pt x="16282" y="2376"/>
                        <a:pt x="16282" y="2356"/>
                        <a:pt x="16278" y="2335"/>
                      </a:cubicBezTo>
                      <a:close/>
                      <a:moveTo>
                        <a:pt x="16818" y="4190"/>
                      </a:moveTo>
                      <a:cubicBezTo>
                        <a:pt x="18790" y="4190"/>
                        <a:pt x="20213" y="5641"/>
                        <a:pt x="21588" y="7048"/>
                      </a:cubicBezTo>
                      <a:cubicBezTo>
                        <a:pt x="22203" y="7670"/>
                        <a:pt x="22776" y="8260"/>
                        <a:pt x="23402" y="8734"/>
                      </a:cubicBezTo>
                      <a:cubicBezTo>
                        <a:pt x="24961" y="9917"/>
                        <a:pt x="26730" y="10828"/>
                        <a:pt x="28659" y="11434"/>
                      </a:cubicBezTo>
                      <a:cubicBezTo>
                        <a:pt x="30423" y="11992"/>
                        <a:pt x="32230" y="12270"/>
                        <a:pt x="34031" y="12270"/>
                      </a:cubicBezTo>
                      <a:cubicBezTo>
                        <a:pt x="35825" y="12270"/>
                        <a:pt x="37613" y="11994"/>
                        <a:pt x="39346" y="11443"/>
                      </a:cubicBezTo>
                      <a:lnTo>
                        <a:pt x="39346" y="11443"/>
                      </a:lnTo>
                      <a:cubicBezTo>
                        <a:pt x="38414" y="12354"/>
                        <a:pt x="37540" y="13141"/>
                        <a:pt x="36678" y="13842"/>
                      </a:cubicBezTo>
                      <a:cubicBezTo>
                        <a:pt x="35566" y="14082"/>
                        <a:pt x="34397" y="14200"/>
                        <a:pt x="33211" y="14200"/>
                      </a:cubicBezTo>
                      <a:cubicBezTo>
                        <a:pt x="30911" y="14200"/>
                        <a:pt x="28544" y="13756"/>
                        <a:pt x="26387" y="12894"/>
                      </a:cubicBezTo>
                      <a:cubicBezTo>
                        <a:pt x="24779" y="12255"/>
                        <a:pt x="23328" y="11286"/>
                        <a:pt x="21683" y="9752"/>
                      </a:cubicBezTo>
                      <a:cubicBezTo>
                        <a:pt x="20211" y="8383"/>
                        <a:pt x="18612" y="7006"/>
                        <a:pt x="16653" y="6557"/>
                      </a:cubicBezTo>
                      <a:cubicBezTo>
                        <a:pt x="16633" y="6549"/>
                        <a:pt x="16612" y="6549"/>
                        <a:pt x="16596" y="6549"/>
                      </a:cubicBezTo>
                      <a:lnTo>
                        <a:pt x="16591" y="6549"/>
                      </a:lnTo>
                      <a:cubicBezTo>
                        <a:pt x="16546" y="5976"/>
                        <a:pt x="16505" y="5398"/>
                        <a:pt x="16464" y="4825"/>
                      </a:cubicBezTo>
                      <a:lnTo>
                        <a:pt x="16418" y="4207"/>
                      </a:lnTo>
                      <a:lnTo>
                        <a:pt x="16451" y="4207"/>
                      </a:lnTo>
                      <a:cubicBezTo>
                        <a:pt x="16576" y="4196"/>
                        <a:pt x="16698" y="4190"/>
                        <a:pt x="16818" y="4190"/>
                      </a:cubicBezTo>
                      <a:close/>
                      <a:moveTo>
                        <a:pt x="16624" y="7043"/>
                      </a:moveTo>
                      <a:cubicBezTo>
                        <a:pt x="18459" y="7489"/>
                        <a:pt x="19869" y="8783"/>
                        <a:pt x="21234" y="10033"/>
                      </a:cubicBezTo>
                      <a:cubicBezTo>
                        <a:pt x="21852" y="10602"/>
                        <a:pt x="22491" y="11183"/>
                        <a:pt x="23155" y="11674"/>
                      </a:cubicBezTo>
                      <a:cubicBezTo>
                        <a:pt x="24380" y="12576"/>
                        <a:pt x="25872" y="13302"/>
                        <a:pt x="27591" y="13826"/>
                      </a:cubicBezTo>
                      <a:cubicBezTo>
                        <a:pt x="29455" y="14392"/>
                        <a:pt x="31365" y="14679"/>
                        <a:pt x="33229" y="14679"/>
                      </a:cubicBezTo>
                      <a:cubicBezTo>
                        <a:pt x="34121" y="14679"/>
                        <a:pt x="35002" y="14613"/>
                        <a:pt x="35862" y="14481"/>
                      </a:cubicBezTo>
                      <a:lnTo>
                        <a:pt x="35862" y="14481"/>
                      </a:lnTo>
                      <a:cubicBezTo>
                        <a:pt x="34724" y="15351"/>
                        <a:pt x="33611" y="16060"/>
                        <a:pt x="32460" y="16646"/>
                      </a:cubicBezTo>
                      <a:cubicBezTo>
                        <a:pt x="32427" y="16646"/>
                        <a:pt x="32394" y="16646"/>
                        <a:pt x="32349" y="16662"/>
                      </a:cubicBezTo>
                      <a:cubicBezTo>
                        <a:pt x="31559" y="16922"/>
                        <a:pt x="30787" y="17038"/>
                        <a:pt x="30032" y="17038"/>
                      </a:cubicBezTo>
                      <a:cubicBezTo>
                        <a:pt x="26412" y="17038"/>
                        <a:pt x="23184" y="14361"/>
                        <a:pt x="20277" y="11950"/>
                      </a:cubicBezTo>
                      <a:cubicBezTo>
                        <a:pt x="19065" y="10948"/>
                        <a:pt x="17919" y="9995"/>
                        <a:pt x="16785" y="9257"/>
                      </a:cubicBezTo>
                      <a:cubicBezTo>
                        <a:pt x="16732" y="8519"/>
                        <a:pt x="16678" y="7781"/>
                        <a:pt x="16624" y="7043"/>
                      </a:cubicBezTo>
                      <a:close/>
                      <a:moveTo>
                        <a:pt x="16831" y="9892"/>
                      </a:moveTo>
                      <a:lnTo>
                        <a:pt x="16831" y="9892"/>
                      </a:lnTo>
                      <a:cubicBezTo>
                        <a:pt x="16835" y="9897"/>
                        <a:pt x="16839" y="9901"/>
                        <a:pt x="16843" y="9905"/>
                      </a:cubicBezTo>
                      <a:lnTo>
                        <a:pt x="16847" y="9905"/>
                      </a:lnTo>
                      <a:cubicBezTo>
                        <a:pt x="18006" y="10659"/>
                        <a:pt x="19139" y="11595"/>
                        <a:pt x="20343" y="12589"/>
                      </a:cubicBezTo>
                      <a:cubicBezTo>
                        <a:pt x="23299" y="15021"/>
                        <a:pt x="26346" y="17533"/>
                        <a:pt x="29966" y="17533"/>
                      </a:cubicBezTo>
                      <a:cubicBezTo>
                        <a:pt x="30138" y="17533"/>
                        <a:pt x="30311" y="17527"/>
                        <a:pt x="30486" y="17516"/>
                      </a:cubicBezTo>
                      <a:lnTo>
                        <a:pt x="30486" y="17516"/>
                      </a:lnTo>
                      <a:cubicBezTo>
                        <a:pt x="29043" y="18052"/>
                        <a:pt x="27571" y="18402"/>
                        <a:pt x="26429" y="18649"/>
                      </a:cubicBezTo>
                      <a:cubicBezTo>
                        <a:pt x="22780" y="18381"/>
                        <a:pt x="20030" y="15986"/>
                        <a:pt x="17066" y="13112"/>
                      </a:cubicBezTo>
                      <a:cubicBezTo>
                        <a:pt x="17024" y="12560"/>
                        <a:pt x="16987" y="12012"/>
                        <a:pt x="16946" y="11459"/>
                      </a:cubicBezTo>
                      <a:cubicBezTo>
                        <a:pt x="16909" y="10940"/>
                        <a:pt x="16868" y="10416"/>
                        <a:pt x="16831" y="9892"/>
                      </a:cubicBezTo>
                      <a:close/>
                      <a:moveTo>
                        <a:pt x="17119" y="13838"/>
                      </a:moveTo>
                      <a:lnTo>
                        <a:pt x="17119" y="13838"/>
                      </a:lnTo>
                      <a:cubicBezTo>
                        <a:pt x="19416" y="16044"/>
                        <a:pt x="21918" y="18237"/>
                        <a:pt x="25060" y="18930"/>
                      </a:cubicBezTo>
                      <a:cubicBezTo>
                        <a:pt x="24916" y="18959"/>
                        <a:pt x="24771" y="18988"/>
                        <a:pt x="24627" y="19016"/>
                      </a:cubicBezTo>
                      <a:cubicBezTo>
                        <a:pt x="23489" y="19247"/>
                        <a:pt x="22310" y="19486"/>
                        <a:pt x="21172" y="19783"/>
                      </a:cubicBezTo>
                      <a:cubicBezTo>
                        <a:pt x="19754" y="19342"/>
                        <a:pt x="18447" y="18567"/>
                        <a:pt x="17387" y="17536"/>
                      </a:cubicBezTo>
                      <a:cubicBezTo>
                        <a:pt x="17321" y="16617"/>
                        <a:pt x="17255" y="15702"/>
                        <a:pt x="17189" y="14782"/>
                      </a:cubicBezTo>
                      <a:lnTo>
                        <a:pt x="17119" y="13838"/>
                      </a:lnTo>
                      <a:close/>
                      <a:moveTo>
                        <a:pt x="17441" y="18241"/>
                      </a:moveTo>
                      <a:lnTo>
                        <a:pt x="17441" y="18241"/>
                      </a:lnTo>
                      <a:cubicBezTo>
                        <a:pt x="18298" y="18992"/>
                        <a:pt x="19280" y="19585"/>
                        <a:pt x="20356" y="20002"/>
                      </a:cubicBezTo>
                      <a:cubicBezTo>
                        <a:pt x="19346" y="20294"/>
                        <a:pt x="18455" y="20620"/>
                        <a:pt x="17639" y="20991"/>
                      </a:cubicBezTo>
                      <a:cubicBezTo>
                        <a:pt x="17573" y="20076"/>
                        <a:pt x="17507" y="19152"/>
                        <a:pt x="17441" y="18241"/>
                      </a:cubicBezTo>
                      <a:close/>
                      <a:moveTo>
                        <a:pt x="15688" y="476"/>
                      </a:moveTo>
                      <a:cubicBezTo>
                        <a:pt x="15705" y="583"/>
                        <a:pt x="15701" y="723"/>
                        <a:pt x="15697" y="839"/>
                      </a:cubicBezTo>
                      <a:cubicBezTo>
                        <a:pt x="15693" y="909"/>
                        <a:pt x="15693" y="970"/>
                        <a:pt x="15697" y="1016"/>
                      </a:cubicBezTo>
                      <a:cubicBezTo>
                        <a:pt x="15726" y="1358"/>
                        <a:pt x="15750" y="1708"/>
                        <a:pt x="15775" y="2042"/>
                      </a:cubicBezTo>
                      <a:cubicBezTo>
                        <a:pt x="15771" y="2063"/>
                        <a:pt x="15775" y="2084"/>
                        <a:pt x="15775" y="2104"/>
                      </a:cubicBezTo>
                      <a:cubicBezTo>
                        <a:pt x="15804" y="2459"/>
                        <a:pt x="15829" y="2809"/>
                        <a:pt x="15853" y="3164"/>
                      </a:cubicBezTo>
                      <a:cubicBezTo>
                        <a:pt x="15870" y="3386"/>
                        <a:pt x="15886" y="3613"/>
                        <a:pt x="15907" y="3840"/>
                      </a:cubicBezTo>
                      <a:cubicBezTo>
                        <a:pt x="16080" y="6260"/>
                        <a:pt x="16257" y="8680"/>
                        <a:pt x="16435" y="11096"/>
                      </a:cubicBezTo>
                      <a:lnTo>
                        <a:pt x="16645" y="14007"/>
                      </a:lnTo>
                      <a:cubicBezTo>
                        <a:pt x="16686" y="14547"/>
                        <a:pt x="16723" y="15091"/>
                        <a:pt x="16765" y="15631"/>
                      </a:cubicBezTo>
                      <a:cubicBezTo>
                        <a:pt x="16802" y="16147"/>
                        <a:pt x="16839" y="16666"/>
                        <a:pt x="16876" y="17182"/>
                      </a:cubicBezTo>
                      <a:lnTo>
                        <a:pt x="17078" y="19899"/>
                      </a:lnTo>
                      <a:cubicBezTo>
                        <a:pt x="17218" y="21869"/>
                        <a:pt x="17362" y="23844"/>
                        <a:pt x="17507" y="25819"/>
                      </a:cubicBezTo>
                      <a:cubicBezTo>
                        <a:pt x="17519" y="26001"/>
                        <a:pt x="17531" y="26165"/>
                        <a:pt x="17544" y="26318"/>
                      </a:cubicBezTo>
                      <a:cubicBezTo>
                        <a:pt x="17577" y="26788"/>
                        <a:pt x="17614" y="27254"/>
                        <a:pt x="17647" y="27720"/>
                      </a:cubicBezTo>
                      <a:cubicBezTo>
                        <a:pt x="17680" y="28182"/>
                        <a:pt x="17713" y="28643"/>
                        <a:pt x="17746" y="29105"/>
                      </a:cubicBezTo>
                      <a:cubicBezTo>
                        <a:pt x="17676" y="29192"/>
                        <a:pt x="17606" y="29287"/>
                        <a:pt x="17519" y="29410"/>
                      </a:cubicBezTo>
                      <a:lnTo>
                        <a:pt x="17519" y="29414"/>
                      </a:lnTo>
                      <a:cubicBezTo>
                        <a:pt x="17317" y="29084"/>
                        <a:pt x="17082" y="28763"/>
                        <a:pt x="16818" y="28454"/>
                      </a:cubicBezTo>
                      <a:cubicBezTo>
                        <a:pt x="16765" y="27728"/>
                        <a:pt x="16711" y="26998"/>
                        <a:pt x="16661" y="26219"/>
                      </a:cubicBezTo>
                      <a:cubicBezTo>
                        <a:pt x="16645" y="26067"/>
                        <a:pt x="16637" y="25922"/>
                        <a:pt x="16629" y="25790"/>
                      </a:cubicBezTo>
                      <a:cubicBezTo>
                        <a:pt x="16501" y="24009"/>
                        <a:pt x="16377" y="22228"/>
                        <a:pt x="16249" y="20447"/>
                      </a:cubicBezTo>
                      <a:lnTo>
                        <a:pt x="16121" y="18596"/>
                      </a:lnTo>
                      <a:cubicBezTo>
                        <a:pt x="15656" y="11913"/>
                        <a:pt x="15268" y="6297"/>
                        <a:pt x="14885" y="637"/>
                      </a:cubicBezTo>
                      <a:cubicBezTo>
                        <a:pt x="15297" y="583"/>
                        <a:pt x="15561" y="529"/>
                        <a:pt x="15688" y="476"/>
                      </a:cubicBezTo>
                      <a:close/>
                      <a:moveTo>
                        <a:pt x="23096" y="25778"/>
                      </a:moveTo>
                      <a:cubicBezTo>
                        <a:pt x="23675" y="25778"/>
                        <a:pt x="24233" y="25873"/>
                        <a:pt x="24722" y="26145"/>
                      </a:cubicBezTo>
                      <a:cubicBezTo>
                        <a:pt x="24998" y="26302"/>
                        <a:pt x="25142" y="26491"/>
                        <a:pt x="25151" y="26714"/>
                      </a:cubicBezTo>
                      <a:cubicBezTo>
                        <a:pt x="25184" y="27448"/>
                        <a:pt x="23769" y="28388"/>
                        <a:pt x="23167" y="28792"/>
                      </a:cubicBezTo>
                      <a:lnTo>
                        <a:pt x="23101" y="28833"/>
                      </a:lnTo>
                      <a:cubicBezTo>
                        <a:pt x="21675" y="29781"/>
                        <a:pt x="20121" y="30540"/>
                        <a:pt x="18344" y="31154"/>
                      </a:cubicBezTo>
                      <a:cubicBezTo>
                        <a:pt x="18212" y="30779"/>
                        <a:pt x="18059" y="30416"/>
                        <a:pt x="17886" y="30074"/>
                      </a:cubicBezTo>
                      <a:lnTo>
                        <a:pt x="17886" y="30070"/>
                      </a:lnTo>
                      <a:lnTo>
                        <a:pt x="17882" y="30057"/>
                      </a:lnTo>
                      <a:cubicBezTo>
                        <a:pt x="17849" y="29996"/>
                        <a:pt x="17816" y="29934"/>
                        <a:pt x="17779" y="29868"/>
                      </a:cubicBezTo>
                      <a:cubicBezTo>
                        <a:pt x="17795" y="29855"/>
                        <a:pt x="17816" y="29835"/>
                        <a:pt x="17832" y="29806"/>
                      </a:cubicBezTo>
                      <a:cubicBezTo>
                        <a:pt x="17837" y="29802"/>
                        <a:pt x="17841" y="29794"/>
                        <a:pt x="17849" y="29785"/>
                      </a:cubicBezTo>
                      <a:lnTo>
                        <a:pt x="17853" y="29781"/>
                      </a:lnTo>
                      <a:cubicBezTo>
                        <a:pt x="17989" y="29583"/>
                        <a:pt x="18113" y="29423"/>
                        <a:pt x="18236" y="29291"/>
                      </a:cubicBezTo>
                      <a:cubicBezTo>
                        <a:pt x="18950" y="28495"/>
                        <a:pt x="19902" y="28021"/>
                        <a:pt x="21147" y="27843"/>
                      </a:cubicBezTo>
                      <a:cubicBezTo>
                        <a:pt x="21234" y="27831"/>
                        <a:pt x="21300" y="27782"/>
                        <a:pt x="21333" y="27703"/>
                      </a:cubicBezTo>
                      <a:cubicBezTo>
                        <a:pt x="21366" y="27617"/>
                        <a:pt x="21349" y="27514"/>
                        <a:pt x="21296" y="27444"/>
                      </a:cubicBezTo>
                      <a:cubicBezTo>
                        <a:pt x="21254" y="27388"/>
                        <a:pt x="21193" y="27362"/>
                        <a:pt x="21126" y="27362"/>
                      </a:cubicBezTo>
                      <a:cubicBezTo>
                        <a:pt x="21112" y="27362"/>
                        <a:pt x="21099" y="27363"/>
                        <a:pt x="21085" y="27365"/>
                      </a:cubicBezTo>
                      <a:cubicBezTo>
                        <a:pt x="19914" y="27530"/>
                        <a:pt x="18941" y="27959"/>
                        <a:pt x="18199" y="28635"/>
                      </a:cubicBezTo>
                      <a:cubicBezTo>
                        <a:pt x="18146" y="27901"/>
                        <a:pt x="18092" y="27159"/>
                        <a:pt x="18039" y="26417"/>
                      </a:cubicBezTo>
                      <a:lnTo>
                        <a:pt x="18039" y="26417"/>
                      </a:lnTo>
                      <a:cubicBezTo>
                        <a:pt x="18175" y="26438"/>
                        <a:pt x="18319" y="26450"/>
                        <a:pt x="18467" y="26458"/>
                      </a:cubicBezTo>
                      <a:cubicBezTo>
                        <a:pt x="18491" y="26459"/>
                        <a:pt x="18514" y="26459"/>
                        <a:pt x="18538" y="26459"/>
                      </a:cubicBezTo>
                      <a:cubicBezTo>
                        <a:pt x="18926" y="26459"/>
                        <a:pt x="19341" y="26366"/>
                        <a:pt x="19745" y="26281"/>
                      </a:cubicBezTo>
                      <a:cubicBezTo>
                        <a:pt x="19931" y="26244"/>
                        <a:pt x="20104" y="26207"/>
                        <a:pt x="20277" y="26178"/>
                      </a:cubicBezTo>
                      <a:cubicBezTo>
                        <a:pt x="20492" y="26141"/>
                        <a:pt x="20714" y="26100"/>
                        <a:pt x="20953" y="26054"/>
                      </a:cubicBezTo>
                      <a:cubicBezTo>
                        <a:pt x="21644" y="25920"/>
                        <a:pt x="22386" y="25778"/>
                        <a:pt x="23096" y="25778"/>
                      </a:cubicBezTo>
                      <a:close/>
                      <a:moveTo>
                        <a:pt x="24363" y="28544"/>
                      </a:moveTo>
                      <a:cubicBezTo>
                        <a:pt x="25093" y="28594"/>
                        <a:pt x="25608" y="29035"/>
                        <a:pt x="25645" y="29645"/>
                      </a:cubicBezTo>
                      <a:cubicBezTo>
                        <a:pt x="25687" y="30305"/>
                        <a:pt x="25159" y="30635"/>
                        <a:pt x="24664" y="30890"/>
                      </a:cubicBezTo>
                      <a:cubicBezTo>
                        <a:pt x="24326" y="31063"/>
                        <a:pt x="23943" y="31175"/>
                        <a:pt x="23567" y="31278"/>
                      </a:cubicBezTo>
                      <a:cubicBezTo>
                        <a:pt x="23423" y="31319"/>
                        <a:pt x="23275" y="31360"/>
                        <a:pt x="23134" y="31406"/>
                      </a:cubicBezTo>
                      <a:cubicBezTo>
                        <a:pt x="22392" y="31637"/>
                        <a:pt x="21654" y="31913"/>
                        <a:pt x="20941" y="32185"/>
                      </a:cubicBezTo>
                      <a:cubicBezTo>
                        <a:pt x="20257" y="32441"/>
                        <a:pt x="19548" y="32704"/>
                        <a:pt x="18843" y="32931"/>
                      </a:cubicBezTo>
                      <a:cubicBezTo>
                        <a:pt x="18834" y="32931"/>
                        <a:pt x="18830" y="32935"/>
                        <a:pt x="18822" y="32939"/>
                      </a:cubicBezTo>
                      <a:cubicBezTo>
                        <a:pt x="18735" y="32465"/>
                        <a:pt x="18628" y="32032"/>
                        <a:pt x="18500" y="31612"/>
                      </a:cubicBezTo>
                      <a:cubicBezTo>
                        <a:pt x="20380" y="30965"/>
                        <a:pt x="22108" y="30103"/>
                        <a:pt x="23642" y="29056"/>
                      </a:cubicBezTo>
                      <a:cubicBezTo>
                        <a:pt x="23868" y="28903"/>
                        <a:pt x="24116" y="28734"/>
                        <a:pt x="24363" y="28544"/>
                      </a:cubicBezTo>
                      <a:close/>
                      <a:moveTo>
                        <a:pt x="24503" y="31468"/>
                      </a:moveTo>
                      <a:cubicBezTo>
                        <a:pt x="24516" y="31476"/>
                        <a:pt x="24532" y="31488"/>
                        <a:pt x="24553" y="31492"/>
                      </a:cubicBezTo>
                      <a:cubicBezTo>
                        <a:pt x="25250" y="31707"/>
                        <a:pt x="25621" y="32024"/>
                        <a:pt x="25654" y="32432"/>
                      </a:cubicBezTo>
                      <a:cubicBezTo>
                        <a:pt x="25711" y="33137"/>
                        <a:pt x="24755" y="33954"/>
                        <a:pt x="24091" y="34283"/>
                      </a:cubicBezTo>
                      <a:cubicBezTo>
                        <a:pt x="23576" y="34543"/>
                        <a:pt x="23031" y="34766"/>
                        <a:pt x="22504" y="34980"/>
                      </a:cubicBezTo>
                      <a:lnTo>
                        <a:pt x="22293" y="35067"/>
                      </a:lnTo>
                      <a:cubicBezTo>
                        <a:pt x="22095" y="35145"/>
                        <a:pt x="21852" y="35265"/>
                        <a:pt x="21568" y="35401"/>
                      </a:cubicBezTo>
                      <a:cubicBezTo>
                        <a:pt x="20795" y="35774"/>
                        <a:pt x="19846" y="36233"/>
                        <a:pt x="19177" y="36233"/>
                      </a:cubicBezTo>
                      <a:cubicBezTo>
                        <a:pt x="19129" y="36233"/>
                        <a:pt x="19082" y="36230"/>
                        <a:pt x="19036" y="36225"/>
                      </a:cubicBezTo>
                      <a:cubicBezTo>
                        <a:pt x="19057" y="35397"/>
                        <a:pt x="19061" y="34420"/>
                        <a:pt x="18904" y="33414"/>
                      </a:cubicBezTo>
                      <a:cubicBezTo>
                        <a:pt x="18904" y="33405"/>
                        <a:pt x="18904" y="33397"/>
                        <a:pt x="18900" y="33389"/>
                      </a:cubicBezTo>
                      <a:lnTo>
                        <a:pt x="18900" y="33389"/>
                      </a:lnTo>
                      <a:cubicBezTo>
                        <a:pt x="18915" y="33392"/>
                        <a:pt x="18929" y="33393"/>
                        <a:pt x="18943" y="33393"/>
                      </a:cubicBezTo>
                      <a:cubicBezTo>
                        <a:pt x="18968" y="33393"/>
                        <a:pt x="18992" y="33389"/>
                        <a:pt x="19016" y="33381"/>
                      </a:cubicBezTo>
                      <a:cubicBezTo>
                        <a:pt x="19754" y="33146"/>
                        <a:pt x="20488" y="32873"/>
                        <a:pt x="21197" y="32610"/>
                      </a:cubicBezTo>
                      <a:cubicBezTo>
                        <a:pt x="21943" y="32333"/>
                        <a:pt x="22710" y="32049"/>
                        <a:pt x="23481" y="31806"/>
                      </a:cubicBezTo>
                      <a:cubicBezTo>
                        <a:pt x="23819" y="31703"/>
                        <a:pt x="24169" y="31595"/>
                        <a:pt x="24503" y="31468"/>
                      </a:cubicBezTo>
                      <a:close/>
                      <a:moveTo>
                        <a:pt x="24534" y="35043"/>
                      </a:moveTo>
                      <a:cubicBezTo>
                        <a:pt x="24766" y="35043"/>
                        <a:pt x="24954" y="35086"/>
                        <a:pt x="25043" y="35203"/>
                      </a:cubicBezTo>
                      <a:cubicBezTo>
                        <a:pt x="25155" y="35347"/>
                        <a:pt x="25101" y="35607"/>
                        <a:pt x="24883" y="35966"/>
                      </a:cubicBezTo>
                      <a:cubicBezTo>
                        <a:pt x="24755" y="36184"/>
                        <a:pt x="24396" y="36403"/>
                        <a:pt x="24103" y="36580"/>
                      </a:cubicBezTo>
                      <a:cubicBezTo>
                        <a:pt x="24000" y="36642"/>
                        <a:pt x="23901" y="36704"/>
                        <a:pt x="23823" y="36757"/>
                      </a:cubicBezTo>
                      <a:cubicBezTo>
                        <a:pt x="22166" y="37895"/>
                        <a:pt x="20644" y="38448"/>
                        <a:pt x="19040" y="38493"/>
                      </a:cubicBezTo>
                      <a:cubicBezTo>
                        <a:pt x="19073" y="38114"/>
                        <a:pt x="19057" y="37685"/>
                        <a:pt x="19040" y="37306"/>
                      </a:cubicBezTo>
                      <a:cubicBezTo>
                        <a:pt x="19032" y="37091"/>
                        <a:pt x="19024" y="36889"/>
                        <a:pt x="19024" y="36708"/>
                      </a:cubicBezTo>
                      <a:lnTo>
                        <a:pt x="19024" y="36708"/>
                      </a:lnTo>
                      <a:cubicBezTo>
                        <a:pt x="19045" y="36709"/>
                        <a:pt x="19067" y="36709"/>
                        <a:pt x="19089" y="36709"/>
                      </a:cubicBezTo>
                      <a:cubicBezTo>
                        <a:pt x="19543" y="36709"/>
                        <a:pt x="20093" y="36472"/>
                        <a:pt x="20541" y="36279"/>
                      </a:cubicBezTo>
                      <a:cubicBezTo>
                        <a:pt x="20694" y="36213"/>
                        <a:pt x="20838" y="36151"/>
                        <a:pt x="20966" y="36102"/>
                      </a:cubicBezTo>
                      <a:cubicBezTo>
                        <a:pt x="21510" y="35904"/>
                        <a:pt x="22157" y="35660"/>
                        <a:pt x="22792" y="35401"/>
                      </a:cubicBezTo>
                      <a:lnTo>
                        <a:pt x="22895" y="35372"/>
                      </a:lnTo>
                      <a:cubicBezTo>
                        <a:pt x="23279" y="35258"/>
                        <a:pt x="24018" y="35043"/>
                        <a:pt x="24534" y="35043"/>
                      </a:cubicBezTo>
                      <a:close/>
                      <a:moveTo>
                        <a:pt x="20426" y="38827"/>
                      </a:moveTo>
                      <a:lnTo>
                        <a:pt x="20426" y="38827"/>
                      </a:lnTo>
                      <a:cubicBezTo>
                        <a:pt x="19952" y="39173"/>
                        <a:pt x="19486" y="39458"/>
                        <a:pt x="19007" y="39697"/>
                      </a:cubicBezTo>
                      <a:lnTo>
                        <a:pt x="18999" y="39585"/>
                      </a:lnTo>
                      <a:cubicBezTo>
                        <a:pt x="18983" y="39383"/>
                        <a:pt x="18966" y="39186"/>
                        <a:pt x="18954" y="38984"/>
                      </a:cubicBezTo>
                      <a:cubicBezTo>
                        <a:pt x="19420" y="38979"/>
                        <a:pt x="19910" y="38926"/>
                        <a:pt x="20426" y="38827"/>
                      </a:cubicBezTo>
                      <a:close/>
                      <a:moveTo>
                        <a:pt x="16163" y="26285"/>
                      </a:moveTo>
                      <a:cubicBezTo>
                        <a:pt x="16196" y="26759"/>
                        <a:pt x="16229" y="27270"/>
                        <a:pt x="16274" y="27885"/>
                      </a:cubicBezTo>
                      <a:cubicBezTo>
                        <a:pt x="16068" y="27683"/>
                        <a:pt x="15833" y="27489"/>
                        <a:pt x="15577" y="27299"/>
                      </a:cubicBezTo>
                      <a:cubicBezTo>
                        <a:pt x="15530" y="27265"/>
                        <a:pt x="15482" y="27250"/>
                        <a:pt x="15435" y="27250"/>
                      </a:cubicBezTo>
                      <a:cubicBezTo>
                        <a:pt x="15359" y="27250"/>
                        <a:pt x="15289" y="27290"/>
                        <a:pt x="15243" y="27349"/>
                      </a:cubicBezTo>
                      <a:cubicBezTo>
                        <a:pt x="15169" y="27448"/>
                        <a:pt x="15161" y="27592"/>
                        <a:pt x="15280" y="27687"/>
                      </a:cubicBezTo>
                      <a:cubicBezTo>
                        <a:pt x="15668" y="27967"/>
                        <a:pt x="16014" y="28281"/>
                        <a:pt x="16336" y="28639"/>
                      </a:cubicBezTo>
                      <a:cubicBezTo>
                        <a:pt x="16492" y="28804"/>
                        <a:pt x="16645" y="28994"/>
                        <a:pt x="16806" y="29204"/>
                      </a:cubicBezTo>
                      <a:lnTo>
                        <a:pt x="16806" y="29208"/>
                      </a:lnTo>
                      <a:lnTo>
                        <a:pt x="16814" y="29225"/>
                      </a:lnTo>
                      <a:cubicBezTo>
                        <a:pt x="17284" y="29860"/>
                        <a:pt x="17655" y="30589"/>
                        <a:pt x="17919" y="31393"/>
                      </a:cubicBezTo>
                      <a:cubicBezTo>
                        <a:pt x="18608" y="33451"/>
                        <a:pt x="18608" y="35830"/>
                        <a:pt x="18500" y="38097"/>
                      </a:cubicBezTo>
                      <a:cubicBezTo>
                        <a:pt x="18500" y="38130"/>
                        <a:pt x="18500" y="38188"/>
                        <a:pt x="18504" y="38262"/>
                      </a:cubicBezTo>
                      <a:cubicBezTo>
                        <a:pt x="18513" y="38460"/>
                        <a:pt x="18525" y="38794"/>
                        <a:pt x="18467" y="38926"/>
                      </a:cubicBezTo>
                      <a:cubicBezTo>
                        <a:pt x="18459" y="38942"/>
                        <a:pt x="18455" y="38955"/>
                        <a:pt x="18443" y="38967"/>
                      </a:cubicBezTo>
                      <a:cubicBezTo>
                        <a:pt x="18359" y="39040"/>
                        <a:pt x="18266" y="39076"/>
                        <a:pt x="18162" y="39076"/>
                      </a:cubicBezTo>
                      <a:cubicBezTo>
                        <a:pt x="17989" y="39076"/>
                        <a:pt x="17787" y="38975"/>
                        <a:pt x="17560" y="38773"/>
                      </a:cubicBezTo>
                      <a:cubicBezTo>
                        <a:pt x="17424" y="38654"/>
                        <a:pt x="17276" y="38493"/>
                        <a:pt x="17107" y="38279"/>
                      </a:cubicBezTo>
                      <a:lnTo>
                        <a:pt x="17094" y="38262"/>
                      </a:lnTo>
                      <a:cubicBezTo>
                        <a:pt x="16760" y="37833"/>
                        <a:pt x="16497" y="37371"/>
                        <a:pt x="16422" y="37227"/>
                      </a:cubicBezTo>
                      <a:cubicBezTo>
                        <a:pt x="16060" y="36514"/>
                        <a:pt x="15812" y="35735"/>
                        <a:pt x="15577" y="34976"/>
                      </a:cubicBezTo>
                      <a:cubicBezTo>
                        <a:pt x="15528" y="34828"/>
                        <a:pt x="15482" y="34679"/>
                        <a:pt x="15433" y="34531"/>
                      </a:cubicBezTo>
                      <a:cubicBezTo>
                        <a:pt x="14827" y="32663"/>
                        <a:pt x="13965" y="31167"/>
                        <a:pt x="12728" y="29827"/>
                      </a:cubicBezTo>
                      <a:cubicBezTo>
                        <a:pt x="12675" y="29768"/>
                        <a:pt x="12611" y="29743"/>
                        <a:pt x="12548" y="29743"/>
                      </a:cubicBezTo>
                      <a:cubicBezTo>
                        <a:pt x="12479" y="29743"/>
                        <a:pt x="12411" y="29773"/>
                        <a:pt x="12361" y="29818"/>
                      </a:cubicBezTo>
                      <a:cubicBezTo>
                        <a:pt x="12283" y="29893"/>
                        <a:pt x="12246" y="30016"/>
                        <a:pt x="12349" y="30123"/>
                      </a:cubicBezTo>
                      <a:cubicBezTo>
                        <a:pt x="13540" y="31410"/>
                        <a:pt x="14377" y="32869"/>
                        <a:pt x="14983" y="34712"/>
                      </a:cubicBezTo>
                      <a:cubicBezTo>
                        <a:pt x="15045" y="34898"/>
                        <a:pt x="15107" y="35083"/>
                        <a:pt x="15165" y="35273"/>
                      </a:cubicBezTo>
                      <a:cubicBezTo>
                        <a:pt x="15511" y="36370"/>
                        <a:pt x="15870" y="37503"/>
                        <a:pt x="16583" y="38419"/>
                      </a:cubicBezTo>
                      <a:cubicBezTo>
                        <a:pt x="16760" y="38650"/>
                        <a:pt x="16929" y="38839"/>
                        <a:pt x="17090" y="39004"/>
                      </a:cubicBezTo>
                      <a:cubicBezTo>
                        <a:pt x="17111" y="39235"/>
                        <a:pt x="17127" y="39470"/>
                        <a:pt x="17144" y="39705"/>
                      </a:cubicBezTo>
                      <a:cubicBezTo>
                        <a:pt x="17164" y="39932"/>
                        <a:pt x="17181" y="40163"/>
                        <a:pt x="17197" y="40389"/>
                      </a:cubicBezTo>
                      <a:cubicBezTo>
                        <a:pt x="15107" y="40992"/>
                        <a:pt x="12919" y="40996"/>
                        <a:pt x="10608" y="40996"/>
                      </a:cubicBezTo>
                      <a:cubicBezTo>
                        <a:pt x="10577" y="40996"/>
                        <a:pt x="10546" y="40996"/>
                        <a:pt x="10514" y="40996"/>
                      </a:cubicBezTo>
                      <a:cubicBezTo>
                        <a:pt x="9512" y="40996"/>
                        <a:pt x="8478" y="40996"/>
                        <a:pt x="7463" y="41049"/>
                      </a:cubicBezTo>
                      <a:cubicBezTo>
                        <a:pt x="6338" y="41107"/>
                        <a:pt x="5373" y="41243"/>
                        <a:pt x="4515" y="41461"/>
                      </a:cubicBezTo>
                      <a:cubicBezTo>
                        <a:pt x="4330" y="41507"/>
                        <a:pt x="4132" y="41585"/>
                        <a:pt x="3926" y="41668"/>
                      </a:cubicBezTo>
                      <a:cubicBezTo>
                        <a:pt x="3633" y="41779"/>
                        <a:pt x="3332" y="41894"/>
                        <a:pt x="3072" y="41927"/>
                      </a:cubicBezTo>
                      <a:cubicBezTo>
                        <a:pt x="2958" y="41940"/>
                        <a:pt x="2852" y="41946"/>
                        <a:pt x="2751" y="41946"/>
                      </a:cubicBezTo>
                      <a:cubicBezTo>
                        <a:pt x="1436" y="41946"/>
                        <a:pt x="1250" y="40886"/>
                        <a:pt x="1085" y="39940"/>
                      </a:cubicBezTo>
                      <a:cubicBezTo>
                        <a:pt x="1065" y="39829"/>
                        <a:pt x="1044" y="39717"/>
                        <a:pt x="1023" y="39610"/>
                      </a:cubicBezTo>
                      <a:cubicBezTo>
                        <a:pt x="545" y="37178"/>
                        <a:pt x="751" y="34539"/>
                        <a:pt x="949" y="31987"/>
                      </a:cubicBezTo>
                      <a:lnTo>
                        <a:pt x="966" y="31785"/>
                      </a:lnTo>
                      <a:cubicBezTo>
                        <a:pt x="1673" y="32014"/>
                        <a:pt x="2354" y="32115"/>
                        <a:pt x="3014" y="32115"/>
                      </a:cubicBezTo>
                      <a:cubicBezTo>
                        <a:pt x="5533" y="32115"/>
                        <a:pt x="7743" y="30642"/>
                        <a:pt x="9896" y="29208"/>
                      </a:cubicBezTo>
                      <a:cubicBezTo>
                        <a:pt x="11862" y="27893"/>
                        <a:pt x="13895" y="26537"/>
                        <a:pt x="16163" y="26285"/>
                      </a:cubicBezTo>
                      <a:close/>
                      <a:moveTo>
                        <a:pt x="17618" y="39449"/>
                      </a:moveTo>
                      <a:lnTo>
                        <a:pt x="17618" y="39449"/>
                      </a:lnTo>
                      <a:cubicBezTo>
                        <a:pt x="17845" y="39605"/>
                        <a:pt x="18051" y="39683"/>
                        <a:pt x="18232" y="39683"/>
                      </a:cubicBezTo>
                      <a:cubicBezTo>
                        <a:pt x="18333" y="39683"/>
                        <a:pt x="18427" y="39659"/>
                        <a:pt x="18513" y="39610"/>
                      </a:cubicBezTo>
                      <a:cubicBezTo>
                        <a:pt x="18517" y="39643"/>
                        <a:pt x="18517" y="39672"/>
                        <a:pt x="18521" y="39705"/>
                      </a:cubicBezTo>
                      <a:cubicBezTo>
                        <a:pt x="18525" y="39779"/>
                        <a:pt x="18529" y="39858"/>
                        <a:pt x="18533" y="39936"/>
                      </a:cubicBezTo>
                      <a:cubicBezTo>
                        <a:pt x="18546" y="40088"/>
                        <a:pt x="18558" y="40241"/>
                        <a:pt x="18570" y="40389"/>
                      </a:cubicBezTo>
                      <a:cubicBezTo>
                        <a:pt x="18628" y="41181"/>
                        <a:pt x="18686" y="41973"/>
                        <a:pt x="18744" y="42764"/>
                      </a:cubicBezTo>
                      <a:cubicBezTo>
                        <a:pt x="18818" y="43787"/>
                        <a:pt x="18892" y="44813"/>
                        <a:pt x="18966" y="45836"/>
                      </a:cubicBezTo>
                      <a:cubicBezTo>
                        <a:pt x="18983" y="46087"/>
                        <a:pt x="18995" y="46343"/>
                        <a:pt x="19007" y="46590"/>
                      </a:cubicBezTo>
                      <a:cubicBezTo>
                        <a:pt x="19032" y="47085"/>
                        <a:pt x="19057" y="47592"/>
                        <a:pt x="19127" y="48079"/>
                      </a:cubicBezTo>
                      <a:lnTo>
                        <a:pt x="19127" y="48083"/>
                      </a:lnTo>
                      <a:cubicBezTo>
                        <a:pt x="19143" y="48153"/>
                        <a:pt x="19168" y="48297"/>
                        <a:pt x="19176" y="48408"/>
                      </a:cubicBezTo>
                      <a:cubicBezTo>
                        <a:pt x="19106" y="48413"/>
                        <a:pt x="18995" y="48466"/>
                        <a:pt x="18826" y="48557"/>
                      </a:cubicBezTo>
                      <a:cubicBezTo>
                        <a:pt x="18650" y="48648"/>
                        <a:pt x="18419" y="48769"/>
                        <a:pt x="18289" y="48769"/>
                      </a:cubicBezTo>
                      <a:cubicBezTo>
                        <a:pt x="18273" y="48769"/>
                        <a:pt x="18258" y="48767"/>
                        <a:pt x="18245" y="48763"/>
                      </a:cubicBezTo>
                      <a:cubicBezTo>
                        <a:pt x="18241" y="48693"/>
                        <a:pt x="18228" y="48441"/>
                        <a:pt x="18216" y="48132"/>
                      </a:cubicBezTo>
                      <a:cubicBezTo>
                        <a:pt x="18183" y="47332"/>
                        <a:pt x="18129" y="46124"/>
                        <a:pt x="18100" y="45786"/>
                      </a:cubicBezTo>
                      <a:cubicBezTo>
                        <a:pt x="18051" y="45147"/>
                        <a:pt x="18001" y="44504"/>
                        <a:pt x="17952" y="43865"/>
                      </a:cubicBezTo>
                      <a:cubicBezTo>
                        <a:pt x="17915" y="43395"/>
                        <a:pt x="17878" y="42925"/>
                        <a:pt x="17841" y="42455"/>
                      </a:cubicBezTo>
                      <a:cubicBezTo>
                        <a:pt x="17812" y="42063"/>
                        <a:pt x="17783" y="41672"/>
                        <a:pt x="17754" y="41284"/>
                      </a:cubicBezTo>
                      <a:lnTo>
                        <a:pt x="17713" y="40744"/>
                      </a:lnTo>
                      <a:cubicBezTo>
                        <a:pt x="17700" y="40587"/>
                        <a:pt x="17688" y="40431"/>
                        <a:pt x="17680" y="40282"/>
                      </a:cubicBezTo>
                      <a:cubicBezTo>
                        <a:pt x="17655" y="39965"/>
                        <a:pt x="17635" y="39701"/>
                        <a:pt x="17618" y="39449"/>
                      </a:cubicBezTo>
                      <a:close/>
                      <a:moveTo>
                        <a:pt x="15883" y="1"/>
                      </a:moveTo>
                      <a:cubicBezTo>
                        <a:pt x="15877" y="1"/>
                        <a:pt x="15872" y="1"/>
                        <a:pt x="15866" y="2"/>
                      </a:cubicBezTo>
                      <a:cubicBezTo>
                        <a:pt x="15449" y="63"/>
                        <a:pt x="15029" y="125"/>
                        <a:pt x="14612" y="183"/>
                      </a:cubicBezTo>
                      <a:cubicBezTo>
                        <a:pt x="14588" y="187"/>
                        <a:pt x="14567" y="195"/>
                        <a:pt x="14555" y="204"/>
                      </a:cubicBezTo>
                      <a:cubicBezTo>
                        <a:pt x="14439" y="237"/>
                        <a:pt x="14377" y="323"/>
                        <a:pt x="14390" y="439"/>
                      </a:cubicBezTo>
                      <a:cubicBezTo>
                        <a:pt x="14439" y="1238"/>
                        <a:pt x="14497" y="2038"/>
                        <a:pt x="14551" y="2834"/>
                      </a:cubicBezTo>
                      <a:cubicBezTo>
                        <a:pt x="14592" y="3457"/>
                        <a:pt x="14633" y="4075"/>
                        <a:pt x="14674" y="4693"/>
                      </a:cubicBezTo>
                      <a:lnTo>
                        <a:pt x="14781" y="6256"/>
                      </a:lnTo>
                      <a:cubicBezTo>
                        <a:pt x="15214" y="12663"/>
                        <a:pt x="15668" y="19284"/>
                        <a:pt x="16126" y="25799"/>
                      </a:cubicBezTo>
                      <a:cubicBezTo>
                        <a:pt x="15078" y="25918"/>
                        <a:pt x="13961" y="26289"/>
                        <a:pt x="12712" y="26936"/>
                      </a:cubicBezTo>
                      <a:cubicBezTo>
                        <a:pt x="11763" y="27427"/>
                        <a:pt x="10836" y="28046"/>
                        <a:pt x="9855" y="28701"/>
                      </a:cubicBezTo>
                      <a:cubicBezTo>
                        <a:pt x="7691" y="30148"/>
                        <a:pt x="5469" y="31631"/>
                        <a:pt x="3010" y="31631"/>
                      </a:cubicBezTo>
                      <a:cubicBezTo>
                        <a:pt x="2287" y="31631"/>
                        <a:pt x="1544" y="31503"/>
                        <a:pt x="776" y="31208"/>
                      </a:cubicBezTo>
                      <a:cubicBezTo>
                        <a:pt x="742" y="31194"/>
                        <a:pt x="709" y="31188"/>
                        <a:pt x="679" y="31188"/>
                      </a:cubicBezTo>
                      <a:cubicBezTo>
                        <a:pt x="591" y="31188"/>
                        <a:pt x="524" y="31240"/>
                        <a:pt x="487" y="31298"/>
                      </a:cubicBezTo>
                      <a:cubicBezTo>
                        <a:pt x="434" y="31381"/>
                        <a:pt x="421" y="31505"/>
                        <a:pt x="496" y="31591"/>
                      </a:cubicBezTo>
                      <a:lnTo>
                        <a:pt x="491" y="31645"/>
                      </a:lnTo>
                      <a:cubicBezTo>
                        <a:pt x="261" y="34597"/>
                        <a:pt x="1" y="37945"/>
                        <a:pt x="784" y="40818"/>
                      </a:cubicBezTo>
                      <a:cubicBezTo>
                        <a:pt x="986" y="41552"/>
                        <a:pt x="1283" y="42026"/>
                        <a:pt x="1695" y="42257"/>
                      </a:cubicBezTo>
                      <a:cubicBezTo>
                        <a:pt x="1920" y="42382"/>
                        <a:pt x="2167" y="42432"/>
                        <a:pt x="2435" y="42432"/>
                      </a:cubicBezTo>
                      <a:cubicBezTo>
                        <a:pt x="2908" y="42432"/>
                        <a:pt x="3446" y="42276"/>
                        <a:pt x="4033" y="42105"/>
                      </a:cubicBezTo>
                      <a:cubicBezTo>
                        <a:pt x="4392" y="42002"/>
                        <a:pt x="4767" y="41894"/>
                        <a:pt x="5146" y="41816"/>
                      </a:cubicBezTo>
                      <a:cubicBezTo>
                        <a:pt x="6272" y="41581"/>
                        <a:pt x="7419" y="41521"/>
                        <a:pt x="8557" y="41521"/>
                      </a:cubicBezTo>
                      <a:cubicBezTo>
                        <a:pt x="9178" y="41521"/>
                        <a:pt x="9796" y="41539"/>
                        <a:pt x="10407" y="41556"/>
                      </a:cubicBezTo>
                      <a:cubicBezTo>
                        <a:pt x="11019" y="41575"/>
                        <a:pt x="11641" y="41593"/>
                        <a:pt x="12265" y="41593"/>
                      </a:cubicBezTo>
                      <a:cubicBezTo>
                        <a:pt x="12907" y="41593"/>
                        <a:pt x="13550" y="41574"/>
                        <a:pt x="14188" y="41515"/>
                      </a:cubicBezTo>
                      <a:cubicBezTo>
                        <a:pt x="15280" y="41412"/>
                        <a:pt x="16303" y="41214"/>
                        <a:pt x="17235" y="40925"/>
                      </a:cubicBezTo>
                      <a:cubicBezTo>
                        <a:pt x="17453" y="43811"/>
                        <a:pt x="17680" y="46652"/>
                        <a:pt x="17874" y="49056"/>
                      </a:cubicBezTo>
                      <a:cubicBezTo>
                        <a:pt x="17882" y="49130"/>
                        <a:pt x="17919" y="49200"/>
                        <a:pt x="17985" y="49241"/>
                      </a:cubicBezTo>
                      <a:cubicBezTo>
                        <a:pt x="18026" y="49270"/>
                        <a:pt x="18072" y="49283"/>
                        <a:pt x="18117" y="49283"/>
                      </a:cubicBezTo>
                      <a:cubicBezTo>
                        <a:pt x="18142" y="49283"/>
                        <a:pt x="18166" y="49278"/>
                        <a:pt x="18191" y="49270"/>
                      </a:cubicBezTo>
                      <a:cubicBezTo>
                        <a:pt x="18352" y="49221"/>
                        <a:pt x="18509" y="49167"/>
                        <a:pt x="18665" y="49113"/>
                      </a:cubicBezTo>
                      <a:cubicBezTo>
                        <a:pt x="18941" y="49023"/>
                        <a:pt x="19214" y="48932"/>
                        <a:pt x="19486" y="48837"/>
                      </a:cubicBezTo>
                      <a:cubicBezTo>
                        <a:pt x="19589" y="48804"/>
                        <a:pt x="19663" y="48705"/>
                        <a:pt x="19655" y="48594"/>
                      </a:cubicBezTo>
                      <a:cubicBezTo>
                        <a:pt x="19593" y="47757"/>
                        <a:pt x="19531" y="46916"/>
                        <a:pt x="19469" y="46079"/>
                      </a:cubicBezTo>
                      <a:cubicBezTo>
                        <a:pt x="19387" y="44921"/>
                        <a:pt x="19300" y="43762"/>
                        <a:pt x="19218" y="42603"/>
                      </a:cubicBezTo>
                      <a:lnTo>
                        <a:pt x="19168" y="41952"/>
                      </a:lnTo>
                      <a:cubicBezTo>
                        <a:pt x="19127" y="41375"/>
                        <a:pt x="19086" y="40798"/>
                        <a:pt x="19045" y="40220"/>
                      </a:cubicBezTo>
                      <a:cubicBezTo>
                        <a:pt x="19980" y="39763"/>
                        <a:pt x="20813" y="39202"/>
                        <a:pt x="21535" y="38551"/>
                      </a:cubicBezTo>
                      <a:cubicBezTo>
                        <a:pt x="21539" y="38547"/>
                        <a:pt x="21543" y="38542"/>
                        <a:pt x="21547" y="38534"/>
                      </a:cubicBezTo>
                      <a:cubicBezTo>
                        <a:pt x="23192" y="38015"/>
                        <a:pt x="24627" y="37120"/>
                        <a:pt x="25489" y="36085"/>
                      </a:cubicBezTo>
                      <a:cubicBezTo>
                        <a:pt x="25658" y="35887"/>
                        <a:pt x="25851" y="35578"/>
                        <a:pt x="25814" y="35248"/>
                      </a:cubicBezTo>
                      <a:cubicBezTo>
                        <a:pt x="25790" y="35038"/>
                        <a:pt x="25678" y="34857"/>
                        <a:pt x="25480" y="34708"/>
                      </a:cubicBezTo>
                      <a:cubicBezTo>
                        <a:pt x="25295" y="34564"/>
                        <a:pt x="25052" y="34490"/>
                        <a:pt x="24747" y="34477"/>
                      </a:cubicBezTo>
                      <a:cubicBezTo>
                        <a:pt x="25666" y="33896"/>
                        <a:pt x="26218" y="33088"/>
                        <a:pt x="26165" y="32395"/>
                      </a:cubicBezTo>
                      <a:cubicBezTo>
                        <a:pt x="26128" y="31884"/>
                        <a:pt x="25761" y="31463"/>
                        <a:pt x="25105" y="31183"/>
                      </a:cubicBezTo>
                      <a:cubicBezTo>
                        <a:pt x="25373" y="31035"/>
                        <a:pt x="25600" y="30857"/>
                        <a:pt x="25798" y="30651"/>
                      </a:cubicBezTo>
                      <a:cubicBezTo>
                        <a:pt x="26185" y="30235"/>
                        <a:pt x="26326" y="29752"/>
                        <a:pt x="26190" y="29291"/>
                      </a:cubicBezTo>
                      <a:cubicBezTo>
                        <a:pt x="26029" y="28755"/>
                        <a:pt x="25505" y="28305"/>
                        <a:pt x="24854" y="28132"/>
                      </a:cubicBezTo>
                      <a:cubicBezTo>
                        <a:pt x="25344" y="27679"/>
                        <a:pt x="25637" y="27250"/>
                        <a:pt x="25748" y="26821"/>
                      </a:cubicBezTo>
                      <a:cubicBezTo>
                        <a:pt x="25831" y="26512"/>
                        <a:pt x="25773" y="26248"/>
                        <a:pt x="25579" y="26025"/>
                      </a:cubicBezTo>
                      <a:cubicBezTo>
                        <a:pt x="25089" y="25467"/>
                        <a:pt x="23847" y="25343"/>
                        <a:pt x="22948" y="25343"/>
                      </a:cubicBezTo>
                      <a:cubicBezTo>
                        <a:pt x="22540" y="25343"/>
                        <a:pt x="22203" y="25368"/>
                        <a:pt x="22038" y="25390"/>
                      </a:cubicBezTo>
                      <a:cubicBezTo>
                        <a:pt x="21592" y="25444"/>
                        <a:pt x="21147" y="25531"/>
                        <a:pt x="20718" y="25613"/>
                      </a:cubicBezTo>
                      <a:cubicBezTo>
                        <a:pt x="20232" y="25708"/>
                        <a:pt x="19733" y="25803"/>
                        <a:pt x="19234" y="25856"/>
                      </a:cubicBezTo>
                      <a:cubicBezTo>
                        <a:pt x="19079" y="25874"/>
                        <a:pt x="18927" y="25881"/>
                        <a:pt x="18777" y="25881"/>
                      </a:cubicBezTo>
                      <a:cubicBezTo>
                        <a:pt x="18507" y="25881"/>
                        <a:pt x="18245" y="25858"/>
                        <a:pt x="17993" y="25832"/>
                      </a:cubicBezTo>
                      <a:cubicBezTo>
                        <a:pt x="17956" y="25329"/>
                        <a:pt x="17919" y="24826"/>
                        <a:pt x="17882" y="24327"/>
                      </a:cubicBezTo>
                      <a:lnTo>
                        <a:pt x="17804" y="23209"/>
                      </a:lnTo>
                      <a:cubicBezTo>
                        <a:pt x="17771" y="22781"/>
                        <a:pt x="17738" y="22348"/>
                        <a:pt x="17709" y="21919"/>
                      </a:cubicBezTo>
                      <a:lnTo>
                        <a:pt x="17676" y="21474"/>
                      </a:lnTo>
                      <a:lnTo>
                        <a:pt x="17676" y="21474"/>
                      </a:lnTo>
                      <a:cubicBezTo>
                        <a:pt x="17684" y="21475"/>
                        <a:pt x="17693" y="21475"/>
                        <a:pt x="17702" y="21475"/>
                      </a:cubicBezTo>
                      <a:cubicBezTo>
                        <a:pt x="17730" y="21475"/>
                        <a:pt x="17758" y="21470"/>
                        <a:pt x="17783" y="21457"/>
                      </a:cubicBezTo>
                      <a:cubicBezTo>
                        <a:pt x="18777" y="21004"/>
                        <a:pt x="19886" y="20620"/>
                        <a:pt x="21168" y="20278"/>
                      </a:cubicBezTo>
                      <a:cubicBezTo>
                        <a:pt x="21448" y="20204"/>
                        <a:pt x="21733" y="20130"/>
                        <a:pt x="22017" y="20064"/>
                      </a:cubicBezTo>
                      <a:cubicBezTo>
                        <a:pt x="22941" y="19845"/>
                        <a:pt x="23889" y="19651"/>
                        <a:pt x="24808" y="19462"/>
                      </a:cubicBezTo>
                      <a:cubicBezTo>
                        <a:pt x="25332" y="19354"/>
                        <a:pt x="25876" y="19243"/>
                        <a:pt x="26408" y="19128"/>
                      </a:cubicBezTo>
                      <a:cubicBezTo>
                        <a:pt x="26767" y="19053"/>
                        <a:pt x="27150" y="18971"/>
                        <a:pt x="27538" y="18876"/>
                      </a:cubicBezTo>
                      <a:cubicBezTo>
                        <a:pt x="29471" y="18419"/>
                        <a:pt x="30918" y="17932"/>
                        <a:pt x="32225" y="17301"/>
                      </a:cubicBezTo>
                      <a:cubicBezTo>
                        <a:pt x="32267" y="17281"/>
                        <a:pt x="32308" y="17264"/>
                        <a:pt x="32345" y="17244"/>
                      </a:cubicBezTo>
                      <a:lnTo>
                        <a:pt x="32411" y="17211"/>
                      </a:lnTo>
                      <a:cubicBezTo>
                        <a:pt x="32456" y="17186"/>
                        <a:pt x="32502" y="17165"/>
                        <a:pt x="32547" y="17140"/>
                      </a:cubicBezTo>
                      <a:cubicBezTo>
                        <a:pt x="34015" y="16398"/>
                        <a:pt x="35433" y="15467"/>
                        <a:pt x="36884" y="14287"/>
                      </a:cubicBezTo>
                      <a:lnTo>
                        <a:pt x="37622" y="13673"/>
                      </a:lnTo>
                      <a:cubicBezTo>
                        <a:pt x="38509" y="12914"/>
                        <a:pt x="39420" y="12065"/>
                        <a:pt x="40401" y="11067"/>
                      </a:cubicBezTo>
                      <a:cubicBezTo>
                        <a:pt x="40550" y="10919"/>
                        <a:pt x="40698" y="10766"/>
                        <a:pt x="40851" y="10614"/>
                      </a:cubicBezTo>
                      <a:cubicBezTo>
                        <a:pt x="41696" y="9744"/>
                        <a:pt x="42529" y="8849"/>
                        <a:pt x="43337" y="7979"/>
                      </a:cubicBezTo>
                      <a:cubicBezTo>
                        <a:pt x="43411" y="7901"/>
                        <a:pt x="43415" y="7786"/>
                        <a:pt x="43353" y="7691"/>
                      </a:cubicBezTo>
                      <a:cubicBezTo>
                        <a:pt x="43309" y="7628"/>
                        <a:pt x="43236" y="7577"/>
                        <a:pt x="43150" y="7577"/>
                      </a:cubicBezTo>
                      <a:cubicBezTo>
                        <a:pt x="43124" y="7577"/>
                        <a:pt x="43097" y="7581"/>
                        <a:pt x="43069" y="7592"/>
                      </a:cubicBezTo>
                      <a:cubicBezTo>
                        <a:pt x="40401" y="8577"/>
                        <a:pt x="37701" y="9187"/>
                        <a:pt x="35041" y="9398"/>
                      </a:cubicBezTo>
                      <a:cubicBezTo>
                        <a:pt x="34315" y="9455"/>
                        <a:pt x="33383" y="9529"/>
                        <a:pt x="32370" y="9529"/>
                      </a:cubicBezTo>
                      <a:cubicBezTo>
                        <a:pt x="30330" y="9529"/>
                        <a:pt x="27968" y="9229"/>
                        <a:pt x="26326" y="7893"/>
                      </a:cubicBezTo>
                      <a:cubicBezTo>
                        <a:pt x="25563" y="7270"/>
                        <a:pt x="25056" y="6433"/>
                        <a:pt x="24565" y="5629"/>
                      </a:cubicBezTo>
                      <a:cubicBezTo>
                        <a:pt x="23947" y="4615"/>
                        <a:pt x="23308" y="3564"/>
                        <a:pt x="22166" y="2941"/>
                      </a:cubicBezTo>
                      <a:cubicBezTo>
                        <a:pt x="20409" y="1985"/>
                        <a:pt x="18228" y="1915"/>
                        <a:pt x="16299" y="1853"/>
                      </a:cubicBezTo>
                      <a:lnTo>
                        <a:pt x="16241" y="1853"/>
                      </a:lnTo>
                      <a:cubicBezTo>
                        <a:pt x="16204" y="1309"/>
                        <a:pt x="16163" y="768"/>
                        <a:pt x="16126" y="232"/>
                      </a:cubicBezTo>
                      <a:cubicBezTo>
                        <a:pt x="16121" y="167"/>
                        <a:pt x="16084" y="96"/>
                        <a:pt x="16031" y="51"/>
                      </a:cubicBezTo>
                      <a:cubicBezTo>
                        <a:pt x="15986" y="18"/>
                        <a:pt x="15935" y="1"/>
                        <a:pt x="15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3" name="Google Shape;706;p44">
              <a:extLst>
                <a:ext uri="{FF2B5EF4-FFF2-40B4-BE49-F238E27FC236}">
                  <a16:creationId xmlns:a16="http://schemas.microsoft.com/office/drawing/2014/main" id="{50DF0E9F-D013-AC24-C2F7-00686502F808}"/>
                </a:ext>
              </a:extLst>
            </p:cNvPr>
            <p:cNvGrpSpPr/>
            <p:nvPr/>
          </p:nvGrpSpPr>
          <p:grpSpPr>
            <a:xfrm rot="500422">
              <a:off x="5467049" y="3863703"/>
              <a:ext cx="1399337" cy="798314"/>
              <a:chOff x="213425" y="805350"/>
              <a:chExt cx="7175575" cy="4093625"/>
            </a:xfrm>
          </p:grpSpPr>
          <p:sp>
            <p:nvSpPr>
              <p:cNvPr id="84" name="Google Shape;707;p44">
                <a:extLst>
                  <a:ext uri="{FF2B5EF4-FFF2-40B4-BE49-F238E27FC236}">
                    <a16:creationId xmlns:a16="http://schemas.microsoft.com/office/drawing/2014/main" id="{680ED9A0-926C-A72D-9F9D-762200F8B271}"/>
                  </a:ext>
                </a:extLst>
              </p:cNvPr>
              <p:cNvSpPr/>
              <p:nvPr/>
            </p:nvSpPr>
            <p:spPr>
              <a:xfrm>
                <a:off x="213425" y="805350"/>
                <a:ext cx="7175575" cy="4093625"/>
              </a:xfrm>
              <a:custGeom>
                <a:avLst/>
                <a:gdLst/>
                <a:ahLst/>
                <a:cxnLst/>
                <a:rect l="l" t="t" r="r" b="b"/>
                <a:pathLst>
                  <a:path w="287023" h="163745" extrusionOk="0">
                    <a:moveTo>
                      <a:pt x="197017" y="0"/>
                    </a:moveTo>
                    <a:cubicBezTo>
                      <a:pt x="192887" y="0"/>
                      <a:pt x="188880" y="1500"/>
                      <a:pt x="185424" y="4330"/>
                    </a:cubicBezTo>
                    <a:cubicBezTo>
                      <a:pt x="181607" y="7463"/>
                      <a:pt x="179556" y="11603"/>
                      <a:pt x="179489" y="16294"/>
                    </a:cubicBezTo>
                    <a:cubicBezTo>
                      <a:pt x="179394" y="22361"/>
                      <a:pt x="182613" y="27849"/>
                      <a:pt x="185842" y="31799"/>
                    </a:cubicBezTo>
                    <a:cubicBezTo>
                      <a:pt x="181948" y="35085"/>
                      <a:pt x="178359" y="38835"/>
                      <a:pt x="175121" y="43004"/>
                    </a:cubicBezTo>
                    <a:cubicBezTo>
                      <a:pt x="174153" y="43782"/>
                      <a:pt x="173403" y="44798"/>
                      <a:pt x="172928" y="45957"/>
                    </a:cubicBezTo>
                    <a:lnTo>
                      <a:pt x="168028" y="47571"/>
                    </a:lnTo>
                    <a:cubicBezTo>
                      <a:pt x="167734" y="47533"/>
                      <a:pt x="167440" y="47514"/>
                      <a:pt x="167136" y="47514"/>
                    </a:cubicBezTo>
                    <a:cubicBezTo>
                      <a:pt x="164515" y="47514"/>
                      <a:pt x="162046" y="48919"/>
                      <a:pt x="160708" y="51179"/>
                    </a:cubicBezTo>
                    <a:cubicBezTo>
                      <a:pt x="159378" y="53420"/>
                      <a:pt x="159340" y="56136"/>
                      <a:pt x="160613" y="58462"/>
                    </a:cubicBezTo>
                    <a:cubicBezTo>
                      <a:pt x="161040" y="59231"/>
                      <a:pt x="161515" y="59962"/>
                      <a:pt x="162027" y="60646"/>
                    </a:cubicBezTo>
                    <a:lnTo>
                      <a:pt x="156492" y="65935"/>
                    </a:lnTo>
                    <a:cubicBezTo>
                      <a:pt x="155010" y="66761"/>
                      <a:pt x="153681" y="67805"/>
                      <a:pt x="152523" y="69049"/>
                    </a:cubicBezTo>
                    <a:cubicBezTo>
                      <a:pt x="151697" y="69942"/>
                      <a:pt x="150965" y="70939"/>
                      <a:pt x="150329" y="72021"/>
                    </a:cubicBezTo>
                    <a:cubicBezTo>
                      <a:pt x="148924" y="67473"/>
                      <a:pt x="146104" y="63456"/>
                      <a:pt x="142268" y="60598"/>
                    </a:cubicBezTo>
                    <a:cubicBezTo>
                      <a:pt x="143122" y="58709"/>
                      <a:pt x="143702" y="56734"/>
                      <a:pt x="143996" y="54683"/>
                    </a:cubicBezTo>
                    <a:cubicBezTo>
                      <a:pt x="144727" y="49584"/>
                      <a:pt x="143578" y="44513"/>
                      <a:pt x="140777" y="40393"/>
                    </a:cubicBezTo>
                    <a:cubicBezTo>
                      <a:pt x="136808" y="34591"/>
                      <a:pt x="129639" y="30992"/>
                      <a:pt x="122062" y="30992"/>
                    </a:cubicBezTo>
                    <a:cubicBezTo>
                      <a:pt x="121426" y="30992"/>
                      <a:pt x="120780" y="31011"/>
                      <a:pt x="120144" y="31068"/>
                    </a:cubicBezTo>
                    <a:cubicBezTo>
                      <a:pt x="118454" y="27821"/>
                      <a:pt x="116004" y="25067"/>
                      <a:pt x="112861" y="22855"/>
                    </a:cubicBezTo>
                    <a:cubicBezTo>
                      <a:pt x="108522" y="19816"/>
                      <a:pt x="103157" y="18136"/>
                      <a:pt x="97735" y="18136"/>
                    </a:cubicBezTo>
                    <a:cubicBezTo>
                      <a:pt x="92323" y="18136"/>
                      <a:pt x="87062" y="19864"/>
                      <a:pt x="83084" y="23045"/>
                    </a:cubicBezTo>
                    <a:cubicBezTo>
                      <a:pt x="78146" y="17974"/>
                      <a:pt x="71329" y="15002"/>
                      <a:pt x="64454" y="15002"/>
                    </a:cubicBezTo>
                    <a:cubicBezTo>
                      <a:pt x="62004" y="15002"/>
                      <a:pt x="59602" y="15382"/>
                      <a:pt x="57323" y="16132"/>
                    </a:cubicBezTo>
                    <a:cubicBezTo>
                      <a:pt x="51693" y="17965"/>
                      <a:pt x="46147" y="24184"/>
                      <a:pt x="43584" y="31344"/>
                    </a:cubicBezTo>
                    <a:cubicBezTo>
                      <a:pt x="41789" y="30935"/>
                      <a:pt x="39966" y="30736"/>
                      <a:pt x="38152" y="30736"/>
                    </a:cubicBezTo>
                    <a:cubicBezTo>
                      <a:pt x="32826" y="30736"/>
                      <a:pt x="27955" y="32436"/>
                      <a:pt x="24080" y="35645"/>
                    </a:cubicBezTo>
                    <a:cubicBezTo>
                      <a:pt x="18098" y="40592"/>
                      <a:pt x="15183" y="48891"/>
                      <a:pt x="16418" y="57171"/>
                    </a:cubicBezTo>
                    <a:cubicBezTo>
                      <a:pt x="11528" y="59611"/>
                      <a:pt x="7844" y="64055"/>
                      <a:pt x="6400" y="69353"/>
                    </a:cubicBezTo>
                    <a:cubicBezTo>
                      <a:pt x="5080" y="74167"/>
                      <a:pt x="5907" y="79285"/>
                      <a:pt x="8660" y="83653"/>
                    </a:cubicBezTo>
                    <a:cubicBezTo>
                      <a:pt x="6809" y="85457"/>
                      <a:pt x="5242" y="87641"/>
                      <a:pt x="4007" y="90176"/>
                    </a:cubicBezTo>
                    <a:cubicBezTo>
                      <a:pt x="504" y="97345"/>
                      <a:pt x="0" y="106897"/>
                      <a:pt x="2745" y="114503"/>
                    </a:cubicBezTo>
                    <a:cubicBezTo>
                      <a:pt x="4444" y="119212"/>
                      <a:pt x="7834" y="123960"/>
                      <a:pt x="12040" y="127530"/>
                    </a:cubicBezTo>
                    <a:cubicBezTo>
                      <a:pt x="16513" y="131319"/>
                      <a:pt x="21583" y="133493"/>
                      <a:pt x="26407" y="133711"/>
                    </a:cubicBezTo>
                    <a:cubicBezTo>
                      <a:pt x="26815" y="141668"/>
                      <a:pt x="30461" y="148381"/>
                      <a:pt x="36814" y="152759"/>
                    </a:cubicBezTo>
                    <a:cubicBezTo>
                      <a:pt x="40422" y="155266"/>
                      <a:pt x="44581" y="156585"/>
                      <a:pt x="48835" y="156585"/>
                    </a:cubicBezTo>
                    <a:cubicBezTo>
                      <a:pt x="53810" y="156585"/>
                      <a:pt x="58539" y="154791"/>
                      <a:pt x="62308" y="151515"/>
                    </a:cubicBezTo>
                    <a:cubicBezTo>
                      <a:pt x="63647" y="151933"/>
                      <a:pt x="65033" y="152142"/>
                      <a:pt x="66448" y="152142"/>
                    </a:cubicBezTo>
                    <a:cubicBezTo>
                      <a:pt x="68214" y="152142"/>
                      <a:pt x="69961" y="151809"/>
                      <a:pt x="71633" y="151154"/>
                    </a:cubicBezTo>
                    <a:cubicBezTo>
                      <a:pt x="73076" y="150575"/>
                      <a:pt x="74358" y="149806"/>
                      <a:pt x="75469" y="148837"/>
                    </a:cubicBezTo>
                    <a:cubicBezTo>
                      <a:pt x="83283" y="154724"/>
                      <a:pt x="91468" y="160611"/>
                      <a:pt x="102036" y="162909"/>
                    </a:cubicBezTo>
                    <a:cubicBezTo>
                      <a:pt x="104543" y="163460"/>
                      <a:pt x="107268" y="163745"/>
                      <a:pt x="109917" y="163745"/>
                    </a:cubicBezTo>
                    <a:cubicBezTo>
                      <a:pt x="119470" y="163745"/>
                      <a:pt x="127018" y="160118"/>
                      <a:pt x="130646" y="153803"/>
                    </a:cubicBezTo>
                    <a:cubicBezTo>
                      <a:pt x="133770" y="148344"/>
                      <a:pt x="135564" y="140823"/>
                      <a:pt x="136124" y="130834"/>
                    </a:cubicBezTo>
                    <a:cubicBezTo>
                      <a:pt x="140654" y="129173"/>
                      <a:pt x="144518" y="125128"/>
                      <a:pt x="146977" y="119535"/>
                    </a:cubicBezTo>
                    <a:cubicBezTo>
                      <a:pt x="147281" y="119820"/>
                      <a:pt x="147547" y="120067"/>
                      <a:pt x="147785" y="120285"/>
                    </a:cubicBezTo>
                    <a:cubicBezTo>
                      <a:pt x="147794" y="120390"/>
                      <a:pt x="147813" y="120627"/>
                      <a:pt x="147813" y="120627"/>
                    </a:cubicBezTo>
                    <a:cubicBezTo>
                      <a:pt x="147870" y="121130"/>
                      <a:pt x="147927" y="121719"/>
                      <a:pt x="148003" y="122441"/>
                    </a:cubicBezTo>
                    <a:cubicBezTo>
                      <a:pt x="148145" y="123628"/>
                      <a:pt x="148155" y="124235"/>
                      <a:pt x="148174" y="124881"/>
                    </a:cubicBezTo>
                    <a:cubicBezTo>
                      <a:pt x="148202" y="126248"/>
                      <a:pt x="148259" y="127388"/>
                      <a:pt x="148734" y="129742"/>
                    </a:cubicBezTo>
                    <a:cubicBezTo>
                      <a:pt x="150244" y="137149"/>
                      <a:pt x="153529" y="143131"/>
                      <a:pt x="158514" y="147527"/>
                    </a:cubicBezTo>
                    <a:cubicBezTo>
                      <a:pt x="162797" y="151297"/>
                      <a:pt x="167782" y="153556"/>
                      <a:pt x="172918" y="154069"/>
                    </a:cubicBezTo>
                    <a:cubicBezTo>
                      <a:pt x="173593" y="154136"/>
                      <a:pt x="174286" y="154174"/>
                      <a:pt x="174969" y="154174"/>
                    </a:cubicBezTo>
                    <a:cubicBezTo>
                      <a:pt x="178844" y="154174"/>
                      <a:pt x="182176" y="153053"/>
                      <a:pt x="184854" y="152161"/>
                    </a:cubicBezTo>
                    <a:cubicBezTo>
                      <a:pt x="187076" y="151420"/>
                      <a:pt x="188823" y="150831"/>
                      <a:pt x="190532" y="150831"/>
                    </a:cubicBezTo>
                    <a:cubicBezTo>
                      <a:pt x="191453" y="150831"/>
                      <a:pt x="192374" y="151021"/>
                      <a:pt x="193352" y="151401"/>
                    </a:cubicBezTo>
                    <a:cubicBezTo>
                      <a:pt x="194435" y="151828"/>
                      <a:pt x="195460" y="152398"/>
                      <a:pt x="196552" y="152996"/>
                    </a:cubicBezTo>
                    <a:cubicBezTo>
                      <a:pt x="199182" y="154449"/>
                      <a:pt x="202468" y="156263"/>
                      <a:pt x="207149" y="156263"/>
                    </a:cubicBezTo>
                    <a:cubicBezTo>
                      <a:pt x="207728" y="156263"/>
                      <a:pt x="208317" y="156234"/>
                      <a:pt x="208915" y="156177"/>
                    </a:cubicBezTo>
                    <a:cubicBezTo>
                      <a:pt x="214175" y="155683"/>
                      <a:pt x="219464" y="153025"/>
                      <a:pt x="223804" y="148714"/>
                    </a:cubicBezTo>
                    <a:cubicBezTo>
                      <a:pt x="226415" y="146103"/>
                      <a:pt x="227782" y="142817"/>
                      <a:pt x="228988" y="139912"/>
                    </a:cubicBezTo>
                    <a:cubicBezTo>
                      <a:pt x="229586" y="138478"/>
                      <a:pt x="230488" y="136313"/>
                      <a:pt x="231077" y="135772"/>
                    </a:cubicBezTo>
                    <a:cubicBezTo>
                      <a:pt x="231571" y="135335"/>
                      <a:pt x="233897" y="134898"/>
                      <a:pt x="235141" y="134670"/>
                    </a:cubicBezTo>
                    <a:cubicBezTo>
                      <a:pt x="237856" y="134158"/>
                      <a:pt x="241237" y="133531"/>
                      <a:pt x="244237" y="131556"/>
                    </a:cubicBezTo>
                    <a:cubicBezTo>
                      <a:pt x="251283" y="126913"/>
                      <a:pt x="255147" y="119098"/>
                      <a:pt x="254824" y="110344"/>
                    </a:cubicBezTo>
                    <a:cubicBezTo>
                      <a:pt x="261889" y="109935"/>
                      <a:pt x="267425" y="108768"/>
                      <a:pt x="272106" y="106707"/>
                    </a:cubicBezTo>
                    <a:cubicBezTo>
                      <a:pt x="281297" y="102662"/>
                      <a:pt x="286349" y="95256"/>
                      <a:pt x="286719" y="85295"/>
                    </a:cubicBezTo>
                    <a:cubicBezTo>
                      <a:pt x="287023" y="76940"/>
                      <a:pt x="284535" y="67264"/>
                      <a:pt x="280063" y="59411"/>
                    </a:cubicBezTo>
                    <a:lnTo>
                      <a:pt x="280053" y="59411"/>
                    </a:lnTo>
                    <a:cubicBezTo>
                      <a:pt x="276198" y="52622"/>
                      <a:pt x="271156" y="47694"/>
                      <a:pt x="265393" y="45026"/>
                    </a:cubicBezTo>
                    <a:cubicBezTo>
                      <a:pt x="266561" y="41542"/>
                      <a:pt x="267187" y="38285"/>
                      <a:pt x="267273" y="35322"/>
                    </a:cubicBezTo>
                    <a:cubicBezTo>
                      <a:pt x="267472" y="27707"/>
                      <a:pt x="264206" y="21754"/>
                      <a:pt x="257806" y="18098"/>
                    </a:cubicBezTo>
                    <a:cubicBezTo>
                      <a:pt x="253846" y="15847"/>
                      <a:pt x="247798" y="14338"/>
                      <a:pt x="242737" y="14338"/>
                    </a:cubicBezTo>
                    <a:cubicBezTo>
                      <a:pt x="242177" y="14338"/>
                      <a:pt x="241636" y="14357"/>
                      <a:pt x="241094" y="14395"/>
                    </a:cubicBezTo>
                    <a:cubicBezTo>
                      <a:pt x="237163" y="7672"/>
                      <a:pt x="230108" y="3561"/>
                      <a:pt x="222341" y="3561"/>
                    </a:cubicBezTo>
                    <a:cubicBezTo>
                      <a:pt x="218534" y="3561"/>
                      <a:pt x="214830" y="4539"/>
                      <a:pt x="211517" y="6419"/>
                    </a:cubicBezTo>
                    <a:cubicBezTo>
                      <a:pt x="207348" y="2317"/>
                      <a:pt x="202154" y="0"/>
                      <a:pt x="197017" y="0"/>
                    </a:cubicBezTo>
                    <a:close/>
                  </a:path>
                </a:pathLst>
              </a:custGeom>
              <a:solidFill>
                <a:schemeClr val="accent5"/>
              </a:solidFill>
              <a:ln>
                <a:noFill/>
              </a:ln>
              <a:effectLst>
                <a:outerShdw blurRad="57150" dist="19050" dir="540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08;p44">
                <a:extLst>
                  <a:ext uri="{FF2B5EF4-FFF2-40B4-BE49-F238E27FC236}">
                    <a16:creationId xmlns:a16="http://schemas.microsoft.com/office/drawing/2014/main" id="{7E103F6C-F215-E2A3-447D-022AE9CC9847}"/>
                  </a:ext>
                </a:extLst>
              </p:cNvPr>
              <p:cNvSpPr/>
              <p:nvPr/>
            </p:nvSpPr>
            <p:spPr>
              <a:xfrm>
                <a:off x="4521650" y="2951875"/>
                <a:ext cx="387675" cy="176825"/>
              </a:xfrm>
              <a:custGeom>
                <a:avLst/>
                <a:gdLst/>
                <a:ahLst/>
                <a:cxnLst/>
                <a:rect l="l" t="t" r="r" b="b"/>
                <a:pathLst>
                  <a:path w="15507" h="7073" extrusionOk="0">
                    <a:moveTo>
                      <a:pt x="2548" y="0"/>
                    </a:moveTo>
                    <a:cubicBezTo>
                      <a:pt x="2202" y="0"/>
                      <a:pt x="1848" y="29"/>
                      <a:pt x="1482" y="90"/>
                    </a:cubicBezTo>
                    <a:cubicBezTo>
                      <a:pt x="1321" y="90"/>
                      <a:pt x="1169" y="109"/>
                      <a:pt x="998" y="147"/>
                    </a:cubicBezTo>
                    <a:cubicBezTo>
                      <a:pt x="893" y="175"/>
                      <a:pt x="798" y="203"/>
                      <a:pt x="703" y="241"/>
                    </a:cubicBezTo>
                    <a:cubicBezTo>
                      <a:pt x="665" y="251"/>
                      <a:pt x="656" y="270"/>
                      <a:pt x="646" y="298"/>
                    </a:cubicBezTo>
                    <a:cubicBezTo>
                      <a:pt x="86" y="602"/>
                      <a:pt x="1" y="1295"/>
                      <a:pt x="276" y="1818"/>
                    </a:cubicBezTo>
                    <a:cubicBezTo>
                      <a:pt x="295" y="1875"/>
                      <a:pt x="324" y="1922"/>
                      <a:pt x="352" y="1979"/>
                    </a:cubicBezTo>
                    <a:cubicBezTo>
                      <a:pt x="390" y="2027"/>
                      <a:pt x="447" y="2093"/>
                      <a:pt x="476" y="2141"/>
                    </a:cubicBezTo>
                    <a:cubicBezTo>
                      <a:pt x="532" y="2207"/>
                      <a:pt x="608" y="2264"/>
                      <a:pt x="684" y="2330"/>
                    </a:cubicBezTo>
                    <a:cubicBezTo>
                      <a:pt x="836" y="2437"/>
                      <a:pt x="1037" y="2502"/>
                      <a:pt x="1272" y="2502"/>
                    </a:cubicBezTo>
                    <a:cubicBezTo>
                      <a:pt x="1288" y="2502"/>
                      <a:pt x="1304" y="2502"/>
                      <a:pt x="1321" y="2501"/>
                    </a:cubicBezTo>
                    <a:lnTo>
                      <a:pt x="1340" y="2501"/>
                    </a:lnTo>
                    <a:cubicBezTo>
                      <a:pt x="1425" y="2501"/>
                      <a:pt x="1501" y="2501"/>
                      <a:pt x="1596" y="2473"/>
                    </a:cubicBezTo>
                    <a:cubicBezTo>
                      <a:pt x="1738" y="2435"/>
                      <a:pt x="1900" y="2416"/>
                      <a:pt x="2033" y="2397"/>
                    </a:cubicBezTo>
                    <a:cubicBezTo>
                      <a:pt x="2033" y="2397"/>
                      <a:pt x="2052" y="2397"/>
                      <a:pt x="2052" y="2416"/>
                    </a:cubicBezTo>
                    <a:cubicBezTo>
                      <a:pt x="2205" y="2399"/>
                      <a:pt x="2354" y="2390"/>
                      <a:pt x="2500" y="2390"/>
                    </a:cubicBezTo>
                    <a:cubicBezTo>
                      <a:pt x="4844" y="2390"/>
                      <a:pt x="6244" y="4518"/>
                      <a:pt x="8309" y="5502"/>
                    </a:cubicBezTo>
                    <a:cubicBezTo>
                      <a:pt x="8936" y="5796"/>
                      <a:pt x="9572" y="6015"/>
                      <a:pt x="10227" y="6185"/>
                    </a:cubicBezTo>
                    <a:cubicBezTo>
                      <a:pt x="11120" y="6423"/>
                      <a:pt x="12003" y="6565"/>
                      <a:pt x="12914" y="6774"/>
                    </a:cubicBezTo>
                    <a:cubicBezTo>
                      <a:pt x="13266" y="6850"/>
                      <a:pt x="13626" y="6936"/>
                      <a:pt x="13968" y="7021"/>
                    </a:cubicBezTo>
                    <a:cubicBezTo>
                      <a:pt x="14035" y="7050"/>
                      <a:pt x="14092" y="7050"/>
                      <a:pt x="14149" y="7059"/>
                    </a:cubicBezTo>
                    <a:cubicBezTo>
                      <a:pt x="14172" y="7064"/>
                      <a:pt x="14194" y="7064"/>
                      <a:pt x="14214" y="7064"/>
                    </a:cubicBezTo>
                    <a:cubicBezTo>
                      <a:pt x="14234" y="7064"/>
                      <a:pt x="14253" y="7064"/>
                      <a:pt x="14272" y="7069"/>
                    </a:cubicBezTo>
                    <a:cubicBezTo>
                      <a:pt x="14303" y="7071"/>
                      <a:pt x="14333" y="7072"/>
                      <a:pt x="14363" y="7072"/>
                    </a:cubicBezTo>
                    <a:cubicBezTo>
                      <a:pt x="14453" y="7072"/>
                      <a:pt x="14538" y="7061"/>
                      <a:pt x="14623" y="7040"/>
                    </a:cubicBezTo>
                    <a:cubicBezTo>
                      <a:pt x="15013" y="6917"/>
                      <a:pt x="15288" y="6613"/>
                      <a:pt x="15412" y="6242"/>
                    </a:cubicBezTo>
                    <a:cubicBezTo>
                      <a:pt x="15431" y="6157"/>
                      <a:pt x="15450" y="6072"/>
                      <a:pt x="15459" y="5967"/>
                    </a:cubicBezTo>
                    <a:lnTo>
                      <a:pt x="15459" y="5977"/>
                    </a:lnTo>
                    <a:cubicBezTo>
                      <a:pt x="15507" y="5616"/>
                      <a:pt x="15402" y="5198"/>
                      <a:pt x="15060" y="4951"/>
                    </a:cubicBezTo>
                    <a:cubicBezTo>
                      <a:pt x="14975" y="4875"/>
                      <a:pt x="14889" y="4818"/>
                      <a:pt x="14775" y="4790"/>
                    </a:cubicBezTo>
                    <a:cubicBezTo>
                      <a:pt x="14642" y="4723"/>
                      <a:pt x="14491" y="4676"/>
                      <a:pt x="14310" y="4666"/>
                    </a:cubicBezTo>
                    <a:cubicBezTo>
                      <a:pt x="13332" y="4400"/>
                      <a:pt x="12326" y="4258"/>
                      <a:pt x="11338" y="4030"/>
                    </a:cubicBezTo>
                    <a:cubicBezTo>
                      <a:pt x="9667" y="3622"/>
                      <a:pt x="8651" y="2891"/>
                      <a:pt x="7274" y="1846"/>
                    </a:cubicBezTo>
                    <a:cubicBezTo>
                      <a:pt x="5749" y="716"/>
                      <a:pt x="4263" y="0"/>
                      <a:pt x="2548" y="0"/>
                    </a:cubicBezTo>
                    <a:close/>
                  </a:path>
                </a:pathLst>
              </a:custGeom>
              <a:solidFill>
                <a:srgbClr val="3939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09;p44">
                <a:extLst>
                  <a:ext uri="{FF2B5EF4-FFF2-40B4-BE49-F238E27FC236}">
                    <a16:creationId xmlns:a16="http://schemas.microsoft.com/office/drawing/2014/main" id="{408FDE52-6B91-2867-29FE-645D9A3A35BF}"/>
                  </a:ext>
                </a:extLst>
              </p:cNvPr>
              <p:cNvSpPr/>
              <p:nvPr/>
            </p:nvSpPr>
            <p:spPr>
              <a:xfrm>
                <a:off x="4492925" y="3011350"/>
                <a:ext cx="355225" cy="246725"/>
              </a:xfrm>
              <a:custGeom>
                <a:avLst/>
                <a:gdLst/>
                <a:ahLst/>
                <a:cxnLst/>
                <a:rect l="l" t="t" r="r" b="b"/>
                <a:pathLst>
                  <a:path w="14209" h="9869" extrusionOk="0">
                    <a:moveTo>
                      <a:pt x="2962" y="0"/>
                    </a:moveTo>
                    <a:cubicBezTo>
                      <a:pt x="2798" y="0"/>
                      <a:pt x="2634" y="33"/>
                      <a:pt x="2489" y="113"/>
                    </a:cubicBezTo>
                    <a:lnTo>
                      <a:pt x="2460" y="122"/>
                    </a:lnTo>
                    <a:cubicBezTo>
                      <a:pt x="2394" y="160"/>
                      <a:pt x="2327" y="198"/>
                      <a:pt x="2251" y="236"/>
                    </a:cubicBezTo>
                    <a:cubicBezTo>
                      <a:pt x="2156" y="293"/>
                      <a:pt x="2061" y="398"/>
                      <a:pt x="1966" y="502"/>
                    </a:cubicBezTo>
                    <a:cubicBezTo>
                      <a:pt x="1" y="2999"/>
                      <a:pt x="10" y="9342"/>
                      <a:pt x="4112" y="9836"/>
                    </a:cubicBezTo>
                    <a:cubicBezTo>
                      <a:pt x="4302" y="9858"/>
                      <a:pt x="4492" y="9868"/>
                      <a:pt x="4684" y="9868"/>
                    </a:cubicBezTo>
                    <a:cubicBezTo>
                      <a:pt x="7916" y="9868"/>
                      <a:pt x="11379" y="6886"/>
                      <a:pt x="13674" y="5012"/>
                    </a:cubicBezTo>
                    <a:cubicBezTo>
                      <a:pt x="13835" y="4870"/>
                      <a:pt x="13940" y="4728"/>
                      <a:pt x="13997" y="4566"/>
                    </a:cubicBezTo>
                    <a:cubicBezTo>
                      <a:pt x="14044" y="4519"/>
                      <a:pt x="14054" y="4462"/>
                      <a:pt x="14054" y="4395"/>
                    </a:cubicBezTo>
                    <a:cubicBezTo>
                      <a:pt x="14209" y="3712"/>
                      <a:pt x="13523" y="3004"/>
                      <a:pt x="12772" y="3004"/>
                    </a:cubicBezTo>
                    <a:cubicBezTo>
                      <a:pt x="12509" y="3004"/>
                      <a:pt x="12239" y="3090"/>
                      <a:pt x="11993" y="3294"/>
                    </a:cubicBezTo>
                    <a:cubicBezTo>
                      <a:pt x="11775" y="3474"/>
                      <a:pt x="11585" y="3636"/>
                      <a:pt x="11367" y="3816"/>
                    </a:cubicBezTo>
                    <a:cubicBezTo>
                      <a:pt x="11234" y="3901"/>
                      <a:pt x="11120" y="3996"/>
                      <a:pt x="11006" y="4082"/>
                    </a:cubicBezTo>
                    <a:cubicBezTo>
                      <a:pt x="9477" y="5259"/>
                      <a:pt x="7825" y="6399"/>
                      <a:pt x="6068" y="7073"/>
                    </a:cubicBezTo>
                    <a:cubicBezTo>
                      <a:pt x="5546" y="7272"/>
                      <a:pt x="5114" y="7418"/>
                      <a:pt x="4739" y="7418"/>
                    </a:cubicBezTo>
                    <a:cubicBezTo>
                      <a:pt x="4222" y="7418"/>
                      <a:pt x="3814" y="7140"/>
                      <a:pt x="3429" y="6342"/>
                    </a:cubicBezTo>
                    <a:cubicBezTo>
                      <a:pt x="2678" y="4784"/>
                      <a:pt x="2992" y="3056"/>
                      <a:pt x="4027" y="1727"/>
                    </a:cubicBezTo>
                    <a:cubicBezTo>
                      <a:pt x="4103" y="1632"/>
                      <a:pt x="4160" y="1556"/>
                      <a:pt x="4179" y="1471"/>
                    </a:cubicBezTo>
                    <a:cubicBezTo>
                      <a:pt x="4492" y="777"/>
                      <a:pt x="3894" y="132"/>
                      <a:pt x="3201" y="37"/>
                    </a:cubicBezTo>
                    <a:cubicBezTo>
                      <a:pt x="3191" y="18"/>
                      <a:pt x="3172" y="18"/>
                      <a:pt x="3172" y="18"/>
                    </a:cubicBezTo>
                    <a:cubicBezTo>
                      <a:pt x="3103" y="6"/>
                      <a:pt x="3033" y="0"/>
                      <a:pt x="2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10;p44">
                <a:extLst>
                  <a:ext uri="{FF2B5EF4-FFF2-40B4-BE49-F238E27FC236}">
                    <a16:creationId xmlns:a16="http://schemas.microsoft.com/office/drawing/2014/main" id="{C58529AD-CCDB-71D5-F451-F36E56C89152}"/>
                  </a:ext>
                </a:extLst>
              </p:cNvPr>
              <p:cNvSpPr/>
              <p:nvPr/>
            </p:nvSpPr>
            <p:spPr>
              <a:xfrm>
                <a:off x="3767725" y="2614975"/>
                <a:ext cx="2677350" cy="1864025"/>
              </a:xfrm>
              <a:custGeom>
                <a:avLst/>
                <a:gdLst/>
                <a:ahLst/>
                <a:cxnLst/>
                <a:rect l="l" t="t" r="r" b="b"/>
                <a:pathLst>
                  <a:path w="107094" h="74561" extrusionOk="0">
                    <a:moveTo>
                      <a:pt x="32705" y="13476"/>
                    </a:moveTo>
                    <a:cubicBezTo>
                      <a:pt x="34422" y="13476"/>
                      <a:pt x="35915" y="14192"/>
                      <a:pt x="37441" y="15322"/>
                    </a:cubicBezTo>
                    <a:cubicBezTo>
                      <a:pt x="38808" y="16367"/>
                      <a:pt x="39824" y="17098"/>
                      <a:pt x="41495" y="17506"/>
                    </a:cubicBezTo>
                    <a:cubicBezTo>
                      <a:pt x="42483" y="17734"/>
                      <a:pt x="43489" y="17876"/>
                      <a:pt x="44467" y="18142"/>
                    </a:cubicBezTo>
                    <a:cubicBezTo>
                      <a:pt x="44657" y="18152"/>
                      <a:pt x="44799" y="18199"/>
                      <a:pt x="44942" y="18266"/>
                    </a:cubicBezTo>
                    <a:cubicBezTo>
                      <a:pt x="45046" y="18294"/>
                      <a:pt x="45160" y="18342"/>
                      <a:pt x="45217" y="18427"/>
                    </a:cubicBezTo>
                    <a:cubicBezTo>
                      <a:pt x="45559" y="18674"/>
                      <a:pt x="45664" y="19082"/>
                      <a:pt x="45616" y="19453"/>
                    </a:cubicBezTo>
                    <a:lnTo>
                      <a:pt x="45626" y="19443"/>
                    </a:lnTo>
                    <a:lnTo>
                      <a:pt x="45626" y="19443"/>
                    </a:lnTo>
                    <a:cubicBezTo>
                      <a:pt x="45607" y="19548"/>
                      <a:pt x="45588" y="19633"/>
                      <a:pt x="45569" y="19718"/>
                    </a:cubicBezTo>
                    <a:cubicBezTo>
                      <a:pt x="45540" y="19823"/>
                      <a:pt x="45502" y="19908"/>
                      <a:pt x="45445" y="19984"/>
                    </a:cubicBezTo>
                    <a:cubicBezTo>
                      <a:pt x="45407" y="20098"/>
                      <a:pt x="45350" y="20165"/>
                      <a:pt x="45274" y="20203"/>
                    </a:cubicBezTo>
                    <a:cubicBezTo>
                      <a:pt x="45160" y="20355"/>
                      <a:pt x="45008" y="20459"/>
                      <a:pt x="44818" y="20507"/>
                    </a:cubicBezTo>
                    <a:cubicBezTo>
                      <a:pt x="44818" y="20507"/>
                      <a:pt x="44799" y="20507"/>
                      <a:pt x="44780" y="20516"/>
                    </a:cubicBezTo>
                    <a:cubicBezTo>
                      <a:pt x="44695" y="20537"/>
                      <a:pt x="44610" y="20548"/>
                      <a:pt x="44520" y="20548"/>
                    </a:cubicBezTo>
                    <a:cubicBezTo>
                      <a:pt x="44490" y="20548"/>
                      <a:pt x="44460" y="20547"/>
                      <a:pt x="44429" y="20545"/>
                    </a:cubicBezTo>
                    <a:cubicBezTo>
                      <a:pt x="44410" y="20540"/>
                      <a:pt x="44391" y="20540"/>
                      <a:pt x="44371" y="20540"/>
                    </a:cubicBezTo>
                    <a:cubicBezTo>
                      <a:pt x="44351" y="20540"/>
                      <a:pt x="44329" y="20540"/>
                      <a:pt x="44306" y="20535"/>
                    </a:cubicBezTo>
                    <a:cubicBezTo>
                      <a:pt x="43869" y="20507"/>
                      <a:pt x="43442" y="20478"/>
                      <a:pt x="43014" y="20431"/>
                    </a:cubicBezTo>
                    <a:cubicBezTo>
                      <a:pt x="42957" y="20583"/>
                      <a:pt x="42853" y="20725"/>
                      <a:pt x="42691" y="20867"/>
                    </a:cubicBezTo>
                    <a:cubicBezTo>
                      <a:pt x="40397" y="22741"/>
                      <a:pt x="36934" y="25723"/>
                      <a:pt x="33701" y="25723"/>
                    </a:cubicBezTo>
                    <a:cubicBezTo>
                      <a:pt x="33510" y="25723"/>
                      <a:pt x="33319" y="25713"/>
                      <a:pt x="33130" y="25691"/>
                    </a:cubicBezTo>
                    <a:cubicBezTo>
                      <a:pt x="29018" y="25207"/>
                      <a:pt x="29018" y="18864"/>
                      <a:pt x="30984" y="16357"/>
                    </a:cubicBezTo>
                    <a:cubicBezTo>
                      <a:pt x="31079" y="16262"/>
                      <a:pt x="31164" y="16158"/>
                      <a:pt x="31269" y="16091"/>
                    </a:cubicBezTo>
                    <a:cubicBezTo>
                      <a:pt x="31107" y="16015"/>
                      <a:pt x="30984" y="15901"/>
                      <a:pt x="30841" y="15806"/>
                    </a:cubicBezTo>
                    <a:cubicBezTo>
                      <a:pt x="30765" y="15740"/>
                      <a:pt x="30689" y="15683"/>
                      <a:pt x="30633" y="15617"/>
                    </a:cubicBezTo>
                    <a:cubicBezTo>
                      <a:pt x="30585" y="15569"/>
                      <a:pt x="30547" y="15503"/>
                      <a:pt x="30509" y="15455"/>
                    </a:cubicBezTo>
                    <a:cubicBezTo>
                      <a:pt x="30481" y="15398"/>
                      <a:pt x="30443" y="15351"/>
                      <a:pt x="30433" y="15294"/>
                    </a:cubicBezTo>
                    <a:cubicBezTo>
                      <a:pt x="30395" y="15246"/>
                      <a:pt x="30376" y="15170"/>
                      <a:pt x="30357" y="15094"/>
                    </a:cubicBezTo>
                    <a:cubicBezTo>
                      <a:pt x="30177" y="14610"/>
                      <a:pt x="30310" y="14040"/>
                      <a:pt x="30803" y="13774"/>
                    </a:cubicBezTo>
                    <a:cubicBezTo>
                      <a:pt x="30813" y="13746"/>
                      <a:pt x="30832" y="13727"/>
                      <a:pt x="30870" y="13717"/>
                    </a:cubicBezTo>
                    <a:cubicBezTo>
                      <a:pt x="31021" y="13608"/>
                      <a:pt x="31212" y="13528"/>
                      <a:pt x="31410" y="13528"/>
                    </a:cubicBezTo>
                    <a:cubicBezTo>
                      <a:pt x="31486" y="13528"/>
                      <a:pt x="31563" y="13539"/>
                      <a:pt x="31639" y="13566"/>
                    </a:cubicBezTo>
                    <a:cubicBezTo>
                      <a:pt x="32005" y="13505"/>
                      <a:pt x="32360" y="13476"/>
                      <a:pt x="32705" y="13476"/>
                    </a:cubicBezTo>
                    <a:close/>
                    <a:moveTo>
                      <a:pt x="24764" y="1"/>
                    </a:moveTo>
                    <a:cubicBezTo>
                      <a:pt x="18834" y="1"/>
                      <a:pt x="9530" y="5410"/>
                      <a:pt x="15279" y="13148"/>
                    </a:cubicBezTo>
                    <a:cubicBezTo>
                      <a:pt x="15810" y="13822"/>
                      <a:pt x="15165" y="14657"/>
                      <a:pt x="14538" y="14895"/>
                    </a:cubicBezTo>
                    <a:cubicBezTo>
                      <a:pt x="4027" y="18968"/>
                      <a:pt x="1" y="39070"/>
                      <a:pt x="13883" y="41681"/>
                    </a:cubicBezTo>
                    <a:cubicBezTo>
                      <a:pt x="14386" y="41766"/>
                      <a:pt x="14813" y="42374"/>
                      <a:pt x="14756" y="42868"/>
                    </a:cubicBezTo>
                    <a:cubicBezTo>
                      <a:pt x="13788" y="53094"/>
                      <a:pt x="15070" y="65143"/>
                      <a:pt x="24954" y="70898"/>
                    </a:cubicBezTo>
                    <a:cubicBezTo>
                      <a:pt x="27672" y="72482"/>
                      <a:pt x="29961" y="73052"/>
                      <a:pt x="32059" y="73052"/>
                    </a:cubicBezTo>
                    <a:cubicBezTo>
                      <a:pt x="36979" y="73052"/>
                      <a:pt x="40850" y="69920"/>
                      <a:pt x="46727" y="69388"/>
                    </a:cubicBezTo>
                    <a:cubicBezTo>
                      <a:pt x="47139" y="69349"/>
                      <a:pt x="47529" y="69331"/>
                      <a:pt x="47902" y="69331"/>
                    </a:cubicBezTo>
                    <a:cubicBezTo>
                      <a:pt x="51479" y="69331"/>
                      <a:pt x="53439" y="71007"/>
                      <a:pt x="56792" y="72512"/>
                    </a:cubicBezTo>
                    <a:cubicBezTo>
                      <a:pt x="59952" y="73930"/>
                      <a:pt x="62755" y="74560"/>
                      <a:pt x="65251" y="74560"/>
                    </a:cubicBezTo>
                    <a:cubicBezTo>
                      <a:pt x="74905" y="74560"/>
                      <a:pt x="79972" y="65134"/>
                      <a:pt x="83398" y="55401"/>
                    </a:cubicBezTo>
                    <a:cubicBezTo>
                      <a:pt x="83568" y="54945"/>
                      <a:pt x="83982" y="54523"/>
                      <a:pt x="84489" y="54523"/>
                    </a:cubicBezTo>
                    <a:cubicBezTo>
                      <a:pt x="84521" y="54523"/>
                      <a:pt x="84552" y="54525"/>
                      <a:pt x="84585" y="54528"/>
                    </a:cubicBezTo>
                    <a:cubicBezTo>
                      <a:pt x="85476" y="54628"/>
                      <a:pt x="86342" y="54677"/>
                      <a:pt x="87182" y="54677"/>
                    </a:cubicBezTo>
                    <a:cubicBezTo>
                      <a:pt x="100328" y="54677"/>
                      <a:pt x="107093" y="42763"/>
                      <a:pt x="102417" y="30571"/>
                    </a:cubicBezTo>
                    <a:lnTo>
                      <a:pt x="102426" y="30571"/>
                    </a:lnTo>
                    <a:cubicBezTo>
                      <a:pt x="102417" y="30562"/>
                      <a:pt x="102407" y="30543"/>
                      <a:pt x="102398" y="30533"/>
                    </a:cubicBezTo>
                    <a:cubicBezTo>
                      <a:pt x="99786" y="25890"/>
                      <a:pt x="96833" y="20791"/>
                      <a:pt x="92048" y="18000"/>
                    </a:cubicBezTo>
                    <a:cubicBezTo>
                      <a:pt x="89990" y="16811"/>
                      <a:pt x="88057" y="16302"/>
                      <a:pt x="86217" y="16302"/>
                    </a:cubicBezTo>
                    <a:cubicBezTo>
                      <a:pt x="82530" y="16302"/>
                      <a:pt x="79219" y="18349"/>
                      <a:pt x="76039" y="21086"/>
                    </a:cubicBezTo>
                    <a:cubicBezTo>
                      <a:pt x="72507" y="24124"/>
                      <a:pt x="70902" y="26802"/>
                      <a:pt x="66259" y="28017"/>
                    </a:cubicBezTo>
                    <a:cubicBezTo>
                      <a:pt x="66171" y="28040"/>
                      <a:pt x="66078" y="28050"/>
                      <a:pt x="65983" y="28050"/>
                    </a:cubicBezTo>
                    <a:cubicBezTo>
                      <a:pt x="65552" y="28050"/>
                      <a:pt x="65083" y="27829"/>
                      <a:pt x="64920" y="27448"/>
                    </a:cubicBezTo>
                    <a:cubicBezTo>
                      <a:pt x="61948" y="20943"/>
                      <a:pt x="56725" y="16737"/>
                      <a:pt x="49756" y="15607"/>
                    </a:cubicBezTo>
                    <a:cubicBezTo>
                      <a:pt x="49598" y="16143"/>
                      <a:pt x="49050" y="16525"/>
                      <a:pt x="48517" y="16525"/>
                    </a:cubicBezTo>
                    <a:cubicBezTo>
                      <a:pt x="48153" y="16525"/>
                      <a:pt x="47795" y="16348"/>
                      <a:pt x="47572" y="15920"/>
                    </a:cubicBezTo>
                    <a:cubicBezTo>
                      <a:pt x="45868" y="12698"/>
                      <a:pt x="42881" y="10890"/>
                      <a:pt x="39730" y="10890"/>
                    </a:cubicBezTo>
                    <a:cubicBezTo>
                      <a:pt x="37895" y="10890"/>
                      <a:pt x="36005" y="11503"/>
                      <a:pt x="34279" y="12806"/>
                    </a:cubicBezTo>
                    <a:cubicBezTo>
                      <a:pt x="34035" y="12997"/>
                      <a:pt x="33683" y="13109"/>
                      <a:pt x="33342" y="13109"/>
                    </a:cubicBezTo>
                    <a:cubicBezTo>
                      <a:pt x="32834" y="13109"/>
                      <a:pt x="32349" y="12859"/>
                      <a:pt x="32275" y="12246"/>
                    </a:cubicBezTo>
                    <a:cubicBezTo>
                      <a:pt x="31772" y="7935"/>
                      <a:pt x="29958" y="1934"/>
                      <a:pt x="25600" y="44"/>
                    </a:cubicBezTo>
                    <a:cubicBezTo>
                      <a:pt x="25581" y="44"/>
                      <a:pt x="25572" y="44"/>
                      <a:pt x="25553" y="35"/>
                    </a:cubicBezTo>
                    <a:cubicBezTo>
                      <a:pt x="25298" y="12"/>
                      <a:pt x="25035" y="1"/>
                      <a:pt x="247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11;p44">
                <a:extLst>
                  <a:ext uri="{FF2B5EF4-FFF2-40B4-BE49-F238E27FC236}">
                    <a16:creationId xmlns:a16="http://schemas.microsoft.com/office/drawing/2014/main" id="{0BAC4ED9-239F-4A30-54B5-C38C15B9F300}"/>
                  </a:ext>
                </a:extLst>
              </p:cNvPr>
              <p:cNvSpPr/>
              <p:nvPr/>
            </p:nvSpPr>
            <p:spPr>
              <a:xfrm>
                <a:off x="4559875" y="3048100"/>
                <a:ext cx="208200" cy="148725"/>
              </a:xfrm>
              <a:custGeom>
                <a:avLst/>
                <a:gdLst/>
                <a:ahLst/>
                <a:cxnLst/>
                <a:rect l="l" t="t" r="r" b="b"/>
                <a:pathLst>
                  <a:path w="8328" h="5949" extrusionOk="0">
                    <a:moveTo>
                      <a:pt x="1501" y="1"/>
                    </a:moveTo>
                    <a:cubicBezTo>
                      <a:pt x="1482" y="86"/>
                      <a:pt x="1425" y="162"/>
                      <a:pt x="1349" y="257"/>
                    </a:cubicBezTo>
                    <a:cubicBezTo>
                      <a:pt x="314" y="1586"/>
                      <a:pt x="0" y="3314"/>
                      <a:pt x="751" y="4872"/>
                    </a:cubicBezTo>
                    <a:cubicBezTo>
                      <a:pt x="1136" y="5670"/>
                      <a:pt x="1544" y="5948"/>
                      <a:pt x="2063" y="5948"/>
                    </a:cubicBezTo>
                    <a:cubicBezTo>
                      <a:pt x="2439" y="5948"/>
                      <a:pt x="2873" y="5802"/>
                      <a:pt x="3400" y="5603"/>
                    </a:cubicBezTo>
                    <a:cubicBezTo>
                      <a:pt x="5147" y="4919"/>
                      <a:pt x="6799" y="3789"/>
                      <a:pt x="8328" y="2612"/>
                    </a:cubicBezTo>
                    <a:cubicBezTo>
                      <a:pt x="5935" y="2090"/>
                      <a:pt x="3628" y="1207"/>
                      <a:pt x="1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12;p44">
                <a:extLst>
                  <a:ext uri="{FF2B5EF4-FFF2-40B4-BE49-F238E27FC236}">
                    <a16:creationId xmlns:a16="http://schemas.microsoft.com/office/drawing/2014/main" id="{CA0AA30A-79D9-6BAB-837F-A3987CF85047}"/>
                  </a:ext>
                </a:extLst>
              </p:cNvPr>
              <p:cNvSpPr/>
              <p:nvPr/>
            </p:nvSpPr>
            <p:spPr>
              <a:xfrm>
                <a:off x="4610675" y="2121375"/>
                <a:ext cx="264475" cy="159300"/>
              </a:xfrm>
              <a:custGeom>
                <a:avLst/>
                <a:gdLst/>
                <a:ahLst/>
                <a:cxnLst/>
                <a:rect l="l" t="t" r="r" b="b"/>
                <a:pathLst>
                  <a:path w="10579" h="6372" extrusionOk="0">
                    <a:moveTo>
                      <a:pt x="8191" y="1"/>
                    </a:moveTo>
                    <a:cubicBezTo>
                      <a:pt x="7113" y="1"/>
                      <a:pt x="5921" y="1214"/>
                      <a:pt x="5166" y="1956"/>
                    </a:cubicBezTo>
                    <a:cubicBezTo>
                      <a:pt x="3561" y="3552"/>
                      <a:pt x="1871" y="5071"/>
                      <a:pt x="0" y="6296"/>
                    </a:cubicBezTo>
                    <a:cubicBezTo>
                      <a:pt x="1510" y="6229"/>
                      <a:pt x="3010" y="5830"/>
                      <a:pt x="4539" y="5821"/>
                    </a:cubicBezTo>
                    <a:cubicBezTo>
                      <a:pt x="5565" y="5821"/>
                      <a:pt x="6600" y="5992"/>
                      <a:pt x="7530" y="6372"/>
                    </a:cubicBezTo>
                    <a:cubicBezTo>
                      <a:pt x="8698" y="5099"/>
                      <a:pt x="10578" y="3020"/>
                      <a:pt x="9676" y="1168"/>
                    </a:cubicBezTo>
                    <a:cubicBezTo>
                      <a:pt x="9260" y="316"/>
                      <a:pt x="8740" y="1"/>
                      <a:pt x="81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13;p44">
                <a:extLst>
                  <a:ext uri="{FF2B5EF4-FFF2-40B4-BE49-F238E27FC236}">
                    <a16:creationId xmlns:a16="http://schemas.microsoft.com/office/drawing/2014/main" id="{A1D56410-E9F2-34D7-8A9D-A61D2B0F92F0}"/>
                  </a:ext>
                </a:extLst>
              </p:cNvPr>
              <p:cNvSpPr/>
              <p:nvPr/>
            </p:nvSpPr>
            <p:spPr>
              <a:xfrm>
                <a:off x="4647475" y="2063450"/>
                <a:ext cx="118225" cy="110875"/>
              </a:xfrm>
              <a:custGeom>
                <a:avLst/>
                <a:gdLst/>
                <a:ahLst/>
                <a:cxnLst/>
                <a:rect l="l" t="t" r="r" b="b"/>
                <a:pathLst>
                  <a:path w="4729" h="4435" extrusionOk="0">
                    <a:moveTo>
                      <a:pt x="2944" y="1"/>
                    </a:moveTo>
                    <a:cubicBezTo>
                      <a:pt x="1899" y="1434"/>
                      <a:pt x="921" y="2897"/>
                      <a:pt x="0" y="4435"/>
                    </a:cubicBezTo>
                    <a:cubicBezTo>
                      <a:pt x="845" y="3685"/>
                      <a:pt x="1652" y="2887"/>
                      <a:pt x="2460" y="2090"/>
                    </a:cubicBezTo>
                    <a:cubicBezTo>
                      <a:pt x="3124" y="1425"/>
                      <a:pt x="3903" y="808"/>
                      <a:pt x="4729" y="399"/>
                    </a:cubicBezTo>
                    <a:cubicBezTo>
                      <a:pt x="4131" y="314"/>
                      <a:pt x="3523" y="190"/>
                      <a:pt x="2944" y="1"/>
                    </a:cubicBezTo>
                    <a:close/>
                  </a:path>
                </a:pathLst>
              </a:custGeom>
              <a:solidFill>
                <a:srgbClr val="F96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14;p44">
                <a:extLst>
                  <a:ext uri="{FF2B5EF4-FFF2-40B4-BE49-F238E27FC236}">
                    <a16:creationId xmlns:a16="http://schemas.microsoft.com/office/drawing/2014/main" id="{862BEC5B-E1A6-88AE-270A-23F5BD7E6228}"/>
                  </a:ext>
                </a:extLst>
              </p:cNvPr>
              <p:cNvSpPr/>
              <p:nvPr/>
            </p:nvSpPr>
            <p:spPr>
              <a:xfrm>
                <a:off x="4452575" y="1658000"/>
                <a:ext cx="2409450" cy="1676400"/>
              </a:xfrm>
              <a:custGeom>
                <a:avLst/>
                <a:gdLst/>
                <a:ahLst/>
                <a:cxnLst/>
                <a:rect l="l" t="t" r="r" b="b"/>
                <a:pathLst>
                  <a:path w="96378" h="67056" extrusionOk="0">
                    <a:moveTo>
                      <a:pt x="39939" y="21315"/>
                    </a:moveTo>
                    <a:cubicBezTo>
                      <a:pt x="40040" y="21315"/>
                      <a:pt x="40142" y="21328"/>
                      <a:pt x="40242" y="21355"/>
                    </a:cubicBezTo>
                    <a:cubicBezTo>
                      <a:pt x="42463" y="21982"/>
                      <a:pt x="43679" y="23653"/>
                      <a:pt x="44249" y="25828"/>
                    </a:cubicBezTo>
                    <a:cubicBezTo>
                      <a:pt x="44638" y="27290"/>
                      <a:pt x="44923" y="28629"/>
                      <a:pt x="45312" y="29854"/>
                    </a:cubicBezTo>
                    <a:cubicBezTo>
                      <a:pt x="46537" y="31886"/>
                      <a:pt x="47933" y="33794"/>
                      <a:pt x="49423" y="35617"/>
                    </a:cubicBezTo>
                    <a:cubicBezTo>
                      <a:pt x="49452" y="35646"/>
                      <a:pt x="49490" y="35693"/>
                      <a:pt x="49499" y="35731"/>
                    </a:cubicBezTo>
                    <a:cubicBezTo>
                      <a:pt x="49547" y="35798"/>
                      <a:pt x="49585" y="35845"/>
                      <a:pt x="49604" y="35921"/>
                    </a:cubicBezTo>
                    <a:cubicBezTo>
                      <a:pt x="49718" y="36149"/>
                      <a:pt x="49737" y="36386"/>
                      <a:pt x="49699" y="36614"/>
                    </a:cubicBezTo>
                    <a:cubicBezTo>
                      <a:pt x="49670" y="36757"/>
                      <a:pt x="49642" y="36871"/>
                      <a:pt x="49575" y="36985"/>
                    </a:cubicBezTo>
                    <a:cubicBezTo>
                      <a:pt x="49566" y="37004"/>
                      <a:pt x="49547" y="37023"/>
                      <a:pt x="49518" y="37080"/>
                    </a:cubicBezTo>
                    <a:cubicBezTo>
                      <a:pt x="49338" y="37418"/>
                      <a:pt x="48991" y="37691"/>
                      <a:pt x="48585" y="37691"/>
                    </a:cubicBezTo>
                    <a:cubicBezTo>
                      <a:pt x="48479" y="37691"/>
                      <a:pt x="48368" y="37672"/>
                      <a:pt x="48255" y="37630"/>
                    </a:cubicBezTo>
                    <a:cubicBezTo>
                      <a:pt x="48255" y="37630"/>
                      <a:pt x="48251" y="37633"/>
                      <a:pt x="48242" y="37633"/>
                    </a:cubicBezTo>
                    <a:cubicBezTo>
                      <a:pt x="48234" y="37633"/>
                      <a:pt x="48222" y="37630"/>
                      <a:pt x="48208" y="37621"/>
                    </a:cubicBezTo>
                    <a:cubicBezTo>
                      <a:pt x="48204" y="37623"/>
                      <a:pt x="48201" y="37623"/>
                      <a:pt x="48198" y="37623"/>
                    </a:cubicBezTo>
                    <a:cubicBezTo>
                      <a:pt x="48191" y="37623"/>
                      <a:pt x="48187" y="37618"/>
                      <a:pt x="48180" y="37618"/>
                    </a:cubicBezTo>
                    <a:cubicBezTo>
                      <a:pt x="48177" y="37618"/>
                      <a:pt x="48174" y="37619"/>
                      <a:pt x="48170" y="37621"/>
                    </a:cubicBezTo>
                    <a:cubicBezTo>
                      <a:pt x="48104" y="37592"/>
                      <a:pt x="48037" y="37554"/>
                      <a:pt x="47961" y="37507"/>
                    </a:cubicBezTo>
                    <a:lnTo>
                      <a:pt x="47933" y="37478"/>
                    </a:lnTo>
                    <a:cubicBezTo>
                      <a:pt x="47904" y="37459"/>
                      <a:pt x="47876" y="37431"/>
                      <a:pt x="47857" y="37421"/>
                    </a:cubicBezTo>
                    <a:cubicBezTo>
                      <a:pt x="46651" y="36576"/>
                      <a:pt x="45587" y="35655"/>
                      <a:pt x="44733" y="34544"/>
                    </a:cubicBezTo>
                    <a:cubicBezTo>
                      <a:pt x="44533" y="36757"/>
                      <a:pt x="43546" y="39045"/>
                      <a:pt x="42568" y="40973"/>
                    </a:cubicBezTo>
                    <a:cubicBezTo>
                      <a:pt x="45831" y="43631"/>
                      <a:pt x="49122" y="45910"/>
                      <a:pt x="52891" y="45910"/>
                    </a:cubicBezTo>
                    <a:cubicBezTo>
                      <a:pt x="54035" y="45910"/>
                      <a:pt x="55224" y="45700"/>
                      <a:pt x="56469" y="45226"/>
                    </a:cubicBezTo>
                    <a:cubicBezTo>
                      <a:pt x="56620" y="45169"/>
                      <a:pt x="56762" y="45143"/>
                      <a:pt x="56893" y="45143"/>
                    </a:cubicBezTo>
                    <a:cubicBezTo>
                      <a:pt x="58019" y="45143"/>
                      <a:pt x="58342" y="47068"/>
                      <a:pt x="57058" y="47553"/>
                    </a:cubicBezTo>
                    <a:lnTo>
                      <a:pt x="57067" y="47553"/>
                    </a:lnTo>
                    <a:cubicBezTo>
                      <a:pt x="55547" y="48126"/>
                      <a:pt x="54132" y="48378"/>
                      <a:pt x="52798" y="48378"/>
                    </a:cubicBezTo>
                    <a:cubicBezTo>
                      <a:pt x="45743" y="48378"/>
                      <a:pt x="40964" y="41325"/>
                      <a:pt x="34943" y="37516"/>
                    </a:cubicBezTo>
                    <a:cubicBezTo>
                      <a:pt x="34848" y="37687"/>
                      <a:pt x="34715" y="37792"/>
                      <a:pt x="34525" y="37887"/>
                    </a:cubicBezTo>
                    <a:cubicBezTo>
                      <a:pt x="33861" y="38190"/>
                      <a:pt x="33234" y="38513"/>
                      <a:pt x="32617" y="38884"/>
                    </a:cubicBezTo>
                    <a:cubicBezTo>
                      <a:pt x="32645" y="39017"/>
                      <a:pt x="32655" y="39130"/>
                      <a:pt x="32636" y="39292"/>
                    </a:cubicBezTo>
                    <a:cubicBezTo>
                      <a:pt x="32493" y="40754"/>
                      <a:pt x="32209" y="42511"/>
                      <a:pt x="30756" y="43280"/>
                    </a:cubicBezTo>
                    <a:cubicBezTo>
                      <a:pt x="30371" y="43489"/>
                      <a:pt x="29925" y="43591"/>
                      <a:pt x="29477" y="43591"/>
                    </a:cubicBezTo>
                    <a:cubicBezTo>
                      <a:pt x="28643" y="43591"/>
                      <a:pt x="27800" y="43237"/>
                      <a:pt x="27318" y="42558"/>
                    </a:cubicBezTo>
                    <a:cubicBezTo>
                      <a:pt x="25495" y="40033"/>
                      <a:pt x="30082" y="37402"/>
                      <a:pt x="32465" y="36206"/>
                    </a:cubicBezTo>
                    <a:cubicBezTo>
                      <a:pt x="31240" y="35665"/>
                      <a:pt x="29939" y="35294"/>
                      <a:pt x="28543" y="35190"/>
                    </a:cubicBezTo>
                    <a:cubicBezTo>
                      <a:pt x="27053" y="35088"/>
                      <a:pt x="27061" y="32802"/>
                      <a:pt x="28488" y="32802"/>
                    </a:cubicBezTo>
                    <a:cubicBezTo>
                      <a:pt x="28524" y="32802"/>
                      <a:pt x="28562" y="32804"/>
                      <a:pt x="28600" y="32807"/>
                    </a:cubicBezTo>
                    <a:cubicBezTo>
                      <a:pt x="29550" y="32883"/>
                      <a:pt x="30442" y="33073"/>
                      <a:pt x="31335" y="33357"/>
                    </a:cubicBezTo>
                    <a:cubicBezTo>
                      <a:pt x="31344" y="33158"/>
                      <a:pt x="31430" y="32959"/>
                      <a:pt x="31582" y="32759"/>
                    </a:cubicBezTo>
                    <a:cubicBezTo>
                      <a:pt x="33389" y="30451"/>
                      <a:pt x="36294" y="27560"/>
                      <a:pt x="39300" y="27560"/>
                    </a:cubicBezTo>
                    <a:cubicBezTo>
                      <a:pt x="39831" y="27560"/>
                      <a:pt x="40365" y="27651"/>
                      <a:pt x="40897" y="27850"/>
                    </a:cubicBezTo>
                    <a:cubicBezTo>
                      <a:pt x="40052" y="26217"/>
                      <a:pt x="39320" y="24536"/>
                      <a:pt x="38741" y="22799"/>
                    </a:cubicBezTo>
                    <a:cubicBezTo>
                      <a:pt x="38474" y="22013"/>
                      <a:pt x="39193" y="21315"/>
                      <a:pt x="39939" y="21315"/>
                    </a:cubicBezTo>
                    <a:close/>
                    <a:moveTo>
                      <a:pt x="82829" y="50053"/>
                    </a:moveTo>
                    <a:cubicBezTo>
                      <a:pt x="83458" y="50053"/>
                      <a:pt x="84088" y="50132"/>
                      <a:pt x="84717" y="50316"/>
                    </a:cubicBezTo>
                    <a:cubicBezTo>
                      <a:pt x="86730" y="50905"/>
                      <a:pt x="88534" y="52528"/>
                      <a:pt x="88781" y="54684"/>
                    </a:cubicBezTo>
                    <a:cubicBezTo>
                      <a:pt x="89379" y="60001"/>
                      <a:pt x="82154" y="61834"/>
                      <a:pt x="78213" y="61862"/>
                    </a:cubicBezTo>
                    <a:cubicBezTo>
                      <a:pt x="78210" y="61862"/>
                      <a:pt x="78207" y="61862"/>
                      <a:pt x="78204" y="61862"/>
                    </a:cubicBezTo>
                    <a:cubicBezTo>
                      <a:pt x="76665" y="61862"/>
                      <a:pt x="76716" y="59460"/>
                      <a:pt x="78251" y="59450"/>
                    </a:cubicBezTo>
                    <a:cubicBezTo>
                      <a:pt x="80748" y="59431"/>
                      <a:pt x="85619" y="58729"/>
                      <a:pt x="86350" y="55671"/>
                    </a:cubicBezTo>
                    <a:cubicBezTo>
                      <a:pt x="86835" y="53649"/>
                      <a:pt x="84518" y="52509"/>
                      <a:pt x="82885" y="52471"/>
                    </a:cubicBezTo>
                    <a:cubicBezTo>
                      <a:pt x="82825" y="52469"/>
                      <a:pt x="82765" y="52468"/>
                      <a:pt x="82706" y="52468"/>
                    </a:cubicBezTo>
                    <a:cubicBezTo>
                      <a:pt x="81011" y="52468"/>
                      <a:pt x="79357" y="53235"/>
                      <a:pt x="77862" y="53905"/>
                    </a:cubicBezTo>
                    <a:cubicBezTo>
                      <a:pt x="77680" y="53986"/>
                      <a:pt x="77503" y="54022"/>
                      <a:pt x="77333" y="54022"/>
                    </a:cubicBezTo>
                    <a:cubicBezTo>
                      <a:pt x="76189" y="54022"/>
                      <a:pt x="75432" y="52380"/>
                      <a:pt x="76656" y="51826"/>
                    </a:cubicBezTo>
                    <a:cubicBezTo>
                      <a:pt x="78585" y="50967"/>
                      <a:pt x="80695" y="50053"/>
                      <a:pt x="82829" y="50053"/>
                    </a:cubicBezTo>
                    <a:close/>
                    <a:moveTo>
                      <a:pt x="27442" y="1"/>
                    </a:moveTo>
                    <a:cubicBezTo>
                      <a:pt x="21735" y="3761"/>
                      <a:pt x="16940" y="8290"/>
                      <a:pt x="12867" y="13408"/>
                    </a:cubicBezTo>
                    <a:cubicBezTo>
                      <a:pt x="13157" y="13400"/>
                      <a:pt x="13447" y="13396"/>
                      <a:pt x="13737" y="13396"/>
                    </a:cubicBezTo>
                    <a:cubicBezTo>
                      <a:pt x="15469" y="13396"/>
                      <a:pt x="17204" y="13541"/>
                      <a:pt x="18953" y="13826"/>
                    </a:cubicBezTo>
                    <a:cubicBezTo>
                      <a:pt x="20226" y="14016"/>
                      <a:pt x="19931" y="15810"/>
                      <a:pt x="18906" y="16133"/>
                    </a:cubicBezTo>
                    <a:cubicBezTo>
                      <a:pt x="18118" y="16389"/>
                      <a:pt x="17291" y="16589"/>
                      <a:pt x="16484" y="16674"/>
                    </a:cubicBezTo>
                    <a:cubicBezTo>
                      <a:pt x="17804" y="17424"/>
                      <a:pt x="18564" y="18953"/>
                      <a:pt x="18602" y="20510"/>
                    </a:cubicBezTo>
                    <a:cubicBezTo>
                      <a:pt x="18668" y="22780"/>
                      <a:pt x="17310" y="24631"/>
                      <a:pt x="15858" y="26264"/>
                    </a:cubicBezTo>
                    <a:cubicBezTo>
                      <a:pt x="16484" y="26939"/>
                      <a:pt x="16893" y="27784"/>
                      <a:pt x="17045" y="28838"/>
                    </a:cubicBezTo>
                    <a:cubicBezTo>
                      <a:pt x="17157" y="29739"/>
                      <a:pt x="16384" y="30313"/>
                      <a:pt x="15696" y="30313"/>
                    </a:cubicBezTo>
                    <a:cubicBezTo>
                      <a:pt x="15226" y="30313"/>
                      <a:pt x="14795" y="30044"/>
                      <a:pt x="14718" y="29426"/>
                    </a:cubicBezTo>
                    <a:cubicBezTo>
                      <a:pt x="14547" y="28126"/>
                      <a:pt x="13740" y="27432"/>
                      <a:pt x="12582" y="27110"/>
                    </a:cubicBezTo>
                    <a:lnTo>
                      <a:pt x="12582" y="27110"/>
                    </a:lnTo>
                    <a:cubicBezTo>
                      <a:pt x="12591" y="27366"/>
                      <a:pt x="12477" y="27613"/>
                      <a:pt x="12240" y="27793"/>
                    </a:cubicBezTo>
                    <a:cubicBezTo>
                      <a:pt x="12221" y="27879"/>
                      <a:pt x="12193" y="27983"/>
                      <a:pt x="12136" y="28078"/>
                    </a:cubicBezTo>
                    <a:cubicBezTo>
                      <a:pt x="11585" y="29246"/>
                      <a:pt x="10797" y="30300"/>
                      <a:pt x="9828" y="31155"/>
                    </a:cubicBezTo>
                    <a:cubicBezTo>
                      <a:pt x="10057" y="31162"/>
                      <a:pt x="10286" y="31166"/>
                      <a:pt x="10513" y="31166"/>
                    </a:cubicBezTo>
                    <a:cubicBezTo>
                      <a:pt x="16067" y="31166"/>
                      <a:pt x="21036" y="28943"/>
                      <a:pt x="24840" y="24783"/>
                    </a:cubicBezTo>
                    <a:cubicBezTo>
                      <a:pt x="25081" y="24514"/>
                      <a:pt x="25357" y="24401"/>
                      <a:pt x="25626" y="24401"/>
                    </a:cubicBezTo>
                    <a:cubicBezTo>
                      <a:pt x="26510" y="24401"/>
                      <a:pt x="27315" y="25625"/>
                      <a:pt x="26521" y="26492"/>
                    </a:cubicBezTo>
                    <a:cubicBezTo>
                      <a:pt x="22371" y="31031"/>
                      <a:pt x="16779" y="33519"/>
                      <a:pt x="10711" y="33566"/>
                    </a:cubicBezTo>
                    <a:cubicBezTo>
                      <a:pt x="11537" y="39007"/>
                      <a:pt x="15934" y="43384"/>
                      <a:pt x="21488" y="44039"/>
                    </a:cubicBezTo>
                    <a:cubicBezTo>
                      <a:pt x="22941" y="44204"/>
                      <a:pt x="22978" y="46433"/>
                      <a:pt x="21610" y="46433"/>
                    </a:cubicBezTo>
                    <a:cubicBezTo>
                      <a:pt x="21556" y="46433"/>
                      <a:pt x="21499" y="46430"/>
                      <a:pt x="21441" y="46423"/>
                    </a:cubicBezTo>
                    <a:cubicBezTo>
                      <a:pt x="14130" y="45559"/>
                      <a:pt x="8603" y="39710"/>
                      <a:pt x="8186" y="32360"/>
                    </a:cubicBezTo>
                    <a:cubicBezTo>
                      <a:pt x="7929" y="32503"/>
                      <a:pt x="7663" y="32655"/>
                      <a:pt x="7397" y="32778"/>
                    </a:cubicBezTo>
                    <a:cubicBezTo>
                      <a:pt x="7206" y="32868"/>
                      <a:pt x="7015" y="32909"/>
                      <a:pt x="6833" y="32909"/>
                    </a:cubicBezTo>
                    <a:cubicBezTo>
                      <a:pt x="5974" y="32909"/>
                      <a:pt x="5312" y="32008"/>
                      <a:pt x="5774" y="31107"/>
                    </a:cubicBezTo>
                    <a:cubicBezTo>
                      <a:pt x="6666" y="29398"/>
                      <a:pt x="7901" y="27936"/>
                      <a:pt x="9429" y="26787"/>
                    </a:cubicBezTo>
                    <a:lnTo>
                      <a:pt x="9429" y="26787"/>
                    </a:lnTo>
                    <a:cubicBezTo>
                      <a:pt x="7853" y="26820"/>
                      <a:pt x="6182" y="27007"/>
                      <a:pt x="4807" y="27007"/>
                    </a:cubicBezTo>
                    <a:cubicBezTo>
                      <a:pt x="4617" y="27007"/>
                      <a:pt x="4432" y="27004"/>
                      <a:pt x="4255" y="26996"/>
                    </a:cubicBezTo>
                    <a:cubicBezTo>
                      <a:pt x="2659" y="30091"/>
                      <a:pt x="1254" y="33300"/>
                      <a:pt x="1" y="36595"/>
                    </a:cubicBezTo>
                    <a:cubicBezTo>
                      <a:pt x="3979" y="38912"/>
                      <a:pt x="6106" y="43726"/>
                      <a:pt x="6961" y="48246"/>
                    </a:cubicBezTo>
                    <a:cubicBezTo>
                      <a:pt x="8751" y="47276"/>
                      <a:pt x="10645" y="46801"/>
                      <a:pt x="12496" y="46801"/>
                    </a:cubicBezTo>
                    <a:cubicBezTo>
                      <a:pt x="15829" y="46801"/>
                      <a:pt x="19021" y="48343"/>
                      <a:pt x="21213" y="51322"/>
                    </a:cubicBezTo>
                    <a:cubicBezTo>
                      <a:pt x="27072" y="51930"/>
                      <a:pt x="32247" y="54190"/>
                      <a:pt x="36149" y="58795"/>
                    </a:cubicBezTo>
                    <a:cubicBezTo>
                      <a:pt x="36149" y="58814"/>
                      <a:pt x="37982" y="61102"/>
                      <a:pt x="37868" y="61131"/>
                    </a:cubicBezTo>
                    <a:cubicBezTo>
                      <a:pt x="38688" y="61644"/>
                      <a:pt x="39472" y="61864"/>
                      <a:pt x="40239" y="61864"/>
                    </a:cubicBezTo>
                    <a:cubicBezTo>
                      <a:pt x="41939" y="61864"/>
                      <a:pt x="43555" y="60783"/>
                      <a:pt x="45302" y="59422"/>
                    </a:cubicBezTo>
                    <a:cubicBezTo>
                      <a:pt x="47277" y="57912"/>
                      <a:pt x="48597" y="55576"/>
                      <a:pt x="50705" y="54152"/>
                    </a:cubicBezTo>
                    <a:cubicBezTo>
                      <a:pt x="53184" y="52469"/>
                      <a:pt x="55609" y="51753"/>
                      <a:pt x="57937" y="51753"/>
                    </a:cubicBezTo>
                    <a:cubicBezTo>
                      <a:pt x="65935" y="51753"/>
                      <a:pt x="72791" y="60216"/>
                      <a:pt x="76770" y="67056"/>
                    </a:cubicBezTo>
                    <a:cubicBezTo>
                      <a:pt x="83378" y="66942"/>
                      <a:pt x="96377" y="61691"/>
                      <a:pt x="93871" y="53506"/>
                    </a:cubicBezTo>
                    <a:cubicBezTo>
                      <a:pt x="92348" y="48599"/>
                      <a:pt x="88089" y="46238"/>
                      <a:pt x="83710" y="46238"/>
                    </a:cubicBezTo>
                    <a:cubicBezTo>
                      <a:pt x="80199" y="46238"/>
                      <a:pt x="76611" y="47755"/>
                      <a:pt x="74291" y="50696"/>
                    </a:cubicBezTo>
                    <a:lnTo>
                      <a:pt x="74291" y="50705"/>
                    </a:lnTo>
                    <a:lnTo>
                      <a:pt x="74301" y="50724"/>
                    </a:lnTo>
                    <a:cubicBezTo>
                      <a:pt x="74221" y="51276"/>
                      <a:pt x="73811" y="51787"/>
                      <a:pt x="73184" y="51787"/>
                    </a:cubicBezTo>
                    <a:cubicBezTo>
                      <a:pt x="73067" y="51787"/>
                      <a:pt x="72942" y="51770"/>
                      <a:pt x="72810" y="51731"/>
                    </a:cubicBezTo>
                    <a:cubicBezTo>
                      <a:pt x="57589" y="47125"/>
                      <a:pt x="69373" y="32427"/>
                      <a:pt x="63343" y="22799"/>
                    </a:cubicBezTo>
                    <a:cubicBezTo>
                      <a:pt x="57637" y="13655"/>
                      <a:pt x="33690" y="20197"/>
                      <a:pt x="35038" y="4245"/>
                    </a:cubicBezTo>
                    <a:cubicBezTo>
                      <a:pt x="32778" y="3523"/>
                      <a:pt x="30091" y="2004"/>
                      <a:pt x="274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15;p44">
                <a:extLst>
                  <a:ext uri="{FF2B5EF4-FFF2-40B4-BE49-F238E27FC236}">
                    <a16:creationId xmlns:a16="http://schemas.microsoft.com/office/drawing/2014/main" id="{46D846F3-40AA-50DF-0FDE-DB04B8D30753}"/>
                  </a:ext>
                </a:extLst>
              </p:cNvPr>
              <p:cNvSpPr/>
              <p:nvPr/>
            </p:nvSpPr>
            <p:spPr>
              <a:xfrm>
                <a:off x="5287450" y="2407500"/>
                <a:ext cx="245000" cy="235900"/>
              </a:xfrm>
              <a:custGeom>
                <a:avLst/>
                <a:gdLst/>
                <a:ahLst/>
                <a:cxnLst/>
                <a:rect l="l" t="t" r="r" b="b"/>
                <a:pathLst>
                  <a:path w="9800" h="9436" extrusionOk="0">
                    <a:moveTo>
                      <a:pt x="5942" y="0"/>
                    </a:moveTo>
                    <a:cubicBezTo>
                      <a:pt x="3845" y="0"/>
                      <a:pt x="1456" y="2452"/>
                      <a:pt x="238" y="4004"/>
                    </a:cubicBezTo>
                    <a:cubicBezTo>
                      <a:pt x="162" y="4109"/>
                      <a:pt x="86" y="4184"/>
                      <a:pt x="0" y="4232"/>
                    </a:cubicBezTo>
                    <a:cubicBezTo>
                      <a:pt x="2583" y="5514"/>
                      <a:pt x="4938" y="7479"/>
                      <a:pt x="7302" y="9435"/>
                    </a:cubicBezTo>
                    <a:cubicBezTo>
                      <a:pt x="8518" y="7100"/>
                      <a:pt x="9800" y="4279"/>
                      <a:pt x="8461" y="1792"/>
                    </a:cubicBezTo>
                    <a:cubicBezTo>
                      <a:pt x="7769" y="496"/>
                      <a:pt x="6885" y="0"/>
                      <a:pt x="59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16;p44">
                <a:extLst>
                  <a:ext uri="{FF2B5EF4-FFF2-40B4-BE49-F238E27FC236}">
                    <a16:creationId xmlns:a16="http://schemas.microsoft.com/office/drawing/2014/main" id="{1E682E0F-4606-34A7-BE3E-5139E65F1F88}"/>
                  </a:ext>
                </a:extLst>
              </p:cNvPr>
              <p:cNvSpPr/>
              <p:nvPr/>
            </p:nvSpPr>
            <p:spPr>
              <a:xfrm>
                <a:off x="4698975" y="1022875"/>
                <a:ext cx="2479250" cy="2326025"/>
              </a:xfrm>
              <a:custGeom>
                <a:avLst/>
                <a:gdLst/>
                <a:ahLst/>
                <a:cxnLst/>
                <a:rect l="l" t="t" r="r" b="b"/>
                <a:pathLst>
                  <a:path w="99170" h="93041" extrusionOk="0">
                    <a:moveTo>
                      <a:pt x="17815" y="1"/>
                    </a:moveTo>
                    <a:cubicBezTo>
                      <a:pt x="16271" y="1"/>
                      <a:pt x="14668" y="382"/>
                      <a:pt x="13047" y="1240"/>
                    </a:cubicBezTo>
                    <a:cubicBezTo>
                      <a:pt x="1" y="8172"/>
                      <a:pt x="19608" y="25975"/>
                      <a:pt x="26806" y="27609"/>
                    </a:cubicBezTo>
                    <a:cubicBezTo>
                      <a:pt x="26929" y="27637"/>
                      <a:pt x="27015" y="27666"/>
                      <a:pt x="27110" y="27723"/>
                    </a:cubicBezTo>
                    <a:cubicBezTo>
                      <a:pt x="27195" y="27761"/>
                      <a:pt x="27271" y="27827"/>
                      <a:pt x="27347" y="27884"/>
                    </a:cubicBezTo>
                    <a:cubicBezTo>
                      <a:pt x="27499" y="28007"/>
                      <a:pt x="27575" y="28159"/>
                      <a:pt x="27603" y="28349"/>
                    </a:cubicBezTo>
                    <a:cubicBezTo>
                      <a:pt x="27622" y="28406"/>
                      <a:pt x="27641" y="28482"/>
                      <a:pt x="27632" y="28539"/>
                    </a:cubicBezTo>
                    <a:lnTo>
                      <a:pt x="27651" y="28672"/>
                    </a:lnTo>
                    <a:cubicBezTo>
                      <a:pt x="27660" y="28710"/>
                      <a:pt x="27670" y="28748"/>
                      <a:pt x="27660" y="28796"/>
                    </a:cubicBezTo>
                    <a:cubicBezTo>
                      <a:pt x="25647" y="43456"/>
                      <a:pt x="47363" y="37123"/>
                      <a:pt x="54019" y="44909"/>
                    </a:cubicBezTo>
                    <a:cubicBezTo>
                      <a:pt x="61074" y="53189"/>
                      <a:pt x="51313" y="70052"/>
                      <a:pt x="62707" y="74496"/>
                    </a:cubicBezTo>
                    <a:cubicBezTo>
                      <a:pt x="65565" y="71040"/>
                      <a:pt x="69755" y="69248"/>
                      <a:pt x="73889" y="69248"/>
                    </a:cubicBezTo>
                    <a:cubicBezTo>
                      <a:pt x="78683" y="69248"/>
                      <a:pt x="83402" y="71658"/>
                      <a:pt x="85885" y="76680"/>
                    </a:cubicBezTo>
                    <a:cubicBezTo>
                      <a:pt x="89617" y="84181"/>
                      <a:pt x="82780" y="90163"/>
                      <a:pt x="75431" y="93040"/>
                    </a:cubicBezTo>
                    <a:cubicBezTo>
                      <a:pt x="86502" y="92318"/>
                      <a:pt x="98277" y="88976"/>
                      <a:pt x="98732" y="76300"/>
                    </a:cubicBezTo>
                    <a:lnTo>
                      <a:pt x="98732" y="76291"/>
                    </a:lnTo>
                    <a:cubicBezTo>
                      <a:pt x="99169" y="63700"/>
                      <a:pt x="90680" y="43219"/>
                      <a:pt x="76466" y="42659"/>
                    </a:cubicBezTo>
                    <a:cubicBezTo>
                      <a:pt x="76418" y="42791"/>
                      <a:pt x="76352" y="42905"/>
                      <a:pt x="76276" y="43019"/>
                    </a:cubicBezTo>
                    <a:cubicBezTo>
                      <a:pt x="76053" y="43434"/>
                      <a:pt x="75706" y="43606"/>
                      <a:pt x="75353" y="43606"/>
                    </a:cubicBezTo>
                    <a:cubicBezTo>
                      <a:pt x="74550" y="43606"/>
                      <a:pt x="73714" y="42718"/>
                      <a:pt x="74216" y="41775"/>
                    </a:cubicBezTo>
                    <a:cubicBezTo>
                      <a:pt x="78564" y="33686"/>
                      <a:pt x="83730" y="20402"/>
                      <a:pt x="72127" y="15911"/>
                    </a:cubicBezTo>
                    <a:cubicBezTo>
                      <a:pt x="70035" y="15106"/>
                      <a:pt x="66468" y="14281"/>
                      <a:pt x="63233" y="14281"/>
                    </a:cubicBezTo>
                    <a:cubicBezTo>
                      <a:pt x="61123" y="14281"/>
                      <a:pt x="59154" y="14632"/>
                      <a:pt x="57827" y="15569"/>
                    </a:cubicBezTo>
                    <a:cubicBezTo>
                      <a:pt x="57616" y="15722"/>
                      <a:pt x="57403" y="15791"/>
                      <a:pt x="57203" y="15791"/>
                    </a:cubicBezTo>
                    <a:cubicBezTo>
                      <a:pt x="57007" y="15791"/>
                      <a:pt x="56824" y="15724"/>
                      <a:pt x="56668" y="15607"/>
                    </a:cubicBezTo>
                    <a:cubicBezTo>
                      <a:pt x="56640" y="15588"/>
                      <a:pt x="56621" y="15578"/>
                      <a:pt x="56592" y="15559"/>
                    </a:cubicBezTo>
                    <a:cubicBezTo>
                      <a:pt x="56336" y="15426"/>
                      <a:pt x="56146" y="15179"/>
                      <a:pt x="56070" y="14819"/>
                    </a:cubicBezTo>
                    <a:cubicBezTo>
                      <a:pt x="54620" y="7574"/>
                      <a:pt x="48786" y="3349"/>
                      <a:pt x="42754" y="3349"/>
                    </a:cubicBezTo>
                    <a:cubicBezTo>
                      <a:pt x="38832" y="3349"/>
                      <a:pt x="34826" y="5134"/>
                      <a:pt x="31886" y="9036"/>
                    </a:cubicBezTo>
                    <a:cubicBezTo>
                      <a:pt x="31625" y="9397"/>
                      <a:pt x="31181" y="9621"/>
                      <a:pt x="30756" y="9621"/>
                    </a:cubicBezTo>
                    <a:cubicBezTo>
                      <a:pt x="30377" y="9621"/>
                      <a:pt x="30012" y="9443"/>
                      <a:pt x="29806" y="9027"/>
                    </a:cubicBezTo>
                    <a:cubicBezTo>
                      <a:pt x="27427" y="4202"/>
                      <a:pt x="22944" y="1"/>
                      <a:pt x="178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17;p44">
                <a:extLst>
                  <a:ext uri="{FF2B5EF4-FFF2-40B4-BE49-F238E27FC236}">
                    <a16:creationId xmlns:a16="http://schemas.microsoft.com/office/drawing/2014/main" id="{37B09AE2-2AC7-0164-54FC-A15CE1EACA43}"/>
                  </a:ext>
                </a:extLst>
              </p:cNvPr>
              <p:cNvSpPr/>
              <p:nvPr/>
            </p:nvSpPr>
            <p:spPr>
              <a:xfrm>
                <a:off x="4523550" y="2953025"/>
                <a:ext cx="384825" cy="175675"/>
              </a:xfrm>
              <a:custGeom>
                <a:avLst/>
                <a:gdLst/>
                <a:ahLst/>
                <a:cxnLst/>
                <a:rect l="l" t="t" r="r" b="b"/>
                <a:pathLst>
                  <a:path w="15393" h="7027" extrusionOk="0">
                    <a:moveTo>
                      <a:pt x="1178" y="0"/>
                    </a:moveTo>
                    <a:cubicBezTo>
                      <a:pt x="976" y="0"/>
                      <a:pt x="787" y="78"/>
                      <a:pt x="627" y="195"/>
                    </a:cubicBezTo>
                    <a:cubicBezTo>
                      <a:pt x="589" y="195"/>
                      <a:pt x="580" y="224"/>
                      <a:pt x="561" y="243"/>
                    </a:cubicBezTo>
                    <a:cubicBezTo>
                      <a:pt x="200" y="537"/>
                      <a:pt x="1" y="1088"/>
                      <a:pt x="124" y="1563"/>
                    </a:cubicBezTo>
                    <a:cubicBezTo>
                      <a:pt x="143" y="1639"/>
                      <a:pt x="162" y="1715"/>
                      <a:pt x="191" y="1772"/>
                    </a:cubicBezTo>
                    <a:cubicBezTo>
                      <a:pt x="210" y="1829"/>
                      <a:pt x="238" y="1876"/>
                      <a:pt x="276" y="1924"/>
                    </a:cubicBezTo>
                    <a:cubicBezTo>
                      <a:pt x="305" y="1981"/>
                      <a:pt x="343" y="2047"/>
                      <a:pt x="400" y="2095"/>
                    </a:cubicBezTo>
                    <a:cubicBezTo>
                      <a:pt x="456" y="2151"/>
                      <a:pt x="532" y="2218"/>
                      <a:pt x="599" y="2275"/>
                    </a:cubicBezTo>
                    <a:cubicBezTo>
                      <a:pt x="751" y="2379"/>
                      <a:pt x="874" y="2484"/>
                      <a:pt x="1036" y="2560"/>
                    </a:cubicBezTo>
                    <a:cubicBezTo>
                      <a:pt x="1643" y="3025"/>
                      <a:pt x="2280" y="3414"/>
                      <a:pt x="2954" y="3804"/>
                    </a:cubicBezTo>
                    <a:cubicBezTo>
                      <a:pt x="5081" y="5010"/>
                      <a:pt x="7388" y="5893"/>
                      <a:pt x="9781" y="6415"/>
                    </a:cubicBezTo>
                    <a:cubicBezTo>
                      <a:pt x="10768" y="6643"/>
                      <a:pt x="11765" y="6804"/>
                      <a:pt x="12781" y="6899"/>
                    </a:cubicBezTo>
                    <a:cubicBezTo>
                      <a:pt x="13209" y="6956"/>
                      <a:pt x="13626" y="6985"/>
                      <a:pt x="14073" y="7013"/>
                    </a:cubicBezTo>
                    <a:cubicBezTo>
                      <a:pt x="14092" y="7018"/>
                      <a:pt x="14111" y="7018"/>
                      <a:pt x="14131" y="7018"/>
                    </a:cubicBezTo>
                    <a:cubicBezTo>
                      <a:pt x="14151" y="7018"/>
                      <a:pt x="14172" y="7018"/>
                      <a:pt x="14196" y="7023"/>
                    </a:cubicBezTo>
                    <a:cubicBezTo>
                      <a:pt x="14225" y="7025"/>
                      <a:pt x="14254" y="7026"/>
                      <a:pt x="14283" y="7026"/>
                    </a:cubicBezTo>
                    <a:cubicBezTo>
                      <a:pt x="14371" y="7026"/>
                      <a:pt x="14460" y="7015"/>
                      <a:pt x="14538" y="6994"/>
                    </a:cubicBezTo>
                    <a:cubicBezTo>
                      <a:pt x="14557" y="6985"/>
                      <a:pt x="14576" y="6975"/>
                      <a:pt x="14576" y="6975"/>
                    </a:cubicBezTo>
                    <a:cubicBezTo>
                      <a:pt x="14766" y="6928"/>
                      <a:pt x="14918" y="6833"/>
                      <a:pt x="15041" y="6681"/>
                    </a:cubicBezTo>
                    <a:cubicBezTo>
                      <a:pt x="15108" y="6643"/>
                      <a:pt x="15174" y="6567"/>
                      <a:pt x="15203" y="6462"/>
                    </a:cubicBezTo>
                    <a:cubicBezTo>
                      <a:pt x="15260" y="6367"/>
                      <a:pt x="15298" y="6282"/>
                      <a:pt x="15336" y="6196"/>
                    </a:cubicBezTo>
                    <a:cubicBezTo>
                      <a:pt x="15355" y="6111"/>
                      <a:pt x="15374" y="6026"/>
                      <a:pt x="15383" y="5921"/>
                    </a:cubicBezTo>
                    <a:cubicBezTo>
                      <a:pt x="15393" y="5541"/>
                      <a:pt x="15269" y="5161"/>
                      <a:pt x="14984" y="4896"/>
                    </a:cubicBezTo>
                    <a:cubicBezTo>
                      <a:pt x="14908" y="4820"/>
                      <a:pt x="14813" y="4763"/>
                      <a:pt x="14709" y="4734"/>
                    </a:cubicBezTo>
                    <a:lnTo>
                      <a:pt x="14699" y="4734"/>
                    </a:lnTo>
                    <a:cubicBezTo>
                      <a:pt x="14566" y="4668"/>
                      <a:pt x="14415" y="4630"/>
                      <a:pt x="14234" y="4611"/>
                    </a:cubicBezTo>
                    <a:cubicBezTo>
                      <a:pt x="9752" y="4383"/>
                      <a:pt x="5460" y="2892"/>
                      <a:pt x="1824" y="224"/>
                    </a:cubicBezTo>
                    <a:cubicBezTo>
                      <a:pt x="1681" y="129"/>
                      <a:pt x="1548" y="63"/>
                      <a:pt x="1406" y="34"/>
                    </a:cubicBezTo>
                    <a:cubicBezTo>
                      <a:pt x="1329" y="11"/>
                      <a:pt x="1253" y="0"/>
                      <a:pt x="1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18;p44">
                <a:extLst>
                  <a:ext uri="{FF2B5EF4-FFF2-40B4-BE49-F238E27FC236}">
                    <a16:creationId xmlns:a16="http://schemas.microsoft.com/office/drawing/2014/main" id="{5B0F17F5-CC1F-48FD-46DA-BB2039D6F3C7}"/>
                  </a:ext>
                </a:extLst>
              </p:cNvPr>
              <p:cNvSpPr/>
              <p:nvPr/>
            </p:nvSpPr>
            <p:spPr>
              <a:xfrm>
                <a:off x="6338600" y="2909300"/>
                <a:ext cx="348225" cy="295275"/>
              </a:xfrm>
              <a:custGeom>
                <a:avLst/>
                <a:gdLst/>
                <a:ahLst/>
                <a:cxnLst/>
                <a:rect l="l" t="t" r="r" b="b"/>
                <a:pathLst>
                  <a:path w="13929" h="11811" extrusionOk="0">
                    <a:moveTo>
                      <a:pt x="7396" y="1"/>
                    </a:moveTo>
                    <a:cubicBezTo>
                      <a:pt x="5260" y="1"/>
                      <a:pt x="3146" y="915"/>
                      <a:pt x="1224" y="1774"/>
                    </a:cubicBezTo>
                    <a:cubicBezTo>
                      <a:pt x="0" y="2328"/>
                      <a:pt x="750" y="3970"/>
                      <a:pt x="1893" y="3970"/>
                    </a:cubicBezTo>
                    <a:cubicBezTo>
                      <a:pt x="2062" y="3970"/>
                      <a:pt x="2239" y="3934"/>
                      <a:pt x="2421" y="3853"/>
                    </a:cubicBezTo>
                    <a:cubicBezTo>
                      <a:pt x="3916" y="3183"/>
                      <a:pt x="5570" y="2416"/>
                      <a:pt x="7265" y="2416"/>
                    </a:cubicBezTo>
                    <a:cubicBezTo>
                      <a:pt x="7324" y="2416"/>
                      <a:pt x="7384" y="2417"/>
                      <a:pt x="7444" y="2419"/>
                    </a:cubicBezTo>
                    <a:cubicBezTo>
                      <a:pt x="9086" y="2457"/>
                      <a:pt x="11394" y="3597"/>
                      <a:pt x="10919" y="5619"/>
                    </a:cubicBezTo>
                    <a:cubicBezTo>
                      <a:pt x="10188" y="8686"/>
                      <a:pt x="5307" y="9379"/>
                      <a:pt x="2819" y="9398"/>
                    </a:cubicBezTo>
                    <a:cubicBezTo>
                      <a:pt x="1275" y="9408"/>
                      <a:pt x="1234" y="11810"/>
                      <a:pt x="2763" y="11810"/>
                    </a:cubicBezTo>
                    <a:cubicBezTo>
                      <a:pt x="2766" y="11810"/>
                      <a:pt x="2769" y="11810"/>
                      <a:pt x="2772" y="11810"/>
                    </a:cubicBezTo>
                    <a:cubicBezTo>
                      <a:pt x="6713" y="11782"/>
                      <a:pt x="13929" y="9949"/>
                      <a:pt x="13340" y="4632"/>
                    </a:cubicBezTo>
                    <a:cubicBezTo>
                      <a:pt x="13093" y="2476"/>
                      <a:pt x="11289" y="853"/>
                      <a:pt x="9286" y="264"/>
                    </a:cubicBezTo>
                    <a:cubicBezTo>
                      <a:pt x="8657" y="80"/>
                      <a:pt x="8026" y="1"/>
                      <a:pt x="7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19;p44">
                <a:extLst>
                  <a:ext uri="{FF2B5EF4-FFF2-40B4-BE49-F238E27FC236}">
                    <a16:creationId xmlns:a16="http://schemas.microsoft.com/office/drawing/2014/main" id="{5E8EE82E-FF2D-998F-9ED8-40F231263CFD}"/>
                  </a:ext>
                </a:extLst>
              </p:cNvPr>
              <p:cNvSpPr/>
              <p:nvPr/>
            </p:nvSpPr>
            <p:spPr>
              <a:xfrm>
                <a:off x="5090175" y="2190875"/>
                <a:ext cx="821200" cy="676675"/>
              </a:xfrm>
              <a:custGeom>
                <a:avLst/>
                <a:gdLst/>
                <a:ahLst/>
                <a:cxnLst/>
                <a:rect l="l" t="t" r="r" b="b"/>
                <a:pathLst>
                  <a:path w="32848" h="27067" extrusionOk="0">
                    <a:moveTo>
                      <a:pt x="13837" y="8662"/>
                    </a:moveTo>
                    <a:cubicBezTo>
                      <a:pt x="14778" y="8662"/>
                      <a:pt x="15661" y="9156"/>
                      <a:pt x="16352" y="10447"/>
                    </a:cubicBezTo>
                    <a:cubicBezTo>
                      <a:pt x="17691" y="12944"/>
                      <a:pt x="16409" y="15765"/>
                      <a:pt x="15193" y="18100"/>
                    </a:cubicBezTo>
                    <a:cubicBezTo>
                      <a:pt x="12829" y="16135"/>
                      <a:pt x="10474" y="14179"/>
                      <a:pt x="7891" y="12887"/>
                    </a:cubicBezTo>
                    <a:cubicBezTo>
                      <a:pt x="7977" y="12849"/>
                      <a:pt x="8053" y="12774"/>
                      <a:pt x="8129" y="12669"/>
                    </a:cubicBezTo>
                    <a:cubicBezTo>
                      <a:pt x="9348" y="11116"/>
                      <a:pt x="11739" y="8662"/>
                      <a:pt x="13837" y="8662"/>
                    </a:cubicBezTo>
                    <a:close/>
                    <a:moveTo>
                      <a:pt x="4198" y="19677"/>
                    </a:moveTo>
                    <a:cubicBezTo>
                      <a:pt x="4150" y="19743"/>
                      <a:pt x="4122" y="19790"/>
                      <a:pt x="4084" y="19857"/>
                    </a:cubicBezTo>
                    <a:cubicBezTo>
                      <a:pt x="4079" y="19862"/>
                      <a:pt x="4072" y="19864"/>
                      <a:pt x="4065" y="19864"/>
                    </a:cubicBezTo>
                    <a:cubicBezTo>
                      <a:pt x="4058" y="19864"/>
                      <a:pt x="4051" y="19862"/>
                      <a:pt x="4046" y="19857"/>
                    </a:cubicBezTo>
                    <a:cubicBezTo>
                      <a:pt x="4074" y="19828"/>
                      <a:pt x="4084" y="19800"/>
                      <a:pt x="4122" y="19752"/>
                    </a:cubicBezTo>
                    <a:cubicBezTo>
                      <a:pt x="4150" y="19724"/>
                      <a:pt x="4160" y="19705"/>
                      <a:pt x="4198" y="19677"/>
                    </a:cubicBezTo>
                    <a:close/>
                    <a:moveTo>
                      <a:pt x="14449" y="1"/>
                    </a:moveTo>
                    <a:cubicBezTo>
                      <a:pt x="13707" y="1"/>
                      <a:pt x="12980" y="706"/>
                      <a:pt x="13256" y="1493"/>
                    </a:cubicBezTo>
                    <a:cubicBezTo>
                      <a:pt x="13826" y="3221"/>
                      <a:pt x="14548" y="4902"/>
                      <a:pt x="15402" y="6535"/>
                    </a:cubicBezTo>
                    <a:cubicBezTo>
                      <a:pt x="14873" y="6338"/>
                      <a:pt x="14341" y="6249"/>
                      <a:pt x="13812" y="6249"/>
                    </a:cubicBezTo>
                    <a:cubicBezTo>
                      <a:pt x="10804" y="6249"/>
                      <a:pt x="7896" y="9136"/>
                      <a:pt x="6087" y="11454"/>
                    </a:cubicBezTo>
                    <a:cubicBezTo>
                      <a:pt x="5935" y="11644"/>
                      <a:pt x="5850" y="11843"/>
                      <a:pt x="5840" y="12042"/>
                    </a:cubicBezTo>
                    <a:cubicBezTo>
                      <a:pt x="4948" y="11758"/>
                      <a:pt x="4055" y="11568"/>
                      <a:pt x="3106" y="11492"/>
                    </a:cubicBezTo>
                    <a:cubicBezTo>
                      <a:pt x="3067" y="11489"/>
                      <a:pt x="3030" y="11487"/>
                      <a:pt x="2993" y="11487"/>
                    </a:cubicBezTo>
                    <a:cubicBezTo>
                      <a:pt x="1566" y="11487"/>
                      <a:pt x="1558" y="13773"/>
                      <a:pt x="3049" y="13884"/>
                    </a:cubicBezTo>
                    <a:cubicBezTo>
                      <a:pt x="4445" y="13979"/>
                      <a:pt x="5746" y="14350"/>
                      <a:pt x="6970" y="14891"/>
                    </a:cubicBezTo>
                    <a:cubicBezTo>
                      <a:pt x="4587" y="16097"/>
                      <a:pt x="1" y="18718"/>
                      <a:pt x="1833" y="21253"/>
                    </a:cubicBezTo>
                    <a:cubicBezTo>
                      <a:pt x="2308" y="21925"/>
                      <a:pt x="3148" y="22277"/>
                      <a:pt x="3980" y="22277"/>
                    </a:cubicBezTo>
                    <a:cubicBezTo>
                      <a:pt x="4429" y="22277"/>
                      <a:pt x="4875" y="22174"/>
                      <a:pt x="5261" y="21965"/>
                    </a:cubicBezTo>
                    <a:lnTo>
                      <a:pt x="5252" y="21965"/>
                    </a:lnTo>
                    <a:cubicBezTo>
                      <a:pt x="6705" y="21196"/>
                      <a:pt x="6989" y="19439"/>
                      <a:pt x="7132" y="17977"/>
                    </a:cubicBezTo>
                    <a:cubicBezTo>
                      <a:pt x="7151" y="17815"/>
                      <a:pt x="7141" y="17702"/>
                      <a:pt x="7113" y="17569"/>
                    </a:cubicBezTo>
                    <a:cubicBezTo>
                      <a:pt x="7730" y="17189"/>
                      <a:pt x="8366" y="16866"/>
                      <a:pt x="9021" y="16572"/>
                    </a:cubicBezTo>
                    <a:cubicBezTo>
                      <a:pt x="9211" y="16477"/>
                      <a:pt x="9344" y="16363"/>
                      <a:pt x="9439" y="16201"/>
                    </a:cubicBezTo>
                    <a:cubicBezTo>
                      <a:pt x="15459" y="20009"/>
                      <a:pt x="20237" y="27067"/>
                      <a:pt x="27289" y="27067"/>
                    </a:cubicBezTo>
                    <a:cubicBezTo>
                      <a:pt x="28624" y="27067"/>
                      <a:pt x="30041" y="26814"/>
                      <a:pt x="31563" y="26238"/>
                    </a:cubicBezTo>
                    <a:cubicBezTo>
                      <a:pt x="32847" y="25753"/>
                      <a:pt x="32524" y="23828"/>
                      <a:pt x="31398" y="23828"/>
                    </a:cubicBezTo>
                    <a:cubicBezTo>
                      <a:pt x="31268" y="23828"/>
                      <a:pt x="31126" y="23854"/>
                      <a:pt x="30974" y="23911"/>
                    </a:cubicBezTo>
                    <a:cubicBezTo>
                      <a:pt x="29727" y="24385"/>
                      <a:pt x="28537" y="24595"/>
                      <a:pt x="27393" y="24595"/>
                    </a:cubicBezTo>
                    <a:cubicBezTo>
                      <a:pt x="23622" y="24595"/>
                      <a:pt x="20339" y="22316"/>
                      <a:pt x="17083" y="19658"/>
                    </a:cubicBezTo>
                    <a:cubicBezTo>
                      <a:pt x="18051" y="17730"/>
                      <a:pt x="19039" y="15442"/>
                      <a:pt x="19238" y="13229"/>
                    </a:cubicBezTo>
                    <a:cubicBezTo>
                      <a:pt x="20093" y="14340"/>
                      <a:pt x="21156" y="15261"/>
                      <a:pt x="22362" y="16106"/>
                    </a:cubicBezTo>
                    <a:cubicBezTo>
                      <a:pt x="22391" y="16116"/>
                      <a:pt x="22410" y="16154"/>
                      <a:pt x="22438" y="16163"/>
                    </a:cubicBezTo>
                    <a:lnTo>
                      <a:pt x="22467" y="16201"/>
                    </a:lnTo>
                    <a:cubicBezTo>
                      <a:pt x="22533" y="16239"/>
                      <a:pt x="22609" y="16277"/>
                      <a:pt x="22676" y="16306"/>
                    </a:cubicBezTo>
                    <a:cubicBezTo>
                      <a:pt x="22679" y="16304"/>
                      <a:pt x="22682" y="16303"/>
                      <a:pt x="22685" y="16303"/>
                    </a:cubicBezTo>
                    <a:cubicBezTo>
                      <a:pt x="22695" y="16303"/>
                      <a:pt x="22698" y="16315"/>
                      <a:pt x="22714" y="16315"/>
                    </a:cubicBezTo>
                    <a:cubicBezTo>
                      <a:pt x="22742" y="16325"/>
                      <a:pt x="22761" y="16325"/>
                      <a:pt x="22761" y="16325"/>
                    </a:cubicBezTo>
                    <a:cubicBezTo>
                      <a:pt x="22872" y="16364"/>
                      <a:pt x="22980" y="16381"/>
                      <a:pt x="23085" y="16381"/>
                    </a:cubicBezTo>
                    <a:cubicBezTo>
                      <a:pt x="23493" y="16381"/>
                      <a:pt x="23843" y="16112"/>
                      <a:pt x="24024" y="15765"/>
                    </a:cubicBezTo>
                    <a:cubicBezTo>
                      <a:pt x="24052" y="15717"/>
                      <a:pt x="24071" y="15689"/>
                      <a:pt x="24081" y="15670"/>
                    </a:cubicBezTo>
                    <a:cubicBezTo>
                      <a:pt x="24147" y="15546"/>
                      <a:pt x="24185" y="15442"/>
                      <a:pt x="24204" y="15299"/>
                    </a:cubicBezTo>
                    <a:cubicBezTo>
                      <a:pt x="24242" y="15071"/>
                      <a:pt x="24223" y="14843"/>
                      <a:pt x="24109" y="14616"/>
                    </a:cubicBezTo>
                    <a:cubicBezTo>
                      <a:pt x="24090" y="14540"/>
                      <a:pt x="24062" y="14483"/>
                      <a:pt x="24005" y="14426"/>
                    </a:cubicBezTo>
                    <a:cubicBezTo>
                      <a:pt x="23995" y="14388"/>
                      <a:pt x="23957" y="14331"/>
                      <a:pt x="23929" y="14302"/>
                    </a:cubicBezTo>
                    <a:cubicBezTo>
                      <a:pt x="22438" y="12479"/>
                      <a:pt x="21042" y="10571"/>
                      <a:pt x="19817" y="8548"/>
                    </a:cubicBezTo>
                    <a:cubicBezTo>
                      <a:pt x="19428" y="7314"/>
                      <a:pt x="19143" y="5975"/>
                      <a:pt x="18754" y="4513"/>
                    </a:cubicBezTo>
                    <a:cubicBezTo>
                      <a:pt x="18184" y="2338"/>
                      <a:pt x="16969" y="667"/>
                      <a:pt x="14747" y="40"/>
                    </a:cubicBezTo>
                    <a:cubicBezTo>
                      <a:pt x="14649" y="13"/>
                      <a:pt x="14549" y="1"/>
                      <a:pt x="14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20;p44">
                <a:extLst>
                  <a:ext uri="{FF2B5EF4-FFF2-40B4-BE49-F238E27FC236}">
                    <a16:creationId xmlns:a16="http://schemas.microsoft.com/office/drawing/2014/main" id="{3BF95D5E-08DC-CA93-57A5-9D6FE2A54B6A}"/>
                  </a:ext>
                </a:extLst>
              </p:cNvPr>
              <p:cNvSpPr/>
              <p:nvPr/>
            </p:nvSpPr>
            <p:spPr>
              <a:xfrm>
                <a:off x="3767975" y="959425"/>
                <a:ext cx="3471725" cy="3598175"/>
              </a:xfrm>
              <a:custGeom>
                <a:avLst/>
                <a:gdLst/>
                <a:ahLst/>
                <a:cxnLst/>
                <a:rect l="l" t="t" r="r" b="b"/>
                <a:pathLst>
                  <a:path w="138869" h="143927" extrusionOk="0">
                    <a:moveTo>
                      <a:pt x="38124" y="44162"/>
                    </a:moveTo>
                    <a:cubicBezTo>
                      <a:pt x="38712" y="44351"/>
                      <a:pt x="39311" y="44475"/>
                      <a:pt x="39909" y="44560"/>
                    </a:cubicBezTo>
                    <a:cubicBezTo>
                      <a:pt x="39083" y="44969"/>
                      <a:pt x="38304" y="45586"/>
                      <a:pt x="37640" y="46251"/>
                    </a:cubicBezTo>
                    <a:cubicBezTo>
                      <a:pt x="36832" y="47048"/>
                      <a:pt x="36025" y="47846"/>
                      <a:pt x="35190" y="48596"/>
                    </a:cubicBezTo>
                    <a:cubicBezTo>
                      <a:pt x="36101" y="47058"/>
                      <a:pt x="37079" y="45595"/>
                      <a:pt x="38124" y="44162"/>
                    </a:cubicBezTo>
                    <a:close/>
                    <a:moveTo>
                      <a:pt x="41899" y="46479"/>
                    </a:moveTo>
                    <a:cubicBezTo>
                      <a:pt x="42448" y="46479"/>
                      <a:pt x="42968" y="46794"/>
                      <a:pt x="43384" y="47646"/>
                    </a:cubicBezTo>
                    <a:cubicBezTo>
                      <a:pt x="44286" y="49498"/>
                      <a:pt x="42406" y="51577"/>
                      <a:pt x="41238" y="52850"/>
                    </a:cubicBezTo>
                    <a:cubicBezTo>
                      <a:pt x="40308" y="52470"/>
                      <a:pt x="39273" y="52299"/>
                      <a:pt x="38247" y="52299"/>
                    </a:cubicBezTo>
                    <a:cubicBezTo>
                      <a:pt x="36718" y="52308"/>
                      <a:pt x="35218" y="52707"/>
                      <a:pt x="33708" y="52774"/>
                    </a:cubicBezTo>
                    <a:cubicBezTo>
                      <a:pt x="35579" y="51549"/>
                      <a:pt x="37269" y="50030"/>
                      <a:pt x="38874" y="48434"/>
                    </a:cubicBezTo>
                    <a:cubicBezTo>
                      <a:pt x="39629" y="47692"/>
                      <a:pt x="40821" y="46479"/>
                      <a:pt x="41899" y="46479"/>
                    </a:cubicBezTo>
                    <a:close/>
                    <a:moveTo>
                      <a:pt x="54835" y="27944"/>
                    </a:moveTo>
                    <a:cubicBezTo>
                      <a:pt x="57475" y="29957"/>
                      <a:pt x="60162" y="31476"/>
                      <a:pt x="62432" y="32188"/>
                    </a:cubicBezTo>
                    <a:cubicBezTo>
                      <a:pt x="61083" y="48150"/>
                      <a:pt x="85030" y="41607"/>
                      <a:pt x="90727" y="50742"/>
                    </a:cubicBezTo>
                    <a:cubicBezTo>
                      <a:pt x="96757" y="60379"/>
                      <a:pt x="84983" y="75068"/>
                      <a:pt x="100204" y="79683"/>
                    </a:cubicBezTo>
                    <a:cubicBezTo>
                      <a:pt x="100332" y="79719"/>
                      <a:pt x="100453" y="79736"/>
                      <a:pt x="100567" y="79736"/>
                    </a:cubicBezTo>
                    <a:cubicBezTo>
                      <a:pt x="101200" y="79736"/>
                      <a:pt x="101614" y="79222"/>
                      <a:pt x="101694" y="78667"/>
                    </a:cubicBezTo>
                    <a:lnTo>
                      <a:pt x="101685" y="78648"/>
                    </a:lnTo>
                    <a:cubicBezTo>
                      <a:pt x="104009" y="75708"/>
                      <a:pt x="107599" y="74190"/>
                      <a:pt x="111110" y="74190"/>
                    </a:cubicBezTo>
                    <a:cubicBezTo>
                      <a:pt x="115490" y="74190"/>
                      <a:pt x="119746" y="76552"/>
                      <a:pt x="121264" y="81459"/>
                    </a:cubicBezTo>
                    <a:cubicBezTo>
                      <a:pt x="123771" y="89644"/>
                      <a:pt x="110772" y="94904"/>
                      <a:pt x="104163" y="95008"/>
                    </a:cubicBezTo>
                    <a:cubicBezTo>
                      <a:pt x="100191" y="88168"/>
                      <a:pt x="93330" y="79709"/>
                      <a:pt x="85333" y="79709"/>
                    </a:cubicBezTo>
                    <a:cubicBezTo>
                      <a:pt x="83007" y="79709"/>
                      <a:pt x="80584" y="80425"/>
                      <a:pt x="78108" y="82104"/>
                    </a:cubicBezTo>
                    <a:cubicBezTo>
                      <a:pt x="75991" y="83538"/>
                      <a:pt x="74680" y="85874"/>
                      <a:pt x="72705" y="87384"/>
                    </a:cubicBezTo>
                    <a:cubicBezTo>
                      <a:pt x="70959" y="88738"/>
                      <a:pt x="69338" y="89817"/>
                      <a:pt x="67636" y="89817"/>
                    </a:cubicBezTo>
                    <a:cubicBezTo>
                      <a:pt x="66867" y="89817"/>
                      <a:pt x="66082" y="89597"/>
                      <a:pt x="65261" y="89083"/>
                    </a:cubicBezTo>
                    <a:cubicBezTo>
                      <a:pt x="65375" y="89055"/>
                      <a:pt x="63552" y="86767"/>
                      <a:pt x="63543" y="86748"/>
                    </a:cubicBezTo>
                    <a:cubicBezTo>
                      <a:pt x="59640" y="82142"/>
                      <a:pt x="54475" y="79892"/>
                      <a:pt x="48607" y="79275"/>
                    </a:cubicBezTo>
                    <a:cubicBezTo>
                      <a:pt x="46417" y="76298"/>
                      <a:pt x="43231" y="74756"/>
                      <a:pt x="39902" y="74756"/>
                    </a:cubicBezTo>
                    <a:cubicBezTo>
                      <a:pt x="38048" y="74756"/>
                      <a:pt x="36150" y="75233"/>
                      <a:pt x="34354" y="76208"/>
                    </a:cubicBezTo>
                    <a:cubicBezTo>
                      <a:pt x="33509" y="71679"/>
                      <a:pt x="31373" y="66874"/>
                      <a:pt x="27404" y="64548"/>
                    </a:cubicBezTo>
                    <a:cubicBezTo>
                      <a:pt x="28648" y="61262"/>
                      <a:pt x="30053" y="58053"/>
                      <a:pt x="31648" y="54948"/>
                    </a:cubicBezTo>
                    <a:lnTo>
                      <a:pt x="31639" y="54939"/>
                    </a:lnTo>
                    <a:lnTo>
                      <a:pt x="31639" y="54939"/>
                    </a:lnTo>
                    <a:cubicBezTo>
                      <a:pt x="31824" y="54947"/>
                      <a:pt x="32016" y="54951"/>
                      <a:pt x="32215" y="54951"/>
                    </a:cubicBezTo>
                    <a:cubicBezTo>
                      <a:pt x="33591" y="54951"/>
                      <a:pt x="35254" y="54772"/>
                      <a:pt x="36823" y="54739"/>
                    </a:cubicBezTo>
                    <a:lnTo>
                      <a:pt x="36823" y="54739"/>
                    </a:lnTo>
                    <a:cubicBezTo>
                      <a:pt x="35285" y="55879"/>
                      <a:pt x="34060" y="57341"/>
                      <a:pt x="33158" y="59060"/>
                    </a:cubicBezTo>
                    <a:cubicBezTo>
                      <a:pt x="32705" y="59958"/>
                      <a:pt x="33357" y="60856"/>
                      <a:pt x="34215" y="60856"/>
                    </a:cubicBezTo>
                    <a:cubicBezTo>
                      <a:pt x="34400" y="60856"/>
                      <a:pt x="34595" y="60814"/>
                      <a:pt x="34791" y="60721"/>
                    </a:cubicBezTo>
                    <a:cubicBezTo>
                      <a:pt x="35057" y="60598"/>
                      <a:pt x="35313" y="60455"/>
                      <a:pt x="35579" y="60313"/>
                    </a:cubicBezTo>
                    <a:cubicBezTo>
                      <a:pt x="35987" y="67653"/>
                      <a:pt x="41514" y="73511"/>
                      <a:pt x="48834" y="74375"/>
                    </a:cubicBezTo>
                    <a:cubicBezTo>
                      <a:pt x="48890" y="74382"/>
                      <a:pt x="48943" y="74385"/>
                      <a:pt x="48994" y="74385"/>
                    </a:cubicBezTo>
                    <a:cubicBezTo>
                      <a:pt x="50363" y="74385"/>
                      <a:pt x="50337" y="72147"/>
                      <a:pt x="48882" y="71982"/>
                    </a:cubicBezTo>
                    <a:cubicBezTo>
                      <a:pt x="43318" y="71327"/>
                      <a:pt x="38921" y="66960"/>
                      <a:pt x="38095" y="61519"/>
                    </a:cubicBezTo>
                    <a:cubicBezTo>
                      <a:pt x="44172" y="61462"/>
                      <a:pt x="49765" y="58984"/>
                      <a:pt x="53905" y="54445"/>
                    </a:cubicBezTo>
                    <a:cubicBezTo>
                      <a:pt x="54707" y="53570"/>
                      <a:pt x="53896" y="52348"/>
                      <a:pt x="53008" y="52348"/>
                    </a:cubicBezTo>
                    <a:cubicBezTo>
                      <a:pt x="52740" y="52348"/>
                      <a:pt x="52464" y="52460"/>
                      <a:pt x="52224" y="52726"/>
                    </a:cubicBezTo>
                    <a:cubicBezTo>
                      <a:pt x="48429" y="56886"/>
                      <a:pt x="43459" y="59118"/>
                      <a:pt x="37896" y="59118"/>
                    </a:cubicBezTo>
                    <a:cubicBezTo>
                      <a:pt x="37669" y="59118"/>
                      <a:pt x="37441" y="59114"/>
                      <a:pt x="37212" y="59107"/>
                    </a:cubicBezTo>
                    <a:cubicBezTo>
                      <a:pt x="38181" y="58243"/>
                      <a:pt x="38969" y="57198"/>
                      <a:pt x="39529" y="56021"/>
                    </a:cubicBezTo>
                    <a:cubicBezTo>
                      <a:pt x="39586" y="55926"/>
                      <a:pt x="39615" y="55822"/>
                      <a:pt x="39634" y="55736"/>
                    </a:cubicBezTo>
                    <a:cubicBezTo>
                      <a:pt x="39861" y="55565"/>
                      <a:pt x="39985" y="55318"/>
                      <a:pt x="39975" y="55062"/>
                    </a:cubicBezTo>
                    <a:lnTo>
                      <a:pt x="39975" y="55062"/>
                    </a:lnTo>
                    <a:cubicBezTo>
                      <a:pt x="41124" y="55385"/>
                      <a:pt x="41941" y="56069"/>
                      <a:pt x="42112" y="57369"/>
                    </a:cubicBezTo>
                    <a:cubicBezTo>
                      <a:pt x="42185" y="57987"/>
                      <a:pt x="42615" y="58256"/>
                      <a:pt x="43086" y="58256"/>
                    </a:cubicBezTo>
                    <a:cubicBezTo>
                      <a:pt x="43774" y="58256"/>
                      <a:pt x="44551" y="57682"/>
                      <a:pt x="44438" y="56781"/>
                    </a:cubicBezTo>
                    <a:cubicBezTo>
                      <a:pt x="44286" y="55736"/>
                      <a:pt x="43878" y="54882"/>
                      <a:pt x="43251" y="54207"/>
                    </a:cubicBezTo>
                    <a:cubicBezTo>
                      <a:pt x="44694" y="52574"/>
                      <a:pt x="46052" y="50723"/>
                      <a:pt x="45995" y="48463"/>
                    </a:cubicBezTo>
                    <a:cubicBezTo>
                      <a:pt x="45957" y="46906"/>
                      <a:pt x="45198" y="45377"/>
                      <a:pt x="43878" y="44617"/>
                    </a:cubicBezTo>
                    <a:cubicBezTo>
                      <a:pt x="44685" y="44532"/>
                      <a:pt x="45511" y="44342"/>
                      <a:pt x="46299" y="44086"/>
                    </a:cubicBezTo>
                    <a:cubicBezTo>
                      <a:pt x="47325" y="43763"/>
                      <a:pt x="47619" y="41968"/>
                      <a:pt x="46347" y="41769"/>
                    </a:cubicBezTo>
                    <a:cubicBezTo>
                      <a:pt x="44590" y="41484"/>
                      <a:pt x="42854" y="41339"/>
                      <a:pt x="41121" y="41339"/>
                    </a:cubicBezTo>
                    <a:cubicBezTo>
                      <a:pt x="40831" y="41339"/>
                      <a:pt x="40541" y="41343"/>
                      <a:pt x="40251" y="41351"/>
                    </a:cubicBezTo>
                    <a:cubicBezTo>
                      <a:pt x="44324" y="36243"/>
                      <a:pt x="49129" y="31713"/>
                      <a:pt x="54835" y="27944"/>
                    </a:cubicBezTo>
                    <a:close/>
                    <a:moveTo>
                      <a:pt x="55055" y="2539"/>
                    </a:moveTo>
                    <a:cubicBezTo>
                      <a:pt x="60184" y="2539"/>
                      <a:pt x="64667" y="6740"/>
                      <a:pt x="67046" y="11565"/>
                    </a:cubicBezTo>
                    <a:cubicBezTo>
                      <a:pt x="67257" y="11981"/>
                      <a:pt x="67621" y="12159"/>
                      <a:pt x="68001" y="12159"/>
                    </a:cubicBezTo>
                    <a:cubicBezTo>
                      <a:pt x="68426" y="12159"/>
                      <a:pt x="68869" y="11935"/>
                      <a:pt x="69135" y="11574"/>
                    </a:cubicBezTo>
                    <a:cubicBezTo>
                      <a:pt x="72072" y="7672"/>
                      <a:pt x="76075" y="5887"/>
                      <a:pt x="79996" y="5887"/>
                    </a:cubicBezTo>
                    <a:cubicBezTo>
                      <a:pt x="86026" y="5887"/>
                      <a:pt x="91860" y="10112"/>
                      <a:pt x="93310" y="17357"/>
                    </a:cubicBezTo>
                    <a:cubicBezTo>
                      <a:pt x="93386" y="17717"/>
                      <a:pt x="93586" y="17964"/>
                      <a:pt x="93832" y="18097"/>
                    </a:cubicBezTo>
                    <a:cubicBezTo>
                      <a:pt x="93861" y="18116"/>
                      <a:pt x="93880" y="18126"/>
                      <a:pt x="93908" y="18145"/>
                    </a:cubicBezTo>
                    <a:cubicBezTo>
                      <a:pt x="94064" y="18262"/>
                      <a:pt x="94247" y="18329"/>
                      <a:pt x="94443" y="18329"/>
                    </a:cubicBezTo>
                    <a:cubicBezTo>
                      <a:pt x="94643" y="18329"/>
                      <a:pt x="94856" y="18260"/>
                      <a:pt x="95067" y="18107"/>
                    </a:cubicBezTo>
                    <a:cubicBezTo>
                      <a:pt x="96394" y="17170"/>
                      <a:pt x="98364" y="16819"/>
                      <a:pt x="100475" y="16819"/>
                    </a:cubicBezTo>
                    <a:cubicBezTo>
                      <a:pt x="103713" y="16819"/>
                      <a:pt x="107280" y="17644"/>
                      <a:pt x="109367" y="18449"/>
                    </a:cubicBezTo>
                    <a:cubicBezTo>
                      <a:pt x="120970" y="22940"/>
                      <a:pt x="115804" y="36224"/>
                      <a:pt x="111456" y="44313"/>
                    </a:cubicBezTo>
                    <a:cubicBezTo>
                      <a:pt x="110954" y="45256"/>
                      <a:pt x="111790" y="46144"/>
                      <a:pt x="112593" y="46144"/>
                    </a:cubicBezTo>
                    <a:cubicBezTo>
                      <a:pt x="112946" y="46144"/>
                      <a:pt x="113293" y="45972"/>
                      <a:pt x="113516" y="45557"/>
                    </a:cubicBezTo>
                    <a:cubicBezTo>
                      <a:pt x="113592" y="45443"/>
                      <a:pt x="113658" y="45329"/>
                      <a:pt x="113706" y="45197"/>
                    </a:cubicBezTo>
                    <a:cubicBezTo>
                      <a:pt x="127920" y="45757"/>
                      <a:pt x="136419" y="66238"/>
                      <a:pt x="135982" y="78829"/>
                    </a:cubicBezTo>
                    <a:lnTo>
                      <a:pt x="135972" y="78838"/>
                    </a:lnTo>
                    <a:cubicBezTo>
                      <a:pt x="135526" y="91514"/>
                      <a:pt x="123742" y="94856"/>
                      <a:pt x="112671" y="95578"/>
                    </a:cubicBezTo>
                    <a:cubicBezTo>
                      <a:pt x="120030" y="92701"/>
                      <a:pt x="126857" y="86719"/>
                      <a:pt x="123125" y="79218"/>
                    </a:cubicBezTo>
                    <a:cubicBezTo>
                      <a:pt x="120642" y="74196"/>
                      <a:pt x="115923" y="71786"/>
                      <a:pt x="111129" y="71786"/>
                    </a:cubicBezTo>
                    <a:cubicBezTo>
                      <a:pt x="106995" y="71786"/>
                      <a:pt x="102805" y="73578"/>
                      <a:pt x="99947" y="77034"/>
                    </a:cubicBezTo>
                    <a:cubicBezTo>
                      <a:pt x="88553" y="72590"/>
                      <a:pt x="98314" y="55727"/>
                      <a:pt x="91259" y="47447"/>
                    </a:cubicBezTo>
                    <a:cubicBezTo>
                      <a:pt x="84613" y="39661"/>
                      <a:pt x="62887" y="45994"/>
                      <a:pt x="64900" y="31334"/>
                    </a:cubicBezTo>
                    <a:cubicBezTo>
                      <a:pt x="64910" y="31286"/>
                      <a:pt x="64900" y="31248"/>
                      <a:pt x="64891" y="31210"/>
                    </a:cubicBezTo>
                    <a:lnTo>
                      <a:pt x="64881" y="31077"/>
                    </a:lnTo>
                    <a:cubicBezTo>
                      <a:pt x="64881" y="31020"/>
                      <a:pt x="64862" y="30944"/>
                      <a:pt x="64843" y="30887"/>
                    </a:cubicBezTo>
                    <a:cubicBezTo>
                      <a:pt x="64815" y="30697"/>
                      <a:pt x="64739" y="30545"/>
                      <a:pt x="64587" y="30422"/>
                    </a:cubicBezTo>
                    <a:cubicBezTo>
                      <a:pt x="64521" y="30365"/>
                      <a:pt x="64445" y="30299"/>
                      <a:pt x="64350" y="30261"/>
                    </a:cubicBezTo>
                    <a:cubicBezTo>
                      <a:pt x="64255" y="30204"/>
                      <a:pt x="64169" y="30175"/>
                      <a:pt x="64046" y="30147"/>
                    </a:cubicBezTo>
                    <a:cubicBezTo>
                      <a:pt x="56848" y="28513"/>
                      <a:pt x="37241" y="10710"/>
                      <a:pt x="50287" y="3778"/>
                    </a:cubicBezTo>
                    <a:cubicBezTo>
                      <a:pt x="51908" y="2920"/>
                      <a:pt x="53511" y="2539"/>
                      <a:pt x="55055" y="2539"/>
                    </a:cubicBezTo>
                    <a:close/>
                    <a:moveTo>
                      <a:pt x="24750" y="66228"/>
                    </a:moveTo>
                    <a:cubicBezTo>
                      <a:pt x="25039" y="66228"/>
                      <a:pt x="25319" y="66240"/>
                      <a:pt x="25590" y="66266"/>
                    </a:cubicBezTo>
                    <a:cubicBezTo>
                      <a:pt x="29958" y="68156"/>
                      <a:pt x="31771" y="74157"/>
                      <a:pt x="32265" y="78468"/>
                    </a:cubicBezTo>
                    <a:cubicBezTo>
                      <a:pt x="32339" y="79078"/>
                      <a:pt x="32828" y="79328"/>
                      <a:pt x="33340" y="79328"/>
                    </a:cubicBezTo>
                    <a:cubicBezTo>
                      <a:pt x="33681" y="79328"/>
                      <a:pt x="34032" y="79218"/>
                      <a:pt x="34278" y="79028"/>
                    </a:cubicBezTo>
                    <a:cubicBezTo>
                      <a:pt x="36004" y="77725"/>
                      <a:pt x="37894" y="77112"/>
                      <a:pt x="39727" y="77112"/>
                    </a:cubicBezTo>
                    <a:cubicBezTo>
                      <a:pt x="42876" y="77112"/>
                      <a:pt x="45861" y="78920"/>
                      <a:pt x="47572" y="82142"/>
                    </a:cubicBezTo>
                    <a:cubicBezTo>
                      <a:pt x="47791" y="82570"/>
                      <a:pt x="48146" y="82747"/>
                      <a:pt x="48509" y="82747"/>
                    </a:cubicBezTo>
                    <a:cubicBezTo>
                      <a:pt x="49040" y="82747"/>
                      <a:pt x="49588" y="82365"/>
                      <a:pt x="49746" y="81829"/>
                    </a:cubicBezTo>
                    <a:cubicBezTo>
                      <a:pt x="56715" y="82959"/>
                      <a:pt x="61947" y="87165"/>
                      <a:pt x="64919" y="93670"/>
                    </a:cubicBezTo>
                    <a:cubicBezTo>
                      <a:pt x="65075" y="94051"/>
                      <a:pt x="65543" y="94272"/>
                      <a:pt x="65973" y="94272"/>
                    </a:cubicBezTo>
                    <a:cubicBezTo>
                      <a:pt x="66068" y="94272"/>
                      <a:pt x="66161" y="94262"/>
                      <a:pt x="66249" y="94239"/>
                    </a:cubicBezTo>
                    <a:cubicBezTo>
                      <a:pt x="70901" y="93024"/>
                      <a:pt x="72497" y="90346"/>
                      <a:pt x="76029" y="87308"/>
                    </a:cubicBezTo>
                    <a:cubicBezTo>
                      <a:pt x="79215" y="84571"/>
                      <a:pt x="82528" y="82524"/>
                      <a:pt x="86213" y="82524"/>
                    </a:cubicBezTo>
                    <a:cubicBezTo>
                      <a:pt x="88052" y="82524"/>
                      <a:pt x="89983" y="83033"/>
                      <a:pt x="92038" y="84222"/>
                    </a:cubicBezTo>
                    <a:cubicBezTo>
                      <a:pt x="96833" y="87013"/>
                      <a:pt x="99786" y="92112"/>
                      <a:pt x="102388" y="96755"/>
                    </a:cubicBezTo>
                    <a:cubicBezTo>
                      <a:pt x="102407" y="96765"/>
                      <a:pt x="102416" y="96774"/>
                      <a:pt x="102416" y="96793"/>
                    </a:cubicBezTo>
                    <a:cubicBezTo>
                      <a:pt x="107084" y="108985"/>
                      <a:pt x="100326" y="120899"/>
                      <a:pt x="87182" y="120899"/>
                    </a:cubicBezTo>
                    <a:cubicBezTo>
                      <a:pt x="86341" y="120899"/>
                      <a:pt x="85475" y="120850"/>
                      <a:pt x="84584" y="120750"/>
                    </a:cubicBezTo>
                    <a:cubicBezTo>
                      <a:pt x="84553" y="120747"/>
                      <a:pt x="84521" y="120745"/>
                      <a:pt x="84491" y="120745"/>
                    </a:cubicBezTo>
                    <a:cubicBezTo>
                      <a:pt x="83981" y="120745"/>
                      <a:pt x="83558" y="121176"/>
                      <a:pt x="83397" y="121623"/>
                    </a:cubicBezTo>
                    <a:cubicBezTo>
                      <a:pt x="79972" y="131356"/>
                      <a:pt x="74904" y="140782"/>
                      <a:pt x="65251" y="140782"/>
                    </a:cubicBezTo>
                    <a:cubicBezTo>
                      <a:pt x="62755" y="140782"/>
                      <a:pt x="59952" y="140152"/>
                      <a:pt x="56791" y="138734"/>
                    </a:cubicBezTo>
                    <a:cubicBezTo>
                      <a:pt x="53429" y="137229"/>
                      <a:pt x="51469" y="135553"/>
                      <a:pt x="47899" y="135553"/>
                    </a:cubicBezTo>
                    <a:cubicBezTo>
                      <a:pt x="47527" y="135553"/>
                      <a:pt x="47137" y="135571"/>
                      <a:pt x="46726" y="135610"/>
                    </a:cubicBezTo>
                    <a:cubicBezTo>
                      <a:pt x="40842" y="136142"/>
                      <a:pt x="36974" y="139269"/>
                      <a:pt x="32053" y="139269"/>
                    </a:cubicBezTo>
                    <a:cubicBezTo>
                      <a:pt x="29954" y="139269"/>
                      <a:pt x="27664" y="138701"/>
                      <a:pt x="24944" y="137120"/>
                    </a:cubicBezTo>
                    <a:cubicBezTo>
                      <a:pt x="15060" y="131365"/>
                      <a:pt x="13778" y="119316"/>
                      <a:pt x="14756" y="109090"/>
                    </a:cubicBezTo>
                    <a:cubicBezTo>
                      <a:pt x="14803" y="108596"/>
                      <a:pt x="14376" y="107988"/>
                      <a:pt x="13882" y="107903"/>
                    </a:cubicBezTo>
                    <a:cubicBezTo>
                      <a:pt x="0" y="105292"/>
                      <a:pt x="4026" y="85190"/>
                      <a:pt x="14528" y="81117"/>
                    </a:cubicBezTo>
                    <a:cubicBezTo>
                      <a:pt x="15164" y="80879"/>
                      <a:pt x="15800" y="80044"/>
                      <a:pt x="15269" y="79370"/>
                    </a:cubicBezTo>
                    <a:cubicBezTo>
                      <a:pt x="9537" y="71637"/>
                      <a:pt x="18820" y="66228"/>
                      <a:pt x="24750" y="66228"/>
                    </a:cubicBezTo>
                    <a:close/>
                    <a:moveTo>
                      <a:pt x="54840" y="1"/>
                    </a:moveTo>
                    <a:cubicBezTo>
                      <a:pt x="52284" y="1"/>
                      <a:pt x="49661" y="875"/>
                      <a:pt x="47163" y="2924"/>
                    </a:cubicBezTo>
                    <a:cubicBezTo>
                      <a:pt x="39292" y="9400"/>
                      <a:pt x="45340" y="19740"/>
                      <a:pt x="52927" y="26358"/>
                    </a:cubicBezTo>
                    <a:cubicBezTo>
                      <a:pt x="46707" y="30545"/>
                      <a:pt x="41514" y="35692"/>
                      <a:pt x="37165" y="41465"/>
                    </a:cubicBezTo>
                    <a:cubicBezTo>
                      <a:pt x="36699" y="41569"/>
                      <a:pt x="36386" y="42063"/>
                      <a:pt x="36358" y="42566"/>
                    </a:cubicBezTo>
                    <a:cubicBezTo>
                      <a:pt x="34126" y="45605"/>
                      <a:pt x="32161" y="48843"/>
                      <a:pt x="30366" y="52185"/>
                    </a:cubicBezTo>
                    <a:cubicBezTo>
                      <a:pt x="28477" y="51444"/>
                      <a:pt x="26948" y="49963"/>
                      <a:pt x="25932" y="48121"/>
                    </a:cubicBezTo>
                    <a:cubicBezTo>
                      <a:pt x="25695" y="47697"/>
                      <a:pt x="25329" y="47521"/>
                      <a:pt x="24960" y="47521"/>
                    </a:cubicBezTo>
                    <a:cubicBezTo>
                      <a:pt x="24149" y="47521"/>
                      <a:pt x="23324" y="48374"/>
                      <a:pt x="23833" y="49308"/>
                    </a:cubicBezTo>
                    <a:cubicBezTo>
                      <a:pt x="25077" y="51549"/>
                      <a:pt x="26919" y="53343"/>
                      <a:pt x="29265" y="54331"/>
                    </a:cubicBezTo>
                    <a:cubicBezTo>
                      <a:pt x="27726" y="57398"/>
                      <a:pt x="26340" y="60560"/>
                      <a:pt x="25106" y="63807"/>
                    </a:cubicBezTo>
                    <a:lnTo>
                      <a:pt x="25087" y="63817"/>
                    </a:lnTo>
                    <a:cubicBezTo>
                      <a:pt x="24509" y="63765"/>
                      <a:pt x="23949" y="63739"/>
                      <a:pt x="23407" y="63739"/>
                    </a:cubicBezTo>
                    <a:cubicBezTo>
                      <a:pt x="16088" y="63739"/>
                      <a:pt x="12005" y="68400"/>
                      <a:pt x="11404" y="76303"/>
                    </a:cubicBezTo>
                    <a:cubicBezTo>
                      <a:pt x="11034" y="81088"/>
                      <a:pt x="12809" y="77623"/>
                      <a:pt x="9230" y="81088"/>
                    </a:cubicBezTo>
                    <a:cubicBezTo>
                      <a:pt x="6315" y="83908"/>
                      <a:pt x="4900" y="86472"/>
                      <a:pt x="3656" y="90413"/>
                    </a:cubicBezTo>
                    <a:cubicBezTo>
                      <a:pt x="1178" y="98294"/>
                      <a:pt x="3371" y="103440"/>
                      <a:pt x="9059" y="108900"/>
                    </a:cubicBezTo>
                    <a:cubicBezTo>
                      <a:pt x="11907" y="111625"/>
                      <a:pt x="11395" y="110628"/>
                      <a:pt x="11955" y="115565"/>
                    </a:cubicBezTo>
                    <a:cubicBezTo>
                      <a:pt x="12363" y="119050"/>
                      <a:pt x="11907" y="118908"/>
                      <a:pt x="12601" y="122355"/>
                    </a:cubicBezTo>
                    <a:cubicBezTo>
                      <a:pt x="13721" y="127871"/>
                      <a:pt x="16142" y="132970"/>
                      <a:pt x="20406" y="136730"/>
                    </a:cubicBezTo>
                    <a:cubicBezTo>
                      <a:pt x="23463" y="139417"/>
                      <a:pt x="27242" y="141354"/>
                      <a:pt x="31354" y="141763"/>
                    </a:cubicBezTo>
                    <a:cubicBezTo>
                      <a:pt x="31840" y="141812"/>
                      <a:pt x="32317" y="141834"/>
                      <a:pt x="32785" y="141834"/>
                    </a:cubicBezTo>
                    <a:cubicBezTo>
                      <a:pt x="38467" y="141834"/>
                      <a:pt x="42870" y="138498"/>
                      <a:pt x="48341" y="138498"/>
                    </a:cubicBezTo>
                    <a:cubicBezTo>
                      <a:pt x="49929" y="138498"/>
                      <a:pt x="51606" y="138778"/>
                      <a:pt x="53430" y="139503"/>
                    </a:cubicBezTo>
                    <a:cubicBezTo>
                      <a:pt x="57735" y="141198"/>
                      <a:pt x="60292" y="143926"/>
                      <a:pt x="64974" y="143926"/>
                    </a:cubicBezTo>
                    <a:cubicBezTo>
                      <a:pt x="65353" y="143926"/>
                      <a:pt x="65745" y="143908"/>
                      <a:pt x="66154" y="143871"/>
                    </a:cubicBezTo>
                    <a:cubicBezTo>
                      <a:pt x="70389" y="143472"/>
                      <a:pt x="74301" y="141127"/>
                      <a:pt x="77263" y="138183"/>
                    </a:cubicBezTo>
                    <a:cubicBezTo>
                      <a:pt x="80738" y="134708"/>
                      <a:pt x="81517" y="127985"/>
                      <a:pt x="84736" y="125051"/>
                    </a:cubicBezTo>
                    <a:cubicBezTo>
                      <a:pt x="88097" y="121984"/>
                      <a:pt x="94516" y="122972"/>
                      <a:pt x="98656" y="120237"/>
                    </a:cubicBezTo>
                    <a:cubicBezTo>
                      <a:pt x="106338" y="115186"/>
                      <a:pt x="107885" y="106365"/>
                      <a:pt x="105398" y="98180"/>
                    </a:cubicBezTo>
                    <a:lnTo>
                      <a:pt x="105398" y="98180"/>
                    </a:lnTo>
                    <a:cubicBezTo>
                      <a:pt x="105778" y="98183"/>
                      <a:pt x="106162" y="98185"/>
                      <a:pt x="106549" y="98185"/>
                    </a:cubicBezTo>
                    <a:cubicBezTo>
                      <a:pt x="120437" y="98185"/>
                      <a:pt x="137746" y="95856"/>
                      <a:pt x="138375" y="78904"/>
                    </a:cubicBezTo>
                    <a:cubicBezTo>
                      <a:pt x="138868" y="65079"/>
                      <a:pt x="130076" y="44456"/>
                      <a:pt x="114893" y="42870"/>
                    </a:cubicBezTo>
                    <a:cubicBezTo>
                      <a:pt x="118995" y="34400"/>
                      <a:pt x="122309" y="22854"/>
                      <a:pt x="112576" y="17290"/>
                    </a:cubicBezTo>
                    <a:cubicBezTo>
                      <a:pt x="109801" y="15718"/>
                      <a:pt x="104920" y="14342"/>
                      <a:pt x="100548" y="14342"/>
                    </a:cubicBezTo>
                    <a:cubicBezTo>
                      <a:pt x="98608" y="14342"/>
                      <a:pt x="96768" y="14613"/>
                      <a:pt x="95257" y="15258"/>
                    </a:cubicBezTo>
                    <a:cubicBezTo>
                      <a:pt x="93107" y="7726"/>
                      <a:pt x="86746" y="3559"/>
                      <a:pt x="80162" y="3559"/>
                    </a:cubicBezTo>
                    <a:cubicBezTo>
                      <a:pt x="75956" y="3559"/>
                      <a:pt x="71659" y="5259"/>
                      <a:pt x="68309" y="8868"/>
                    </a:cubicBezTo>
                    <a:cubicBezTo>
                      <a:pt x="65326" y="3895"/>
                      <a:pt x="60233" y="1"/>
                      <a:pt x="54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21;p44">
                <a:extLst>
                  <a:ext uri="{FF2B5EF4-FFF2-40B4-BE49-F238E27FC236}">
                    <a16:creationId xmlns:a16="http://schemas.microsoft.com/office/drawing/2014/main" id="{31BAE697-1836-2747-7551-AED20C4FC94D}"/>
                  </a:ext>
                </a:extLst>
              </p:cNvPr>
              <p:cNvSpPr/>
              <p:nvPr/>
            </p:nvSpPr>
            <p:spPr>
              <a:xfrm>
                <a:off x="2170825" y="3294850"/>
                <a:ext cx="480775" cy="277950"/>
              </a:xfrm>
              <a:custGeom>
                <a:avLst/>
                <a:gdLst/>
                <a:ahLst/>
                <a:cxnLst/>
                <a:rect l="l" t="t" r="r" b="b"/>
                <a:pathLst>
                  <a:path w="19231" h="11118" extrusionOk="0">
                    <a:moveTo>
                      <a:pt x="10235" y="0"/>
                    </a:moveTo>
                    <a:cubicBezTo>
                      <a:pt x="4983" y="0"/>
                      <a:pt x="1" y="4383"/>
                      <a:pt x="1673" y="10944"/>
                    </a:cubicBezTo>
                    <a:cubicBezTo>
                      <a:pt x="1683" y="11001"/>
                      <a:pt x="1692" y="11058"/>
                      <a:pt x="1702" y="11115"/>
                    </a:cubicBezTo>
                    <a:cubicBezTo>
                      <a:pt x="1856" y="11117"/>
                      <a:pt x="2010" y="11118"/>
                      <a:pt x="2164" y="11118"/>
                    </a:cubicBezTo>
                    <a:cubicBezTo>
                      <a:pt x="7961" y="11118"/>
                      <a:pt x="13530" y="9717"/>
                      <a:pt x="18765" y="6405"/>
                    </a:cubicBezTo>
                    <a:cubicBezTo>
                      <a:pt x="18793" y="6386"/>
                      <a:pt x="18831" y="6358"/>
                      <a:pt x="18850" y="6339"/>
                    </a:cubicBezTo>
                    <a:cubicBezTo>
                      <a:pt x="18983" y="6272"/>
                      <a:pt x="19107" y="6178"/>
                      <a:pt x="19230" y="6111"/>
                    </a:cubicBezTo>
                    <a:cubicBezTo>
                      <a:pt x="18784" y="5959"/>
                      <a:pt x="18043" y="4269"/>
                      <a:pt x="17891" y="4060"/>
                    </a:cubicBezTo>
                    <a:cubicBezTo>
                      <a:pt x="15905" y="1243"/>
                      <a:pt x="13032" y="0"/>
                      <a:pt x="102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22;p44">
                <a:extLst>
                  <a:ext uri="{FF2B5EF4-FFF2-40B4-BE49-F238E27FC236}">
                    <a16:creationId xmlns:a16="http://schemas.microsoft.com/office/drawing/2014/main" id="{E41401B9-ACA6-4E3D-9964-97CCEE35160D}"/>
                  </a:ext>
                </a:extLst>
              </p:cNvPr>
              <p:cNvSpPr/>
              <p:nvPr/>
            </p:nvSpPr>
            <p:spPr>
              <a:xfrm>
                <a:off x="2355100" y="3692800"/>
                <a:ext cx="306700" cy="305150"/>
              </a:xfrm>
              <a:custGeom>
                <a:avLst/>
                <a:gdLst/>
                <a:ahLst/>
                <a:cxnLst/>
                <a:rect l="l" t="t" r="r" b="b"/>
                <a:pathLst>
                  <a:path w="12268" h="12206" extrusionOk="0">
                    <a:moveTo>
                      <a:pt x="9923" y="0"/>
                    </a:moveTo>
                    <a:cubicBezTo>
                      <a:pt x="7953" y="0"/>
                      <a:pt x="7466" y="3231"/>
                      <a:pt x="7377" y="5955"/>
                    </a:cubicBezTo>
                    <a:cubicBezTo>
                      <a:pt x="5744" y="4787"/>
                      <a:pt x="3864" y="4094"/>
                      <a:pt x="1813" y="3885"/>
                    </a:cubicBezTo>
                    <a:cubicBezTo>
                      <a:pt x="1777" y="3881"/>
                      <a:pt x="1741" y="3879"/>
                      <a:pt x="1704" y="3879"/>
                    </a:cubicBezTo>
                    <a:cubicBezTo>
                      <a:pt x="854" y="3879"/>
                      <a:pt x="1" y="4915"/>
                      <a:pt x="693" y="5689"/>
                    </a:cubicBezTo>
                    <a:cubicBezTo>
                      <a:pt x="3408" y="8680"/>
                      <a:pt x="6646" y="10807"/>
                      <a:pt x="10501" y="12070"/>
                    </a:cubicBezTo>
                    <a:cubicBezTo>
                      <a:pt x="10549" y="12089"/>
                      <a:pt x="10587" y="12117"/>
                      <a:pt x="10634" y="12127"/>
                    </a:cubicBezTo>
                    <a:cubicBezTo>
                      <a:pt x="10691" y="12155"/>
                      <a:pt x="10748" y="12165"/>
                      <a:pt x="10796" y="12174"/>
                    </a:cubicBezTo>
                    <a:cubicBezTo>
                      <a:pt x="10857" y="12197"/>
                      <a:pt x="10921" y="12206"/>
                      <a:pt x="10983" y="12206"/>
                    </a:cubicBezTo>
                    <a:cubicBezTo>
                      <a:pt x="11027" y="12206"/>
                      <a:pt x="11070" y="12201"/>
                      <a:pt x="11109" y="12193"/>
                    </a:cubicBezTo>
                    <a:cubicBezTo>
                      <a:pt x="11185" y="12184"/>
                      <a:pt x="11261" y="12174"/>
                      <a:pt x="11346" y="12155"/>
                    </a:cubicBezTo>
                    <a:cubicBezTo>
                      <a:pt x="11441" y="12155"/>
                      <a:pt x="11517" y="12108"/>
                      <a:pt x="11603" y="12051"/>
                    </a:cubicBezTo>
                    <a:cubicBezTo>
                      <a:pt x="11850" y="11947"/>
                      <a:pt x="12068" y="11757"/>
                      <a:pt x="12163" y="11472"/>
                    </a:cubicBezTo>
                    <a:cubicBezTo>
                      <a:pt x="12192" y="11453"/>
                      <a:pt x="12192" y="11443"/>
                      <a:pt x="12192" y="11424"/>
                    </a:cubicBezTo>
                    <a:cubicBezTo>
                      <a:pt x="12220" y="11367"/>
                      <a:pt x="12239" y="11301"/>
                      <a:pt x="12248" y="11225"/>
                    </a:cubicBezTo>
                    <a:cubicBezTo>
                      <a:pt x="12258" y="11158"/>
                      <a:pt x="12267" y="11064"/>
                      <a:pt x="12267" y="10969"/>
                    </a:cubicBezTo>
                    <a:cubicBezTo>
                      <a:pt x="12267" y="10874"/>
                      <a:pt x="12258" y="10798"/>
                      <a:pt x="12258" y="10703"/>
                    </a:cubicBezTo>
                    <a:cubicBezTo>
                      <a:pt x="12173" y="8414"/>
                      <a:pt x="12002" y="6117"/>
                      <a:pt x="11878" y="3828"/>
                    </a:cubicBezTo>
                    <a:cubicBezTo>
                      <a:pt x="11812" y="2565"/>
                      <a:pt x="12049" y="410"/>
                      <a:pt x="10359" y="49"/>
                    </a:cubicBezTo>
                    <a:cubicBezTo>
                      <a:pt x="10206" y="16"/>
                      <a:pt x="10061" y="0"/>
                      <a:pt x="99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23;p44">
                <a:extLst>
                  <a:ext uri="{FF2B5EF4-FFF2-40B4-BE49-F238E27FC236}">
                    <a16:creationId xmlns:a16="http://schemas.microsoft.com/office/drawing/2014/main" id="{82BE441C-E48A-E7C3-2B03-0E77E2555FA9}"/>
                  </a:ext>
                </a:extLst>
              </p:cNvPr>
              <p:cNvSpPr/>
              <p:nvPr/>
            </p:nvSpPr>
            <p:spPr>
              <a:xfrm>
                <a:off x="3142950" y="3414150"/>
                <a:ext cx="246650" cy="243100"/>
              </a:xfrm>
              <a:custGeom>
                <a:avLst/>
                <a:gdLst/>
                <a:ahLst/>
                <a:cxnLst/>
                <a:rect l="l" t="t" r="r" b="b"/>
                <a:pathLst>
                  <a:path w="9866" h="9724" extrusionOk="0">
                    <a:moveTo>
                      <a:pt x="7831" y="1"/>
                    </a:moveTo>
                    <a:cubicBezTo>
                      <a:pt x="6197" y="1"/>
                      <a:pt x="5758" y="3021"/>
                      <a:pt x="5527" y="4928"/>
                    </a:cubicBezTo>
                    <a:cubicBezTo>
                      <a:pt x="4435" y="3903"/>
                      <a:pt x="3162" y="3286"/>
                      <a:pt x="1672" y="2944"/>
                    </a:cubicBezTo>
                    <a:cubicBezTo>
                      <a:pt x="1597" y="2927"/>
                      <a:pt x="1524" y="2919"/>
                      <a:pt x="1452" y="2919"/>
                    </a:cubicBezTo>
                    <a:cubicBezTo>
                      <a:pt x="610" y="2919"/>
                      <a:pt x="0" y="4037"/>
                      <a:pt x="561" y="4729"/>
                    </a:cubicBezTo>
                    <a:cubicBezTo>
                      <a:pt x="2279" y="6913"/>
                      <a:pt x="4625" y="8479"/>
                      <a:pt x="7131" y="9609"/>
                    </a:cubicBezTo>
                    <a:cubicBezTo>
                      <a:pt x="7280" y="9687"/>
                      <a:pt x="7429" y="9723"/>
                      <a:pt x="7573" y="9723"/>
                    </a:cubicBezTo>
                    <a:cubicBezTo>
                      <a:pt x="7659" y="9723"/>
                      <a:pt x="7743" y="9710"/>
                      <a:pt x="7824" y="9685"/>
                    </a:cubicBezTo>
                    <a:cubicBezTo>
                      <a:pt x="8280" y="9657"/>
                      <a:pt x="8698" y="9372"/>
                      <a:pt x="8745" y="8764"/>
                    </a:cubicBezTo>
                    <a:cubicBezTo>
                      <a:pt x="8897" y="6989"/>
                      <a:pt x="9287" y="5223"/>
                      <a:pt x="9505" y="3457"/>
                    </a:cubicBezTo>
                    <a:cubicBezTo>
                      <a:pt x="9629" y="2355"/>
                      <a:pt x="9866" y="817"/>
                      <a:pt x="8651" y="219"/>
                    </a:cubicBezTo>
                    <a:cubicBezTo>
                      <a:pt x="8348" y="69"/>
                      <a:pt x="8076" y="1"/>
                      <a:pt x="78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24;p44">
                <a:extLst>
                  <a:ext uri="{FF2B5EF4-FFF2-40B4-BE49-F238E27FC236}">
                    <a16:creationId xmlns:a16="http://schemas.microsoft.com/office/drawing/2014/main" id="{C62DDACB-A01E-F13A-509B-AB0E4DB2B518}"/>
                  </a:ext>
                </a:extLst>
              </p:cNvPr>
              <p:cNvSpPr/>
              <p:nvPr/>
            </p:nvSpPr>
            <p:spPr>
              <a:xfrm>
                <a:off x="1576475" y="2589000"/>
                <a:ext cx="1844950" cy="2102275"/>
              </a:xfrm>
              <a:custGeom>
                <a:avLst/>
                <a:gdLst/>
                <a:ahLst/>
                <a:cxnLst/>
                <a:rect l="l" t="t" r="r" b="b"/>
                <a:pathLst>
                  <a:path w="73798" h="84091" extrusionOk="0">
                    <a:moveTo>
                      <a:pt x="52043" y="11305"/>
                    </a:moveTo>
                    <a:cubicBezTo>
                      <a:pt x="57301" y="11305"/>
                      <a:pt x="62276" y="12515"/>
                      <a:pt x="66942" y="15003"/>
                    </a:cubicBezTo>
                    <a:cubicBezTo>
                      <a:pt x="68054" y="15609"/>
                      <a:pt x="67497" y="17229"/>
                      <a:pt x="66489" y="17229"/>
                    </a:cubicBezTo>
                    <a:cubicBezTo>
                      <a:pt x="66327" y="17229"/>
                      <a:pt x="66153" y="17187"/>
                      <a:pt x="65973" y="17092"/>
                    </a:cubicBezTo>
                    <a:cubicBezTo>
                      <a:pt x="61655" y="14796"/>
                      <a:pt x="57108" y="13593"/>
                      <a:pt x="52239" y="13593"/>
                    </a:cubicBezTo>
                    <a:cubicBezTo>
                      <a:pt x="52054" y="13593"/>
                      <a:pt x="51869" y="13595"/>
                      <a:pt x="51683" y="13598"/>
                    </a:cubicBezTo>
                    <a:cubicBezTo>
                      <a:pt x="51680" y="13598"/>
                      <a:pt x="51677" y="13598"/>
                      <a:pt x="51674" y="13598"/>
                    </a:cubicBezTo>
                    <a:cubicBezTo>
                      <a:pt x="50210" y="13598"/>
                      <a:pt x="49977" y="11338"/>
                      <a:pt x="51445" y="11310"/>
                    </a:cubicBezTo>
                    <a:cubicBezTo>
                      <a:pt x="51645" y="11306"/>
                      <a:pt x="51845" y="11305"/>
                      <a:pt x="52043" y="11305"/>
                    </a:cubicBezTo>
                    <a:close/>
                    <a:moveTo>
                      <a:pt x="70490" y="33007"/>
                    </a:moveTo>
                    <a:cubicBezTo>
                      <a:pt x="70735" y="33007"/>
                      <a:pt x="71007" y="33075"/>
                      <a:pt x="71310" y="33225"/>
                    </a:cubicBezTo>
                    <a:cubicBezTo>
                      <a:pt x="72534" y="33823"/>
                      <a:pt x="72297" y="35361"/>
                      <a:pt x="72164" y="36463"/>
                    </a:cubicBezTo>
                    <a:cubicBezTo>
                      <a:pt x="71946" y="38229"/>
                      <a:pt x="71556" y="39995"/>
                      <a:pt x="71404" y="41770"/>
                    </a:cubicBezTo>
                    <a:cubicBezTo>
                      <a:pt x="71357" y="42378"/>
                      <a:pt x="70939" y="42663"/>
                      <a:pt x="70483" y="42701"/>
                    </a:cubicBezTo>
                    <a:cubicBezTo>
                      <a:pt x="70414" y="42720"/>
                      <a:pt x="70341" y="42729"/>
                      <a:pt x="70266" y="42729"/>
                    </a:cubicBezTo>
                    <a:cubicBezTo>
                      <a:pt x="70115" y="42729"/>
                      <a:pt x="69955" y="42691"/>
                      <a:pt x="69790" y="42615"/>
                    </a:cubicBezTo>
                    <a:cubicBezTo>
                      <a:pt x="67284" y="41495"/>
                      <a:pt x="64938" y="39928"/>
                      <a:pt x="63220" y="37735"/>
                    </a:cubicBezTo>
                    <a:cubicBezTo>
                      <a:pt x="62668" y="37043"/>
                      <a:pt x="63278" y="35925"/>
                      <a:pt x="64121" y="35925"/>
                    </a:cubicBezTo>
                    <a:cubicBezTo>
                      <a:pt x="64192" y="35925"/>
                      <a:pt x="64266" y="35933"/>
                      <a:pt x="64340" y="35950"/>
                    </a:cubicBezTo>
                    <a:cubicBezTo>
                      <a:pt x="65821" y="36292"/>
                      <a:pt x="67094" y="36918"/>
                      <a:pt x="68195" y="37934"/>
                    </a:cubicBezTo>
                    <a:cubicBezTo>
                      <a:pt x="68418" y="36027"/>
                      <a:pt x="68856" y="33007"/>
                      <a:pt x="70490" y="33007"/>
                    </a:cubicBezTo>
                    <a:close/>
                    <a:moveTo>
                      <a:pt x="41060" y="44143"/>
                    </a:moveTo>
                    <a:cubicBezTo>
                      <a:pt x="41197" y="44143"/>
                      <a:pt x="41342" y="44159"/>
                      <a:pt x="41494" y="44192"/>
                    </a:cubicBezTo>
                    <a:cubicBezTo>
                      <a:pt x="43185" y="44552"/>
                      <a:pt x="42947" y="46708"/>
                      <a:pt x="43014" y="47971"/>
                    </a:cubicBezTo>
                    <a:cubicBezTo>
                      <a:pt x="43137" y="50269"/>
                      <a:pt x="43308" y="52566"/>
                      <a:pt x="43393" y="54855"/>
                    </a:cubicBezTo>
                    <a:cubicBezTo>
                      <a:pt x="43412" y="54931"/>
                      <a:pt x="43422" y="55026"/>
                      <a:pt x="43403" y="55111"/>
                    </a:cubicBezTo>
                    <a:cubicBezTo>
                      <a:pt x="43403" y="55187"/>
                      <a:pt x="43393" y="55282"/>
                      <a:pt x="43375" y="55367"/>
                    </a:cubicBezTo>
                    <a:cubicBezTo>
                      <a:pt x="43365" y="55443"/>
                      <a:pt x="43356" y="55500"/>
                      <a:pt x="43327" y="55567"/>
                    </a:cubicBezTo>
                    <a:cubicBezTo>
                      <a:pt x="43327" y="55586"/>
                      <a:pt x="43327" y="55605"/>
                      <a:pt x="43308" y="55624"/>
                    </a:cubicBezTo>
                    <a:cubicBezTo>
                      <a:pt x="43204" y="55899"/>
                      <a:pt x="42985" y="56089"/>
                      <a:pt x="42738" y="56203"/>
                    </a:cubicBezTo>
                    <a:cubicBezTo>
                      <a:pt x="42653" y="56260"/>
                      <a:pt x="42577" y="56298"/>
                      <a:pt x="42482" y="56307"/>
                    </a:cubicBezTo>
                    <a:cubicBezTo>
                      <a:pt x="42406" y="56326"/>
                      <a:pt x="42330" y="56336"/>
                      <a:pt x="42245" y="56336"/>
                    </a:cubicBezTo>
                    <a:cubicBezTo>
                      <a:pt x="42205" y="56344"/>
                      <a:pt x="42163" y="56348"/>
                      <a:pt x="42119" y="56348"/>
                    </a:cubicBezTo>
                    <a:cubicBezTo>
                      <a:pt x="42057" y="56348"/>
                      <a:pt x="41992" y="56339"/>
                      <a:pt x="41931" y="56317"/>
                    </a:cubicBezTo>
                    <a:cubicBezTo>
                      <a:pt x="41884" y="56317"/>
                      <a:pt x="41827" y="56307"/>
                      <a:pt x="41770" y="56279"/>
                    </a:cubicBezTo>
                    <a:cubicBezTo>
                      <a:pt x="41722" y="56269"/>
                      <a:pt x="41684" y="56241"/>
                      <a:pt x="41637" y="56213"/>
                    </a:cubicBezTo>
                    <a:cubicBezTo>
                      <a:pt x="37782" y="54950"/>
                      <a:pt x="34544" y="52823"/>
                      <a:pt x="31828" y="49841"/>
                    </a:cubicBezTo>
                    <a:cubicBezTo>
                      <a:pt x="31137" y="49058"/>
                      <a:pt x="31998" y="48031"/>
                      <a:pt x="32840" y="48031"/>
                    </a:cubicBezTo>
                    <a:cubicBezTo>
                      <a:pt x="32876" y="48031"/>
                      <a:pt x="32913" y="48033"/>
                      <a:pt x="32949" y="48037"/>
                    </a:cubicBezTo>
                    <a:cubicBezTo>
                      <a:pt x="35000" y="48246"/>
                      <a:pt x="36880" y="48930"/>
                      <a:pt x="38513" y="50098"/>
                    </a:cubicBezTo>
                    <a:cubicBezTo>
                      <a:pt x="38602" y="47382"/>
                      <a:pt x="39089" y="44143"/>
                      <a:pt x="41060" y="44143"/>
                    </a:cubicBezTo>
                    <a:close/>
                    <a:moveTo>
                      <a:pt x="64659" y="51600"/>
                    </a:moveTo>
                    <a:cubicBezTo>
                      <a:pt x="66120" y="51600"/>
                      <a:pt x="67452" y="52322"/>
                      <a:pt x="67578" y="54143"/>
                    </a:cubicBezTo>
                    <a:cubicBezTo>
                      <a:pt x="67663" y="55405"/>
                      <a:pt x="66961" y="56383"/>
                      <a:pt x="65850" y="57181"/>
                    </a:cubicBezTo>
                    <a:cubicBezTo>
                      <a:pt x="65888" y="57229"/>
                      <a:pt x="65897" y="57266"/>
                      <a:pt x="65926" y="57304"/>
                    </a:cubicBezTo>
                    <a:lnTo>
                      <a:pt x="65926" y="57314"/>
                    </a:lnTo>
                    <a:cubicBezTo>
                      <a:pt x="66752" y="58966"/>
                      <a:pt x="66438" y="61160"/>
                      <a:pt x="66059" y="62888"/>
                    </a:cubicBezTo>
                    <a:cubicBezTo>
                      <a:pt x="65660" y="64701"/>
                      <a:pt x="65157" y="66458"/>
                      <a:pt x="63277" y="67151"/>
                    </a:cubicBezTo>
                    <a:cubicBezTo>
                      <a:pt x="62497" y="67440"/>
                      <a:pt x="61729" y="67573"/>
                      <a:pt x="60986" y="67573"/>
                    </a:cubicBezTo>
                    <a:cubicBezTo>
                      <a:pt x="57845" y="67573"/>
                      <a:pt x="55154" y="65200"/>
                      <a:pt x="53971" y="62213"/>
                    </a:cubicBezTo>
                    <a:cubicBezTo>
                      <a:pt x="53895" y="62014"/>
                      <a:pt x="53867" y="61843"/>
                      <a:pt x="53895" y="61682"/>
                    </a:cubicBezTo>
                    <a:lnTo>
                      <a:pt x="53895" y="61682"/>
                    </a:lnTo>
                    <a:cubicBezTo>
                      <a:pt x="51454" y="62689"/>
                      <a:pt x="48918" y="63117"/>
                      <a:pt x="46271" y="63117"/>
                    </a:cubicBezTo>
                    <a:cubicBezTo>
                      <a:pt x="46025" y="63117"/>
                      <a:pt x="45778" y="63113"/>
                      <a:pt x="45530" y="63106"/>
                    </a:cubicBezTo>
                    <a:cubicBezTo>
                      <a:pt x="45515" y="63106"/>
                      <a:pt x="45500" y="63118"/>
                      <a:pt x="45484" y="63118"/>
                    </a:cubicBezTo>
                    <a:cubicBezTo>
                      <a:pt x="45481" y="63118"/>
                      <a:pt x="45477" y="63117"/>
                      <a:pt x="45473" y="63116"/>
                    </a:cubicBezTo>
                    <a:cubicBezTo>
                      <a:pt x="45417" y="63126"/>
                      <a:pt x="45363" y="63130"/>
                      <a:pt x="45309" y="63130"/>
                    </a:cubicBezTo>
                    <a:cubicBezTo>
                      <a:pt x="45218" y="63130"/>
                      <a:pt x="45130" y="63118"/>
                      <a:pt x="45046" y="63106"/>
                    </a:cubicBezTo>
                    <a:cubicBezTo>
                      <a:pt x="44998" y="63097"/>
                      <a:pt x="44941" y="63068"/>
                      <a:pt x="44884" y="63059"/>
                    </a:cubicBezTo>
                    <a:cubicBezTo>
                      <a:pt x="44409" y="62916"/>
                      <a:pt x="44201" y="62479"/>
                      <a:pt x="44258" y="62033"/>
                    </a:cubicBezTo>
                    <a:cubicBezTo>
                      <a:pt x="44248" y="62024"/>
                      <a:pt x="44239" y="62014"/>
                      <a:pt x="44248" y="61995"/>
                    </a:cubicBezTo>
                    <a:lnTo>
                      <a:pt x="44258" y="61929"/>
                    </a:lnTo>
                    <a:cubicBezTo>
                      <a:pt x="44286" y="61406"/>
                      <a:pt x="44590" y="60922"/>
                      <a:pt x="45236" y="60837"/>
                    </a:cubicBezTo>
                    <a:cubicBezTo>
                      <a:pt x="48379" y="60438"/>
                      <a:pt x="51464" y="59688"/>
                      <a:pt x="54512" y="58843"/>
                    </a:cubicBezTo>
                    <a:cubicBezTo>
                      <a:pt x="55006" y="58586"/>
                      <a:pt x="55481" y="58292"/>
                      <a:pt x="55965" y="57988"/>
                    </a:cubicBezTo>
                    <a:cubicBezTo>
                      <a:pt x="58187" y="56497"/>
                      <a:pt x="59583" y="54257"/>
                      <a:pt x="61653" y="52623"/>
                    </a:cubicBezTo>
                    <a:cubicBezTo>
                      <a:pt x="62438" y="51991"/>
                      <a:pt x="63584" y="51600"/>
                      <a:pt x="64659" y="51600"/>
                    </a:cubicBezTo>
                    <a:close/>
                    <a:moveTo>
                      <a:pt x="45131" y="1"/>
                    </a:moveTo>
                    <a:cubicBezTo>
                      <a:pt x="44922" y="229"/>
                      <a:pt x="44409" y="495"/>
                      <a:pt x="43375" y="827"/>
                    </a:cubicBezTo>
                    <a:cubicBezTo>
                      <a:pt x="41447" y="1435"/>
                      <a:pt x="39966" y="2935"/>
                      <a:pt x="37867" y="3467"/>
                    </a:cubicBezTo>
                    <a:cubicBezTo>
                      <a:pt x="36728" y="3748"/>
                      <a:pt x="35637" y="3885"/>
                      <a:pt x="34578" y="3885"/>
                    </a:cubicBezTo>
                    <a:cubicBezTo>
                      <a:pt x="32273" y="3885"/>
                      <a:pt x="30115" y="3237"/>
                      <a:pt x="27916" y="2014"/>
                    </a:cubicBezTo>
                    <a:cubicBezTo>
                      <a:pt x="26895" y="1757"/>
                      <a:pt x="25992" y="1636"/>
                      <a:pt x="25196" y="1636"/>
                    </a:cubicBezTo>
                    <a:cubicBezTo>
                      <a:pt x="16140" y="1636"/>
                      <a:pt x="20826" y="17200"/>
                      <a:pt x="21934" y="24366"/>
                    </a:cubicBezTo>
                    <a:cubicBezTo>
                      <a:pt x="24232" y="22590"/>
                      <a:pt x="26644" y="20966"/>
                      <a:pt x="29160" y="19485"/>
                    </a:cubicBezTo>
                    <a:cubicBezTo>
                      <a:pt x="29364" y="19369"/>
                      <a:pt x="29569" y="19318"/>
                      <a:pt x="29765" y="19318"/>
                    </a:cubicBezTo>
                    <a:cubicBezTo>
                      <a:pt x="30802" y="19318"/>
                      <a:pt x="31578" y="20736"/>
                      <a:pt x="30508" y="21375"/>
                    </a:cubicBezTo>
                    <a:cubicBezTo>
                      <a:pt x="27574" y="23055"/>
                      <a:pt x="24792" y="24992"/>
                      <a:pt x="22181" y="27110"/>
                    </a:cubicBezTo>
                    <a:cubicBezTo>
                      <a:pt x="22229" y="29740"/>
                      <a:pt x="21849" y="32399"/>
                      <a:pt x="20396" y="34668"/>
                    </a:cubicBezTo>
                    <a:cubicBezTo>
                      <a:pt x="19409" y="36197"/>
                      <a:pt x="18108" y="37317"/>
                      <a:pt x="16693" y="38305"/>
                    </a:cubicBezTo>
                    <a:cubicBezTo>
                      <a:pt x="18858" y="38789"/>
                      <a:pt x="21023" y="39093"/>
                      <a:pt x="23150" y="39245"/>
                    </a:cubicBezTo>
                    <a:cubicBezTo>
                      <a:pt x="22077" y="33604"/>
                      <a:pt x="25030" y="27452"/>
                      <a:pt x="30926" y="25932"/>
                    </a:cubicBezTo>
                    <a:cubicBezTo>
                      <a:pt x="31758" y="25719"/>
                      <a:pt x="32602" y="25618"/>
                      <a:pt x="33442" y="25618"/>
                    </a:cubicBezTo>
                    <a:cubicBezTo>
                      <a:pt x="38702" y="25618"/>
                      <a:pt x="43832" y="29568"/>
                      <a:pt x="45150" y="34611"/>
                    </a:cubicBezTo>
                    <a:cubicBezTo>
                      <a:pt x="45160" y="34668"/>
                      <a:pt x="45188" y="34725"/>
                      <a:pt x="45179" y="34801"/>
                    </a:cubicBezTo>
                    <a:cubicBezTo>
                      <a:pt x="45207" y="34839"/>
                      <a:pt x="45198" y="34877"/>
                      <a:pt x="45207" y="34934"/>
                    </a:cubicBezTo>
                    <a:cubicBezTo>
                      <a:pt x="45245" y="35171"/>
                      <a:pt x="45207" y="35390"/>
                      <a:pt x="45084" y="35589"/>
                    </a:cubicBezTo>
                    <a:cubicBezTo>
                      <a:pt x="45074" y="35617"/>
                      <a:pt x="45074" y="35636"/>
                      <a:pt x="45055" y="35636"/>
                    </a:cubicBezTo>
                    <a:cubicBezTo>
                      <a:pt x="45008" y="35703"/>
                      <a:pt x="44979" y="35760"/>
                      <a:pt x="44913" y="35798"/>
                    </a:cubicBezTo>
                    <a:cubicBezTo>
                      <a:pt x="44865" y="35845"/>
                      <a:pt x="44799" y="35912"/>
                      <a:pt x="44742" y="35959"/>
                    </a:cubicBezTo>
                    <a:cubicBezTo>
                      <a:pt x="40545" y="38732"/>
                      <a:pt x="36377" y="41523"/>
                      <a:pt x="32189" y="44296"/>
                    </a:cubicBezTo>
                    <a:cubicBezTo>
                      <a:pt x="31164" y="44980"/>
                      <a:pt x="30214" y="45844"/>
                      <a:pt x="29008" y="46053"/>
                    </a:cubicBezTo>
                    <a:cubicBezTo>
                      <a:pt x="28668" y="46109"/>
                      <a:pt x="28321" y="46136"/>
                      <a:pt x="27970" y="46136"/>
                    </a:cubicBezTo>
                    <a:cubicBezTo>
                      <a:pt x="23778" y="46136"/>
                      <a:pt x="18926" y="42341"/>
                      <a:pt x="15772" y="40318"/>
                    </a:cubicBezTo>
                    <a:cubicBezTo>
                      <a:pt x="15345" y="40033"/>
                      <a:pt x="15269" y="39558"/>
                      <a:pt x="15411" y="39140"/>
                    </a:cubicBezTo>
                    <a:lnTo>
                      <a:pt x="15411" y="39140"/>
                    </a:lnTo>
                    <a:cubicBezTo>
                      <a:pt x="13332" y="40422"/>
                      <a:pt x="11148" y="41590"/>
                      <a:pt x="9410" y="43309"/>
                    </a:cubicBezTo>
                    <a:cubicBezTo>
                      <a:pt x="0" y="52623"/>
                      <a:pt x="11936" y="60732"/>
                      <a:pt x="18563" y="65214"/>
                    </a:cubicBezTo>
                    <a:cubicBezTo>
                      <a:pt x="27593" y="71557"/>
                      <a:pt x="35645" y="78973"/>
                      <a:pt x="46394" y="82381"/>
                    </a:cubicBezTo>
                    <a:cubicBezTo>
                      <a:pt x="49192" y="83266"/>
                      <a:pt x="52904" y="84090"/>
                      <a:pt x="56458" y="84090"/>
                    </a:cubicBezTo>
                    <a:cubicBezTo>
                      <a:pt x="59309" y="84090"/>
                      <a:pt x="62058" y="83560"/>
                      <a:pt x="64150" y="82106"/>
                    </a:cubicBezTo>
                    <a:cubicBezTo>
                      <a:pt x="69543" y="78365"/>
                      <a:pt x="70882" y="71177"/>
                      <a:pt x="71803" y="65233"/>
                    </a:cubicBezTo>
                    <a:lnTo>
                      <a:pt x="71803" y="65223"/>
                    </a:lnTo>
                    <a:lnTo>
                      <a:pt x="71813" y="65223"/>
                    </a:lnTo>
                    <a:cubicBezTo>
                      <a:pt x="73655" y="53487"/>
                      <a:pt x="73797" y="41476"/>
                      <a:pt x="72278" y="29702"/>
                    </a:cubicBezTo>
                    <a:lnTo>
                      <a:pt x="72278" y="29702"/>
                    </a:lnTo>
                    <a:cubicBezTo>
                      <a:pt x="71974" y="30053"/>
                      <a:pt x="71642" y="30357"/>
                      <a:pt x="71291" y="30594"/>
                    </a:cubicBezTo>
                    <a:cubicBezTo>
                      <a:pt x="70322" y="31250"/>
                      <a:pt x="68936" y="31316"/>
                      <a:pt x="67796" y="31572"/>
                    </a:cubicBezTo>
                    <a:cubicBezTo>
                      <a:pt x="63637" y="32456"/>
                      <a:pt x="59469" y="33339"/>
                      <a:pt x="55320" y="34231"/>
                    </a:cubicBezTo>
                    <a:cubicBezTo>
                      <a:pt x="57779" y="37849"/>
                      <a:pt x="61501" y="40517"/>
                      <a:pt x="66059" y="41675"/>
                    </a:cubicBezTo>
                    <a:cubicBezTo>
                      <a:pt x="66704" y="41837"/>
                      <a:pt x="67341" y="42596"/>
                      <a:pt x="66904" y="43290"/>
                    </a:cubicBezTo>
                    <a:cubicBezTo>
                      <a:pt x="63998" y="47961"/>
                      <a:pt x="60086" y="51190"/>
                      <a:pt x="54864" y="53003"/>
                    </a:cubicBezTo>
                    <a:cubicBezTo>
                      <a:pt x="54723" y="53052"/>
                      <a:pt x="54588" y="53074"/>
                      <a:pt x="54461" y="53074"/>
                    </a:cubicBezTo>
                    <a:cubicBezTo>
                      <a:pt x="53319" y="53074"/>
                      <a:pt x="52792" y="51292"/>
                      <a:pt x="54057" y="50848"/>
                    </a:cubicBezTo>
                    <a:cubicBezTo>
                      <a:pt x="58244" y="49395"/>
                      <a:pt x="61548" y="47002"/>
                      <a:pt x="64065" y="43460"/>
                    </a:cubicBezTo>
                    <a:cubicBezTo>
                      <a:pt x="56032" y="40754"/>
                      <a:pt x="50439" y="33747"/>
                      <a:pt x="49793" y="25106"/>
                    </a:cubicBezTo>
                    <a:cubicBezTo>
                      <a:pt x="49732" y="24314"/>
                      <a:pt x="50370" y="23882"/>
                      <a:pt x="50988" y="23882"/>
                    </a:cubicBezTo>
                    <a:cubicBezTo>
                      <a:pt x="51518" y="23882"/>
                      <a:pt x="52033" y="24199"/>
                      <a:pt x="52082" y="24878"/>
                    </a:cubicBezTo>
                    <a:cubicBezTo>
                      <a:pt x="52101" y="25182"/>
                      <a:pt x="52129" y="25458"/>
                      <a:pt x="52196" y="25752"/>
                    </a:cubicBezTo>
                    <a:cubicBezTo>
                      <a:pt x="52727" y="23103"/>
                      <a:pt x="54180" y="20672"/>
                      <a:pt x="56421" y="19105"/>
                    </a:cubicBezTo>
                    <a:cubicBezTo>
                      <a:pt x="58038" y="17969"/>
                      <a:pt x="59887" y="17452"/>
                      <a:pt x="61738" y="17452"/>
                    </a:cubicBezTo>
                    <a:cubicBezTo>
                      <a:pt x="65224" y="17452"/>
                      <a:pt x="68713" y="19287"/>
                      <a:pt x="70654" y="22277"/>
                    </a:cubicBezTo>
                    <a:cubicBezTo>
                      <a:pt x="70787" y="22134"/>
                      <a:pt x="70911" y="21982"/>
                      <a:pt x="71025" y="21840"/>
                    </a:cubicBezTo>
                    <a:cubicBezTo>
                      <a:pt x="70037" y="16646"/>
                      <a:pt x="68698" y="11500"/>
                      <a:pt x="67065" y="6477"/>
                    </a:cubicBezTo>
                    <a:cubicBezTo>
                      <a:pt x="66989" y="6277"/>
                      <a:pt x="66980" y="6078"/>
                      <a:pt x="67008" y="5907"/>
                    </a:cubicBezTo>
                    <a:lnTo>
                      <a:pt x="67008" y="5907"/>
                    </a:lnTo>
                    <a:cubicBezTo>
                      <a:pt x="64827" y="6714"/>
                      <a:pt x="62625" y="7146"/>
                      <a:pt x="60382" y="7146"/>
                    </a:cubicBezTo>
                    <a:cubicBezTo>
                      <a:pt x="58877" y="7146"/>
                      <a:pt x="57352" y="6951"/>
                      <a:pt x="55804" y="6543"/>
                    </a:cubicBezTo>
                    <a:cubicBezTo>
                      <a:pt x="51759" y="5470"/>
                      <a:pt x="50097" y="2812"/>
                      <a:pt x="46745" y="1055"/>
                    </a:cubicBezTo>
                    <a:cubicBezTo>
                      <a:pt x="45834" y="590"/>
                      <a:pt x="45369" y="248"/>
                      <a:pt x="451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25;p44">
                <a:extLst>
                  <a:ext uri="{FF2B5EF4-FFF2-40B4-BE49-F238E27FC236}">
                    <a16:creationId xmlns:a16="http://schemas.microsoft.com/office/drawing/2014/main" id="{38267F6A-F743-A9ED-DDC5-1F686186989F}"/>
                  </a:ext>
                </a:extLst>
              </p:cNvPr>
              <p:cNvSpPr/>
              <p:nvPr/>
            </p:nvSpPr>
            <p:spPr>
              <a:xfrm>
                <a:off x="2969425" y="4046750"/>
                <a:ext cx="221025" cy="176375"/>
              </a:xfrm>
              <a:custGeom>
                <a:avLst/>
                <a:gdLst/>
                <a:ahLst/>
                <a:cxnLst/>
                <a:rect l="l" t="t" r="r" b="b"/>
                <a:pathLst>
                  <a:path w="8841" h="7055" extrusionOk="0">
                    <a:moveTo>
                      <a:pt x="8147" y="1"/>
                    </a:moveTo>
                    <a:cubicBezTo>
                      <a:pt x="6191" y="884"/>
                      <a:pt x="3931" y="1387"/>
                      <a:pt x="2687" y="1777"/>
                    </a:cubicBezTo>
                    <a:cubicBezTo>
                      <a:pt x="1804" y="2061"/>
                      <a:pt x="902" y="2318"/>
                      <a:pt x="0" y="2574"/>
                    </a:cubicBezTo>
                    <a:cubicBezTo>
                      <a:pt x="171" y="2679"/>
                      <a:pt x="304" y="2850"/>
                      <a:pt x="399" y="3096"/>
                    </a:cubicBezTo>
                    <a:cubicBezTo>
                      <a:pt x="1132" y="4925"/>
                      <a:pt x="3050" y="7055"/>
                      <a:pt x="5216" y="7055"/>
                    </a:cubicBezTo>
                    <a:cubicBezTo>
                      <a:pt x="5715" y="7055"/>
                      <a:pt x="6228" y="6942"/>
                      <a:pt x="6742" y="6686"/>
                    </a:cubicBezTo>
                    <a:cubicBezTo>
                      <a:pt x="8385" y="5869"/>
                      <a:pt x="8840" y="1739"/>
                      <a:pt x="8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26;p44">
                <a:extLst>
                  <a:ext uri="{FF2B5EF4-FFF2-40B4-BE49-F238E27FC236}">
                    <a16:creationId xmlns:a16="http://schemas.microsoft.com/office/drawing/2014/main" id="{B89450C3-751B-5CFA-A305-43CBEDCC0542}"/>
                  </a:ext>
                </a:extLst>
              </p:cNvPr>
              <p:cNvSpPr/>
              <p:nvPr/>
            </p:nvSpPr>
            <p:spPr>
              <a:xfrm>
                <a:off x="340425" y="1334575"/>
                <a:ext cx="3612475" cy="3410150"/>
              </a:xfrm>
              <a:custGeom>
                <a:avLst/>
                <a:gdLst/>
                <a:ahLst/>
                <a:cxnLst/>
                <a:rect l="l" t="t" r="r" b="b"/>
                <a:pathLst>
                  <a:path w="144499" h="136406" extrusionOk="0">
                    <a:moveTo>
                      <a:pt x="111617" y="69872"/>
                    </a:moveTo>
                    <a:cubicBezTo>
                      <a:pt x="114264" y="69872"/>
                      <a:pt x="116948" y="71200"/>
                      <a:pt x="118634" y="74068"/>
                    </a:cubicBezTo>
                    <a:cubicBezTo>
                      <a:pt x="114722" y="78179"/>
                      <a:pt x="109879" y="81189"/>
                      <a:pt x="104030" y="82424"/>
                    </a:cubicBezTo>
                    <a:cubicBezTo>
                      <a:pt x="103337" y="82082"/>
                      <a:pt x="103385" y="77951"/>
                      <a:pt x="103613" y="76821"/>
                    </a:cubicBezTo>
                    <a:cubicBezTo>
                      <a:pt x="104431" y="72369"/>
                      <a:pt x="107988" y="69872"/>
                      <a:pt x="111617" y="69872"/>
                    </a:cubicBezTo>
                    <a:close/>
                    <a:moveTo>
                      <a:pt x="83453" y="78411"/>
                    </a:moveTo>
                    <a:cubicBezTo>
                      <a:pt x="86249" y="78411"/>
                      <a:pt x="89121" y="79654"/>
                      <a:pt x="91107" y="82471"/>
                    </a:cubicBezTo>
                    <a:lnTo>
                      <a:pt x="91117" y="82471"/>
                    </a:lnTo>
                    <a:cubicBezTo>
                      <a:pt x="91259" y="82680"/>
                      <a:pt x="92009" y="84370"/>
                      <a:pt x="92446" y="84522"/>
                    </a:cubicBezTo>
                    <a:cubicBezTo>
                      <a:pt x="92323" y="84589"/>
                      <a:pt x="92199" y="84683"/>
                      <a:pt x="92076" y="84750"/>
                    </a:cubicBezTo>
                    <a:cubicBezTo>
                      <a:pt x="92047" y="84769"/>
                      <a:pt x="92009" y="84797"/>
                      <a:pt x="91990" y="84816"/>
                    </a:cubicBezTo>
                    <a:cubicBezTo>
                      <a:pt x="86746" y="88128"/>
                      <a:pt x="81177" y="89529"/>
                      <a:pt x="75380" y="89529"/>
                    </a:cubicBezTo>
                    <a:cubicBezTo>
                      <a:pt x="75226" y="89529"/>
                      <a:pt x="75072" y="89528"/>
                      <a:pt x="74918" y="89526"/>
                    </a:cubicBezTo>
                    <a:cubicBezTo>
                      <a:pt x="74908" y="89469"/>
                      <a:pt x="74899" y="89412"/>
                      <a:pt x="74889" y="89355"/>
                    </a:cubicBezTo>
                    <a:cubicBezTo>
                      <a:pt x="73223" y="82794"/>
                      <a:pt x="78203" y="78411"/>
                      <a:pt x="83453" y="78411"/>
                    </a:cubicBezTo>
                    <a:close/>
                    <a:moveTo>
                      <a:pt x="59297" y="2408"/>
                    </a:moveTo>
                    <a:cubicBezTo>
                      <a:pt x="67189" y="2408"/>
                      <a:pt x="74967" y="8233"/>
                      <a:pt x="76371" y="15881"/>
                    </a:cubicBezTo>
                    <a:cubicBezTo>
                      <a:pt x="76325" y="16573"/>
                      <a:pt x="76907" y="16985"/>
                      <a:pt x="77507" y="16985"/>
                    </a:cubicBezTo>
                    <a:cubicBezTo>
                      <a:pt x="77534" y="16985"/>
                      <a:pt x="77560" y="16984"/>
                      <a:pt x="77586" y="16983"/>
                    </a:cubicBezTo>
                    <a:cubicBezTo>
                      <a:pt x="77604" y="16985"/>
                      <a:pt x="77622" y="16986"/>
                      <a:pt x="77642" y="16986"/>
                    </a:cubicBezTo>
                    <a:cubicBezTo>
                      <a:pt x="77694" y="16986"/>
                      <a:pt x="77751" y="16978"/>
                      <a:pt x="77814" y="16964"/>
                    </a:cubicBezTo>
                    <a:cubicBezTo>
                      <a:pt x="78289" y="16888"/>
                      <a:pt x="78697" y="16546"/>
                      <a:pt x="78707" y="15976"/>
                    </a:cubicBezTo>
                    <a:lnTo>
                      <a:pt x="78707" y="15957"/>
                    </a:lnTo>
                    <a:cubicBezTo>
                      <a:pt x="80429" y="8639"/>
                      <a:pt x="86378" y="5335"/>
                      <a:pt x="92573" y="5335"/>
                    </a:cubicBezTo>
                    <a:cubicBezTo>
                      <a:pt x="100138" y="5335"/>
                      <a:pt x="108071" y="10263"/>
                      <a:pt x="109120" y="18825"/>
                    </a:cubicBezTo>
                    <a:cubicBezTo>
                      <a:pt x="109139" y="19129"/>
                      <a:pt x="109272" y="19328"/>
                      <a:pt x="109433" y="19508"/>
                    </a:cubicBezTo>
                    <a:cubicBezTo>
                      <a:pt x="109443" y="19508"/>
                      <a:pt x="109452" y="19518"/>
                      <a:pt x="109462" y="19527"/>
                    </a:cubicBezTo>
                    <a:cubicBezTo>
                      <a:pt x="109637" y="19753"/>
                      <a:pt x="109888" y="19904"/>
                      <a:pt x="110182" y="19904"/>
                    </a:cubicBezTo>
                    <a:cubicBezTo>
                      <a:pt x="110334" y="19904"/>
                      <a:pt x="110497" y="19865"/>
                      <a:pt x="110668" y="19774"/>
                    </a:cubicBezTo>
                    <a:cubicBezTo>
                      <a:pt x="112627" y="18783"/>
                      <a:pt x="114836" y="18300"/>
                      <a:pt x="117055" y="18300"/>
                    </a:cubicBezTo>
                    <a:cubicBezTo>
                      <a:pt x="121104" y="18300"/>
                      <a:pt x="125189" y="19907"/>
                      <a:pt x="127863" y="22955"/>
                    </a:cubicBezTo>
                    <a:cubicBezTo>
                      <a:pt x="132792" y="28548"/>
                      <a:pt x="130826" y="37283"/>
                      <a:pt x="125072" y="41385"/>
                    </a:cubicBezTo>
                    <a:cubicBezTo>
                      <a:pt x="125005" y="41452"/>
                      <a:pt x="124958" y="41499"/>
                      <a:pt x="124891" y="41566"/>
                    </a:cubicBezTo>
                    <a:cubicBezTo>
                      <a:pt x="124626" y="41832"/>
                      <a:pt x="124569" y="42192"/>
                      <a:pt x="124645" y="42506"/>
                    </a:cubicBezTo>
                    <a:cubicBezTo>
                      <a:pt x="124645" y="42525"/>
                      <a:pt x="124654" y="42544"/>
                      <a:pt x="124654" y="42563"/>
                    </a:cubicBezTo>
                    <a:cubicBezTo>
                      <a:pt x="124702" y="42943"/>
                      <a:pt x="124939" y="43275"/>
                      <a:pt x="125385" y="43408"/>
                    </a:cubicBezTo>
                    <a:cubicBezTo>
                      <a:pt x="125433" y="43436"/>
                      <a:pt x="125490" y="43446"/>
                      <a:pt x="125556" y="43455"/>
                    </a:cubicBezTo>
                    <a:lnTo>
                      <a:pt x="125613" y="43465"/>
                    </a:lnTo>
                    <a:cubicBezTo>
                      <a:pt x="138811" y="45725"/>
                      <a:pt x="142249" y="62180"/>
                      <a:pt x="131006" y="69491"/>
                    </a:cubicBezTo>
                    <a:cubicBezTo>
                      <a:pt x="130209" y="70032"/>
                      <a:pt x="130494" y="71010"/>
                      <a:pt x="131130" y="71400"/>
                    </a:cubicBezTo>
                    <a:cubicBezTo>
                      <a:pt x="131139" y="71438"/>
                      <a:pt x="131158" y="71457"/>
                      <a:pt x="131187" y="71495"/>
                    </a:cubicBezTo>
                    <a:cubicBezTo>
                      <a:pt x="134767" y="76565"/>
                      <a:pt x="136694" y="82623"/>
                      <a:pt x="135839" y="88852"/>
                    </a:cubicBezTo>
                    <a:cubicBezTo>
                      <a:pt x="135140" y="93925"/>
                      <a:pt x="132030" y="102034"/>
                      <a:pt x="126166" y="102034"/>
                    </a:cubicBezTo>
                    <a:cubicBezTo>
                      <a:pt x="125818" y="102034"/>
                      <a:pt x="125459" y="102005"/>
                      <a:pt x="125091" y="101946"/>
                    </a:cubicBezTo>
                    <a:lnTo>
                      <a:pt x="125091" y="101946"/>
                    </a:lnTo>
                    <a:cubicBezTo>
                      <a:pt x="125100" y="99253"/>
                      <a:pt x="125072" y="96673"/>
                      <a:pt x="125024" y="94359"/>
                    </a:cubicBezTo>
                    <a:cubicBezTo>
                      <a:pt x="124967" y="88396"/>
                      <a:pt x="124474" y="82462"/>
                      <a:pt x="123581" y="76575"/>
                    </a:cubicBezTo>
                    <a:cubicBezTo>
                      <a:pt x="124616" y="73811"/>
                      <a:pt x="125081" y="70479"/>
                      <a:pt x="125518" y="68371"/>
                    </a:cubicBezTo>
                    <a:cubicBezTo>
                      <a:pt x="125679" y="67612"/>
                      <a:pt x="125127" y="67202"/>
                      <a:pt x="124536" y="67202"/>
                    </a:cubicBezTo>
                    <a:cubicBezTo>
                      <a:pt x="124150" y="67202"/>
                      <a:pt x="123747" y="67377"/>
                      <a:pt x="123515" y="67744"/>
                    </a:cubicBezTo>
                    <a:cubicBezTo>
                      <a:pt x="123135" y="68361"/>
                      <a:pt x="122736" y="68969"/>
                      <a:pt x="122318" y="69548"/>
                    </a:cubicBezTo>
                    <a:cubicBezTo>
                      <a:pt x="121359" y="64943"/>
                      <a:pt x="120134" y="60357"/>
                      <a:pt x="118663" y="55847"/>
                    </a:cubicBezTo>
                    <a:cubicBezTo>
                      <a:pt x="118520" y="55448"/>
                      <a:pt x="118254" y="55239"/>
                      <a:pt x="117950" y="55172"/>
                    </a:cubicBezTo>
                    <a:cubicBezTo>
                      <a:pt x="118274" y="54461"/>
                      <a:pt x="117792" y="53502"/>
                      <a:pt x="116991" y="53502"/>
                    </a:cubicBezTo>
                    <a:cubicBezTo>
                      <a:pt x="116851" y="53502"/>
                      <a:pt x="116702" y="53531"/>
                      <a:pt x="116545" y="53596"/>
                    </a:cubicBezTo>
                    <a:cubicBezTo>
                      <a:pt x="114329" y="54513"/>
                      <a:pt x="112082" y="54953"/>
                      <a:pt x="109898" y="54953"/>
                    </a:cubicBezTo>
                    <a:cubicBezTo>
                      <a:pt x="104230" y="54953"/>
                      <a:pt x="98989" y="51986"/>
                      <a:pt x="95836" y="46674"/>
                    </a:cubicBezTo>
                    <a:cubicBezTo>
                      <a:pt x="95642" y="46343"/>
                      <a:pt x="95302" y="46196"/>
                      <a:pt x="94955" y="46196"/>
                    </a:cubicBezTo>
                    <a:cubicBezTo>
                      <a:pt x="94604" y="46196"/>
                      <a:pt x="94246" y="46346"/>
                      <a:pt x="94022" y="46608"/>
                    </a:cubicBezTo>
                    <a:cubicBezTo>
                      <a:pt x="91328" y="49720"/>
                      <a:pt x="87723" y="51627"/>
                      <a:pt x="83966" y="51627"/>
                    </a:cubicBezTo>
                    <a:cubicBezTo>
                      <a:pt x="82083" y="51627"/>
                      <a:pt x="80162" y="51148"/>
                      <a:pt x="78298" y="50102"/>
                    </a:cubicBezTo>
                    <a:cubicBezTo>
                      <a:pt x="78284" y="50102"/>
                      <a:pt x="78275" y="50086"/>
                      <a:pt x="78260" y="50086"/>
                    </a:cubicBezTo>
                    <a:cubicBezTo>
                      <a:pt x="78254" y="50086"/>
                      <a:pt x="78248" y="50088"/>
                      <a:pt x="78241" y="50092"/>
                    </a:cubicBezTo>
                    <a:cubicBezTo>
                      <a:pt x="78156" y="50045"/>
                      <a:pt x="78070" y="50007"/>
                      <a:pt x="78004" y="49998"/>
                    </a:cubicBezTo>
                    <a:lnTo>
                      <a:pt x="77805" y="49960"/>
                    </a:lnTo>
                    <a:cubicBezTo>
                      <a:pt x="77112" y="49790"/>
                      <a:pt x="76440" y="49709"/>
                      <a:pt x="75791" y="49709"/>
                    </a:cubicBezTo>
                    <a:cubicBezTo>
                      <a:pt x="71540" y="49709"/>
                      <a:pt x="68275" y="53152"/>
                      <a:pt x="66932" y="57451"/>
                    </a:cubicBezTo>
                    <a:cubicBezTo>
                      <a:pt x="64606" y="64990"/>
                      <a:pt x="68784" y="71096"/>
                      <a:pt x="68803" y="77211"/>
                    </a:cubicBezTo>
                    <a:cubicBezTo>
                      <a:pt x="68803" y="80838"/>
                      <a:pt x="67360" y="84475"/>
                      <a:pt x="62194" y="88406"/>
                    </a:cubicBezTo>
                    <a:cubicBezTo>
                      <a:pt x="57238" y="92194"/>
                      <a:pt x="52167" y="94682"/>
                      <a:pt x="53240" y="101936"/>
                    </a:cubicBezTo>
                    <a:cubicBezTo>
                      <a:pt x="54266" y="109010"/>
                      <a:pt x="60694" y="113207"/>
                      <a:pt x="66201" y="116920"/>
                    </a:cubicBezTo>
                    <a:cubicBezTo>
                      <a:pt x="66420" y="119151"/>
                      <a:pt x="65803" y="121174"/>
                      <a:pt x="63486" y="122104"/>
                    </a:cubicBezTo>
                    <a:cubicBezTo>
                      <a:pt x="62770" y="122389"/>
                      <a:pt x="62046" y="122525"/>
                      <a:pt x="61339" y="122525"/>
                    </a:cubicBezTo>
                    <a:cubicBezTo>
                      <a:pt x="59505" y="122525"/>
                      <a:pt x="57786" y="121613"/>
                      <a:pt x="56621" y="120044"/>
                    </a:cubicBezTo>
                    <a:cubicBezTo>
                      <a:pt x="56611" y="120034"/>
                      <a:pt x="56602" y="120015"/>
                      <a:pt x="56592" y="120006"/>
                    </a:cubicBezTo>
                    <a:cubicBezTo>
                      <a:pt x="56337" y="119704"/>
                      <a:pt x="56031" y="119579"/>
                      <a:pt x="55721" y="119579"/>
                    </a:cubicBezTo>
                    <a:cubicBezTo>
                      <a:pt x="55650" y="119579"/>
                      <a:pt x="55580" y="119585"/>
                      <a:pt x="55510" y="119597"/>
                    </a:cubicBezTo>
                    <a:cubicBezTo>
                      <a:pt x="55491" y="119616"/>
                      <a:pt x="55443" y="119626"/>
                      <a:pt x="55405" y="119635"/>
                    </a:cubicBezTo>
                    <a:cubicBezTo>
                      <a:pt x="55272" y="119673"/>
                      <a:pt x="55149" y="119721"/>
                      <a:pt x="55025" y="119816"/>
                    </a:cubicBezTo>
                    <a:cubicBezTo>
                      <a:pt x="54959" y="119863"/>
                      <a:pt x="54902" y="119901"/>
                      <a:pt x="54855" y="119958"/>
                    </a:cubicBezTo>
                    <a:cubicBezTo>
                      <a:pt x="54788" y="120015"/>
                      <a:pt x="54741" y="120082"/>
                      <a:pt x="54712" y="120129"/>
                    </a:cubicBezTo>
                    <a:cubicBezTo>
                      <a:pt x="54665" y="120167"/>
                      <a:pt x="54665" y="120186"/>
                      <a:pt x="54636" y="120215"/>
                    </a:cubicBezTo>
                    <a:cubicBezTo>
                      <a:pt x="54617" y="120243"/>
                      <a:pt x="54589" y="120300"/>
                      <a:pt x="54589" y="120338"/>
                    </a:cubicBezTo>
                    <a:cubicBezTo>
                      <a:pt x="52229" y="124737"/>
                      <a:pt x="48106" y="126875"/>
                      <a:pt x="43879" y="126875"/>
                    </a:cubicBezTo>
                    <a:cubicBezTo>
                      <a:pt x="40094" y="126875"/>
                      <a:pt x="36225" y="125161"/>
                      <a:pt x="33462" y="121819"/>
                    </a:cubicBezTo>
                    <a:cubicBezTo>
                      <a:pt x="28344" y="115657"/>
                      <a:pt x="28970" y="107709"/>
                      <a:pt x="32018" y="100778"/>
                    </a:cubicBezTo>
                    <a:cubicBezTo>
                      <a:pt x="32256" y="100237"/>
                      <a:pt x="32056" y="99743"/>
                      <a:pt x="31696" y="99458"/>
                    </a:cubicBezTo>
                    <a:cubicBezTo>
                      <a:pt x="31629" y="99411"/>
                      <a:pt x="31544" y="99354"/>
                      <a:pt x="31458" y="99287"/>
                    </a:cubicBezTo>
                    <a:cubicBezTo>
                      <a:pt x="31291" y="99188"/>
                      <a:pt x="31100" y="99123"/>
                      <a:pt x="30904" y="99123"/>
                    </a:cubicBezTo>
                    <a:cubicBezTo>
                      <a:pt x="30744" y="99123"/>
                      <a:pt x="30581" y="99166"/>
                      <a:pt x="30423" y="99268"/>
                    </a:cubicBezTo>
                    <a:cubicBezTo>
                      <a:pt x="30319" y="99306"/>
                      <a:pt x="30233" y="99382"/>
                      <a:pt x="30167" y="99458"/>
                    </a:cubicBezTo>
                    <a:cubicBezTo>
                      <a:pt x="30148" y="99458"/>
                      <a:pt x="30148" y="99477"/>
                      <a:pt x="30138" y="99496"/>
                    </a:cubicBezTo>
                    <a:cubicBezTo>
                      <a:pt x="30100" y="99505"/>
                      <a:pt x="30100" y="99543"/>
                      <a:pt x="30072" y="99553"/>
                    </a:cubicBezTo>
                    <a:cubicBezTo>
                      <a:pt x="27540" y="103054"/>
                      <a:pt x="24670" y="104465"/>
                      <a:pt x="21790" y="104465"/>
                    </a:cubicBezTo>
                    <a:cubicBezTo>
                      <a:pt x="13859" y="104465"/>
                      <a:pt x="5847" y="93763"/>
                      <a:pt x="4587" y="86526"/>
                    </a:cubicBezTo>
                    <a:cubicBezTo>
                      <a:pt x="3096" y="77970"/>
                      <a:pt x="6818" y="66101"/>
                      <a:pt x="16855" y="65228"/>
                    </a:cubicBezTo>
                    <a:cubicBezTo>
                      <a:pt x="17500" y="65190"/>
                      <a:pt x="17814" y="64744"/>
                      <a:pt x="17861" y="64240"/>
                    </a:cubicBezTo>
                    <a:cubicBezTo>
                      <a:pt x="17975" y="63785"/>
                      <a:pt x="17823" y="63272"/>
                      <a:pt x="17225" y="63053"/>
                    </a:cubicBezTo>
                    <a:cubicBezTo>
                      <a:pt x="12648" y="61468"/>
                      <a:pt x="8660" y="56929"/>
                      <a:pt x="9249" y="51830"/>
                    </a:cubicBezTo>
                    <a:cubicBezTo>
                      <a:pt x="9860" y="46733"/>
                      <a:pt x="14464" y="42503"/>
                      <a:pt x="19562" y="42503"/>
                    </a:cubicBezTo>
                    <a:cubicBezTo>
                      <a:pt x="19848" y="42503"/>
                      <a:pt x="20136" y="42517"/>
                      <a:pt x="20425" y="42544"/>
                    </a:cubicBezTo>
                    <a:cubicBezTo>
                      <a:pt x="20434" y="42553"/>
                      <a:pt x="20444" y="42553"/>
                      <a:pt x="20463" y="42553"/>
                    </a:cubicBezTo>
                    <a:cubicBezTo>
                      <a:pt x="20560" y="42597"/>
                      <a:pt x="20661" y="42619"/>
                      <a:pt x="20762" y="42619"/>
                    </a:cubicBezTo>
                    <a:cubicBezTo>
                      <a:pt x="20858" y="42619"/>
                      <a:pt x="20955" y="42600"/>
                      <a:pt x="21051" y="42563"/>
                    </a:cubicBezTo>
                    <a:cubicBezTo>
                      <a:pt x="21127" y="42553"/>
                      <a:pt x="21203" y="42534"/>
                      <a:pt x="21270" y="42487"/>
                    </a:cubicBezTo>
                    <a:cubicBezTo>
                      <a:pt x="21327" y="42458"/>
                      <a:pt x="21412" y="42420"/>
                      <a:pt x="21479" y="42373"/>
                    </a:cubicBezTo>
                    <a:cubicBezTo>
                      <a:pt x="21555" y="42325"/>
                      <a:pt x="21621" y="42278"/>
                      <a:pt x="21650" y="42211"/>
                    </a:cubicBezTo>
                    <a:cubicBezTo>
                      <a:pt x="21697" y="42145"/>
                      <a:pt x="21745" y="42079"/>
                      <a:pt x="21802" y="42022"/>
                    </a:cubicBezTo>
                    <a:cubicBezTo>
                      <a:pt x="21972" y="41765"/>
                      <a:pt x="22020" y="41461"/>
                      <a:pt x="21963" y="41167"/>
                    </a:cubicBezTo>
                    <a:cubicBezTo>
                      <a:pt x="21925" y="41053"/>
                      <a:pt x="21868" y="40911"/>
                      <a:pt x="21802" y="40787"/>
                    </a:cubicBezTo>
                    <a:cubicBezTo>
                      <a:pt x="21773" y="40730"/>
                      <a:pt x="21745" y="40683"/>
                      <a:pt x="21716" y="40626"/>
                    </a:cubicBezTo>
                    <a:cubicBezTo>
                      <a:pt x="18022" y="34321"/>
                      <a:pt x="18896" y="24807"/>
                      <a:pt x="25182" y="20401"/>
                    </a:cubicBezTo>
                    <a:cubicBezTo>
                      <a:pt x="27535" y="18763"/>
                      <a:pt x="30279" y="18018"/>
                      <a:pt x="33042" y="18018"/>
                    </a:cubicBezTo>
                    <a:cubicBezTo>
                      <a:pt x="37391" y="18018"/>
                      <a:pt x="41786" y="19865"/>
                      <a:pt x="44771" y="22984"/>
                    </a:cubicBezTo>
                    <a:cubicBezTo>
                      <a:pt x="44790" y="23003"/>
                      <a:pt x="44780" y="23022"/>
                      <a:pt x="44799" y="23022"/>
                    </a:cubicBezTo>
                    <a:cubicBezTo>
                      <a:pt x="44847" y="23069"/>
                      <a:pt x="44875" y="23117"/>
                      <a:pt x="44932" y="23126"/>
                    </a:cubicBezTo>
                    <a:cubicBezTo>
                      <a:pt x="45120" y="23280"/>
                      <a:pt x="45316" y="23346"/>
                      <a:pt x="45506" y="23346"/>
                    </a:cubicBezTo>
                    <a:cubicBezTo>
                      <a:pt x="45797" y="23346"/>
                      <a:pt x="46074" y="23191"/>
                      <a:pt x="46280" y="22955"/>
                    </a:cubicBezTo>
                    <a:cubicBezTo>
                      <a:pt x="46284" y="22957"/>
                      <a:pt x="46287" y="22958"/>
                      <a:pt x="46289" y="22958"/>
                    </a:cubicBezTo>
                    <a:cubicBezTo>
                      <a:pt x="46300" y="22958"/>
                      <a:pt x="46301" y="22942"/>
                      <a:pt x="46309" y="22927"/>
                    </a:cubicBezTo>
                    <a:cubicBezTo>
                      <a:pt x="46679" y="22575"/>
                      <a:pt x="46850" y="22015"/>
                      <a:pt x="46480" y="21464"/>
                    </a:cubicBezTo>
                    <a:cubicBezTo>
                      <a:pt x="42568" y="15815"/>
                      <a:pt x="50382" y="3889"/>
                      <a:pt x="56231" y="2711"/>
                    </a:cubicBezTo>
                    <a:cubicBezTo>
                      <a:pt x="57246" y="2506"/>
                      <a:pt x="58272" y="2408"/>
                      <a:pt x="59297" y="2408"/>
                    </a:cubicBezTo>
                    <a:close/>
                    <a:moveTo>
                      <a:pt x="94573" y="50178"/>
                    </a:moveTo>
                    <a:cubicBezTo>
                      <a:pt x="94811" y="50425"/>
                      <a:pt x="95276" y="50767"/>
                      <a:pt x="96187" y="51232"/>
                    </a:cubicBezTo>
                    <a:cubicBezTo>
                      <a:pt x="99539" y="52989"/>
                      <a:pt x="101201" y="55647"/>
                      <a:pt x="105246" y="56720"/>
                    </a:cubicBezTo>
                    <a:cubicBezTo>
                      <a:pt x="106794" y="57128"/>
                      <a:pt x="108319" y="57323"/>
                      <a:pt x="109824" y="57323"/>
                    </a:cubicBezTo>
                    <a:cubicBezTo>
                      <a:pt x="112067" y="57323"/>
                      <a:pt x="114269" y="56891"/>
                      <a:pt x="116450" y="56084"/>
                    </a:cubicBezTo>
                    <a:lnTo>
                      <a:pt x="116450" y="56084"/>
                    </a:lnTo>
                    <a:cubicBezTo>
                      <a:pt x="116422" y="56255"/>
                      <a:pt x="116431" y="56454"/>
                      <a:pt x="116507" y="56654"/>
                    </a:cubicBezTo>
                    <a:cubicBezTo>
                      <a:pt x="118140" y="61677"/>
                      <a:pt x="119479" y="66814"/>
                      <a:pt x="120467" y="72017"/>
                    </a:cubicBezTo>
                    <a:cubicBezTo>
                      <a:pt x="120353" y="72159"/>
                      <a:pt x="120229" y="72311"/>
                      <a:pt x="120096" y="72454"/>
                    </a:cubicBezTo>
                    <a:cubicBezTo>
                      <a:pt x="118155" y="69464"/>
                      <a:pt x="114666" y="67629"/>
                      <a:pt x="111180" y="67629"/>
                    </a:cubicBezTo>
                    <a:cubicBezTo>
                      <a:pt x="109329" y="67629"/>
                      <a:pt x="107480" y="68146"/>
                      <a:pt x="105863" y="69282"/>
                    </a:cubicBezTo>
                    <a:cubicBezTo>
                      <a:pt x="103622" y="70839"/>
                      <a:pt x="102169" y="73280"/>
                      <a:pt x="101638" y="75929"/>
                    </a:cubicBezTo>
                    <a:cubicBezTo>
                      <a:pt x="101571" y="75644"/>
                      <a:pt x="101543" y="75350"/>
                      <a:pt x="101524" y="75055"/>
                    </a:cubicBezTo>
                    <a:cubicBezTo>
                      <a:pt x="101475" y="74376"/>
                      <a:pt x="100960" y="74059"/>
                      <a:pt x="100430" y="74059"/>
                    </a:cubicBezTo>
                    <a:cubicBezTo>
                      <a:pt x="99812" y="74059"/>
                      <a:pt x="99174" y="74491"/>
                      <a:pt x="99235" y="75283"/>
                    </a:cubicBezTo>
                    <a:cubicBezTo>
                      <a:pt x="99890" y="83924"/>
                      <a:pt x="105474" y="90931"/>
                      <a:pt x="113507" y="93637"/>
                    </a:cubicBezTo>
                    <a:cubicBezTo>
                      <a:pt x="110990" y="97179"/>
                      <a:pt x="107686" y="99572"/>
                      <a:pt x="103499" y="101025"/>
                    </a:cubicBezTo>
                    <a:cubicBezTo>
                      <a:pt x="102237" y="101468"/>
                      <a:pt x="102759" y="103244"/>
                      <a:pt x="103896" y="103244"/>
                    </a:cubicBezTo>
                    <a:cubicBezTo>
                      <a:pt x="104025" y="103244"/>
                      <a:pt x="104162" y="103221"/>
                      <a:pt x="104306" y="103171"/>
                    </a:cubicBezTo>
                    <a:cubicBezTo>
                      <a:pt x="109528" y="101367"/>
                      <a:pt x="113440" y="98129"/>
                      <a:pt x="116346" y="93467"/>
                    </a:cubicBezTo>
                    <a:cubicBezTo>
                      <a:pt x="116783" y="92773"/>
                      <a:pt x="116146" y="92014"/>
                      <a:pt x="115501" y="91852"/>
                    </a:cubicBezTo>
                    <a:cubicBezTo>
                      <a:pt x="110952" y="90694"/>
                      <a:pt x="107221" y="88016"/>
                      <a:pt x="104762" y="84399"/>
                    </a:cubicBezTo>
                    <a:cubicBezTo>
                      <a:pt x="108911" y="83516"/>
                      <a:pt x="113079" y="82633"/>
                      <a:pt x="117238" y="81749"/>
                    </a:cubicBezTo>
                    <a:cubicBezTo>
                      <a:pt x="118378" y="81493"/>
                      <a:pt x="119764" y="81427"/>
                      <a:pt x="120733" y="80771"/>
                    </a:cubicBezTo>
                    <a:cubicBezTo>
                      <a:pt x="121093" y="80534"/>
                      <a:pt x="121416" y="80230"/>
                      <a:pt x="121720" y="79869"/>
                    </a:cubicBezTo>
                    <a:lnTo>
                      <a:pt x="121720" y="79869"/>
                    </a:lnTo>
                    <a:cubicBezTo>
                      <a:pt x="123239" y="91653"/>
                      <a:pt x="123097" y="103664"/>
                      <a:pt x="121255" y="115400"/>
                    </a:cubicBezTo>
                    <a:cubicBezTo>
                      <a:pt x="120334" y="121354"/>
                      <a:pt x="118995" y="128542"/>
                      <a:pt x="113602" y="132273"/>
                    </a:cubicBezTo>
                    <a:lnTo>
                      <a:pt x="113592" y="132273"/>
                    </a:lnTo>
                    <a:cubicBezTo>
                      <a:pt x="111500" y="133732"/>
                      <a:pt x="108751" y="134262"/>
                      <a:pt x="105899" y="134262"/>
                    </a:cubicBezTo>
                    <a:cubicBezTo>
                      <a:pt x="102346" y="134262"/>
                      <a:pt x="98633" y="133438"/>
                      <a:pt x="95836" y="132558"/>
                    </a:cubicBezTo>
                    <a:cubicBezTo>
                      <a:pt x="85078" y="129150"/>
                      <a:pt x="77035" y="121734"/>
                      <a:pt x="68005" y="115391"/>
                    </a:cubicBezTo>
                    <a:cubicBezTo>
                      <a:pt x="61387" y="110909"/>
                      <a:pt x="49442" y="102800"/>
                      <a:pt x="58852" y="93486"/>
                    </a:cubicBezTo>
                    <a:cubicBezTo>
                      <a:pt x="60590" y="91767"/>
                      <a:pt x="62783" y="90599"/>
                      <a:pt x="64853" y="89308"/>
                    </a:cubicBezTo>
                    <a:lnTo>
                      <a:pt x="64853" y="89308"/>
                    </a:lnTo>
                    <a:cubicBezTo>
                      <a:pt x="64711" y="89735"/>
                      <a:pt x="64777" y="90210"/>
                      <a:pt x="65214" y="90485"/>
                    </a:cubicBezTo>
                    <a:cubicBezTo>
                      <a:pt x="68368" y="92518"/>
                      <a:pt x="73220" y="96313"/>
                      <a:pt x="77412" y="96313"/>
                    </a:cubicBezTo>
                    <a:cubicBezTo>
                      <a:pt x="77763" y="96313"/>
                      <a:pt x="78110" y="96286"/>
                      <a:pt x="78450" y="96230"/>
                    </a:cubicBezTo>
                    <a:cubicBezTo>
                      <a:pt x="79656" y="96021"/>
                      <a:pt x="80606" y="95157"/>
                      <a:pt x="81631" y="94473"/>
                    </a:cubicBezTo>
                    <a:cubicBezTo>
                      <a:pt x="85819" y="91691"/>
                      <a:pt x="89987" y="88909"/>
                      <a:pt x="94184" y="86127"/>
                    </a:cubicBezTo>
                    <a:cubicBezTo>
                      <a:pt x="94250" y="86089"/>
                      <a:pt x="94317" y="86022"/>
                      <a:pt x="94355" y="85975"/>
                    </a:cubicBezTo>
                    <a:cubicBezTo>
                      <a:pt x="94421" y="85927"/>
                      <a:pt x="94450" y="85880"/>
                      <a:pt x="94497" y="85813"/>
                    </a:cubicBezTo>
                    <a:cubicBezTo>
                      <a:pt x="94516" y="85813"/>
                      <a:pt x="94516" y="85794"/>
                      <a:pt x="94526" y="85756"/>
                    </a:cubicBezTo>
                    <a:cubicBezTo>
                      <a:pt x="94649" y="85557"/>
                      <a:pt x="94687" y="85339"/>
                      <a:pt x="94649" y="85111"/>
                    </a:cubicBezTo>
                    <a:cubicBezTo>
                      <a:pt x="94649" y="85054"/>
                      <a:pt x="94649" y="85016"/>
                      <a:pt x="94621" y="84978"/>
                    </a:cubicBezTo>
                    <a:cubicBezTo>
                      <a:pt x="94640" y="84902"/>
                      <a:pt x="94611" y="84845"/>
                      <a:pt x="94592" y="84788"/>
                    </a:cubicBezTo>
                    <a:cubicBezTo>
                      <a:pt x="93273" y="79741"/>
                      <a:pt x="88136" y="75789"/>
                      <a:pt x="82872" y="75789"/>
                    </a:cubicBezTo>
                    <a:cubicBezTo>
                      <a:pt x="82035" y="75789"/>
                      <a:pt x="81196" y="75889"/>
                      <a:pt x="80368" y="76100"/>
                    </a:cubicBezTo>
                    <a:cubicBezTo>
                      <a:pt x="74472" y="77629"/>
                      <a:pt x="71519" y="83781"/>
                      <a:pt x="72592" y="89412"/>
                    </a:cubicBezTo>
                    <a:cubicBezTo>
                      <a:pt x="70474" y="89270"/>
                      <a:pt x="68309" y="88956"/>
                      <a:pt x="66135" y="88482"/>
                    </a:cubicBezTo>
                    <a:cubicBezTo>
                      <a:pt x="67550" y="87494"/>
                      <a:pt x="68851" y="86374"/>
                      <a:pt x="69838" y="84845"/>
                    </a:cubicBezTo>
                    <a:cubicBezTo>
                      <a:pt x="71300" y="82576"/>
                      <a:pt x="71671" y="79917"/>
                      <a:pt x="71623" y="77287"/>
                    </a:cubicBezTo>
                    <a:cubicBezTo>
                      <a:pt x="74234" y="75169"/>
                      <a:pt x="77016" y="73232"/>
                      <a:pt x="79950" y="71542"/>
                    </a:cubicBezTo>
                    <a:cubicBezTo>
                      <a:pt x="81028" y="70911"/>
                      <a:pt x="80246" y="69495"/>
                      <a:pt x="79208" y="69495"/>
                    </a:cubicBezTo>
                    <a:cubicBezTo>
                      <a:pt x="79012" y="69495"/>
                      <a:pt x="78806" y="69546"/>
                      <a:pt x="78602" y="69662"/>
                    </a:cubicBezTo>
                    <a:cubicBezTo>
                      <a:pt x="76086" y="71143"/>
                      <a:pt x="73674" y="72767"/>
                      <a:pt x="71376" y="74543"/>
                    </a:cubicBezTo>
                    <a:cubicBezTo>
                      <a:pt x="70268" y="67377"/>
                      <a:pt x="65582" y="51813"/>
                      <a:pt x="74638" y="51813"/>
                    </a:cubicBezTo>
                    <a:cubicBezTo>
                      <a:pt x="75434" y="51813"/>
                      <a:pt x="76337" y="51934"/>
                      <a:pt x="77358" y="52191"/>
                    </a:cubicBezTo>
                    <a:cubicBezTo>
                      <a:pt x="79552" y="53411"/>
                      <a:pt x="81705" y="54059"/>
                      <a:pt x="84004" y="54059"/>
                    </a:cubicBezTo>
                    <a:cubicBezTo>
                      <a:pt x="85068" y="54059"/>
                      <a:pt x="86164" y="53920"/>
                      <a:pt x="87309" y="53634"/>
                    </a:cubicBezTo>
                    <a:cubicBezTo>
                      <a:pt x="89408" y="53112"/>
                      <a:pt x="90889" y="51612"/>
                      <a:pt x="92817" y="51004"/>
                    </a:cubicBezTo>
                    <a:cubicBezTo>
                      <a:pt x="93851" y="50672"/>
                      <a:pt x="94364" y="50406"/>
                      <a:pt x="94573" y="50178"/>
                    </a:cubicBezTo>
                    <a:close/>
                    <a:moveTo>
                      <a:pt x="59364" y="1"/>
                    </a:moveTo>
                    <a:cubicBezTo>
                      <a:pt x="57620" y="1"/>
                      <a:pt x="55865" y="262"/>
                      <a:pt x="54152" y="822"/>
                    </a:cubicBezTo>
                    <a:cubicBezTo>
                      <a:pt x="48540" y="2654"/>
                      <a:pt x="42682" y="11941"/>
                      <a:pt x="43270" y="18777"/>
                    </a:cubicBezTo>
                    <a:cubicBezTo>
                      <a:pt x="40275" y="16804"/>
                      <a:pt x="36657" y="15733"/>
                      <a:pt x="33071" y="15733"/>
                    </a:cubicBezTo>
                    <a:cubicBezTo>
                      <a:pt x="29425" y="15733"/>
                      <a:pt x="25813" y="16840"/>
                      <a:pt x="22922" y="19233"/>
                    </a:cubicBezTo>
                    <a:cubicBezTo>
                      <a:pt x="16874" y="24237"/>
                      <a:pt x="15829" y="33314"/>
                      <a:pt x="18934" y="40227"/>
                    </a:cubicBezTo>
                    <a:cubicBezTo>
                      <a:pt x="13541" y="40512"/>
                      <a:pt x="8727" y="44471"/>
                      <a:pt x="7274" y="49817"/>
                    </a:cubicBezTo>
                    <a:cubicBezTo>
                      <a:pt x="5783" y="55248"/>
                      <a:pt x="8717" y="60727"/>
                      <a:pt x="13237" y="63642"/>
                    </a:cubicBezTo>
                    <a:cubicBezTo>
                      <a:pt x="2840" y="67041"/>
                      <a:pt x="0" y="81607"/>
                      <a:pt x="3466" y="91245"/>
                    </a:cubicBezTo>
                    <a:cubicBezTo>
                      <a:pt x="6185" y="98767"/>
                      <a:pt x="14389" y="106388"/>
                      <a:pt x="22139" y="106388"/>
                    </a:cubicBezTo>
                    <a:cubicBezTo>
                      <a:pt x="24270" y="106388"/>
                      <a:pt x="26367" y="105812"/>
                      <a:pt x="28306" y="104500"/>
                    </a:cubicBezTo>
                    <a:lnTo>
                      <a:pt x="28306" y="104500"/>
                    </a:lnTo>
                    <a:cubicBezTo>
                      <a:pt x="26255" y="112609"/>
                      <a:pt x="27755" y="121354"/>
                      <a:pt x="35247" y="126519"/>
                    </a:cubicBezTo>
                    <a:cubicBezTo>
                      <a:pt x="37917" y="128370"/>
                      <a:pt x="40869" y="129246"/>
                      <a:pt x="43754" y="129246"/>
                    </a:cubicBezTo>
                    <a:cubicBezTo>
                      <a:pt x="48490" y="129246"/>
                      <a:pt x="53044" y="126886"/>
                      <a:pt x="55870" y="122607"/>
                    </a:cubicBezTo>
                    <a:cubicBezTo>
                      <a:pt x="57394" y="124009"/>
                      <a:pt x="59344" y="124801"/>
                      <a:pt x="61373" y="124801"/>
                    </a:cubicBezTo>
                    <a:cubicBezTo>
                      <a:pt x="62341" y="124801"/>
                      <a:pt x="63327" y="124621"/>
                      <a:pt x="64293" y="124240"/>
                    </a:cubicBezTo>
                    <a:cubicBezTo>
                      <a:pt x="66942" y="123196"/>
                      <a:pt x="68252" y="121050"/>
                      <a:pt x="68490" y="118534"/>
                    </a:cubicBezTo>
                    <a:cubicBezTo>
                      <a:pt x="77795" y="125332"/>
                      <a:pt x="86626" y="133185"/>
                      <a:pt x="98267" y="135711"/>
                    </a:cubicBezTo>
                    <a:cubicBezTo>
                      <a:pt x="100246" y="136143"/>
                      <a:pt x="102516" y="136406"/>
                      <a:pt x="104849" y="136406"/>
                    </a:cubicBezTo>
                    <a:cubicBezTo>
                      <a:pt x="110866" y="136406"/>
                      <a:pt x="117298" y="134658"/>
                      <a:pt x="120220" y="129567"/>
                    </a:cubicBezTo>
                    <a:cubicBezTo>
                      <a:pt x="124037" y="122902"/>
                      <a:pt x="124910" y="113122"/>
                      <a:pt x="125062" y="104263"/>
                    </a:cubicBezTo>
                    <a:cubicBezTo>
                      <a:pt x="125447" y="104315"/>
                      <a:pt x="125823" y="104340"/>
                      <a:pt x="126192" y="104340"/>
                    </a:cubicBezTo>
                    <a:cubicBezTo>
                      <a:pt x="131861" y="104340"/>
                      <a:pt x="135658" y="98386"/>
                      <a:pt x="137254" y="93144"/>
                    </a:cubicBezTo>
                    <a:cubicBezTo>
                      <a:pt x="139627" y="85351"/>
                      <a:pt x="137863" y="77216"/>
                      <a:pt x="133384" y="70637"/>
                    </a:cubicBezTo>
                    <a:lnTo>
                      <a:pt x="133384" y="70637"/>
                    </a:lnTo>
                    <a:cubicBezTo>
                      <a:pt x="144498" y="62337"/>
                      <a:pt x="141136" y="45572"/>
                      <a:pt x="128215" y="41727"/>
                    </a:cubicBezTo>
                    <a:cubicBezTo>
                      <a:pt x="133181" y="36837"/>
                      <a:pt x="134700" y="28719"/>
                      <a:pt x="130598" y="22699"/>
                    </a:cubicBezTo>
                    <a:cubicBezTo>
                      <a:pt x="127636" y="18362"/>
                      <a:pt x="122251" y="15990"/>
                      <a:pt x="116979" y="15990"/>
                    </a:cubicBezTo>
                    <a:cubicBezTo>
                      <a:pt x="114967" y="15990"/>
                      <a:pt x="112971" y="16336"/>
                      <a:pt x="111133" y="17049"/>
                    </a:cubicBezTo>
                    <a:cubicBezTo>
                      <a:pt x="109229" y="8100"/>
                      <a:pt x="100800" y="3138"/>
                      <a:pt x="92657" y="3138"/>
                    </a:cubicBezTo>
                    <a:cubicBezTo>
                      <a:pt x="86467" y="3138"/>
                      <a:pt x="80443" y="6005"/>
                      <a:pt x="77577" y="12169"/>
                    </a:cubicBezTo>
                    <a:cubicBezTo>
                      <a:pt x="74663" y="5155"/>
                      <a:pt x="67111" y="1"/>
                      <a:pt x="59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27;p44">
                <a:extLst>
                  <a:ext uri="{FF2B5EF4-FFF2-40B4-BE49-F238E27FC236}">
                    <a16:creationId xmlns:a16="http://schemas.microsoft.com/office/drawing/2014/main" id="{8847A05B-CC58-CDE2-EBE7-1C635A909130}"/>
                  </a:ext>
                </a:extLst>
              </p:cNvPr>
              <p:cNvSpPr/>
              <p:nvPr/>
            </p:nvSpPr>
            <p:spPr>
              <a:xfrm>
                <a:off x="2825950" y="2871625"/>
                <a:ext cx="451900" cy="148100"/>
              </a:xfrm>
              <a:custGeom>
                <a:avLst/>
                <a:gdLst/>
                <a:ahLst/>
                <a:cxnLst/>
                <a:rect l="l" t="t" r="r" b="b"/>
                <a:pathLst>
                  <a:path w="18076" h="5924" extrusionOk="0">
                    <a:moveTo>
                      <a:pt x="2013" y="0"/>
                    </a:moveTo>
                    <a:cubicBezTo>
                      <a:pt x="1831" y="0"/>
                      <a:pt x="1649" y="2"/>
                      <a:pt x="1466" y="5"/>
                    </a:cubicBezTo>
                    <a:cubicBezTo>
                      <a:pt x="1" y="33"/>
                      <a:pt x="221" y="2293"/>
                      <a:pt x="1685" y="2293"/>
                    </a:cubicBezTo>
                    <a:cubicBezTo>
                      <a:pt x="1692" y="2293"/>
                      <a:pt x="1698" y="2293"/>
                      <a:pt x="1704" y="2293"/>
                    </a:cubicBezTo>
                    <a:cubicBezTo>
                      <a:pt x="1890" y="2290"/>
                      <a:pt x="2075" y="2288"/>
                      <a:pt x="2260" y="2288"/>
                    </a:cubicBezTo>
                    <a:cubicBezTo>
                      <a:pt x="7129" y="2288"/>
                      <a:pt x="11676" y="3491"/>
                      <a:pt x="15994" y="5787"/>
                    </a:cubicBezTo>
                    <a:cubicBezTo>
                      <a:pt x="16174" y="5882"/>
                      <a:pt x="16348" y="5924"/>
                      <a:pt x="16510" y="5924"/>
                    </a:cubicBezTo>
                    <a:cubicBezTo>
                      <a:pt x="17518" y="5924"/>
                      <a:pt x="18075" y="4304"/>
                      <a:pt x="16963" y="3698"/>
                    </a:cubicBezTo>
                    <a:cubicBezTo>
                      <a:pt x="12281" y="1202"/>
                      <a:pt x="7289" y="0"/>
                      <a:pt x="2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28;p44">
                <a:extLst>
                  <a:ext uri="{FF2B5EF4-FFF2-40B4-BE49-F238E27FC236}">
                    <a16:creationId xmlns:a16="http://schemas.microsoft.com/office/drawing/2014/main" id="{2EDFC3B0-B5FF-8723-9F08-8E14C8E17375}"/>
                  </a:ext>
                </a:extLst>
              </p:cNvPr>
              <p:cNvSpPr/>
              <p:nvPr/>
            </p:nvSpPr>
            <p:spPr>
              <a:xfrm>
                <a:off x="2681725" y="3878975"/>
                <a:ext cx="586350" cy="399350"/>
              </a:xfrm>
              <a:custGeom>
                <a:avLst/>
                <a:gdLst/>
                <a:ahLst/>
                <a:cxnLst/>
                <a:rect l="l" t="t" r="r" b="b"/>
                <a:pathLst>
                  <a:path w="23454" h="15974" extrusionOk="0">
                    <a:moveTo>
                      <a:pt x="19655" y="6712"/>
                    </a:moveTo>
                    <a:lnTo>
                      <a:pt x="19655" y="6712"/>
                    </a:lnTo>
                    <a:cubicBezTo>
                      <a:pt x="20348" y="8450"/>
                      <a:pt x="19893" y="12580"/>
                      <a:pt x="18250" y="13406"/>
                    </a:cubicBezTo>
                    <a:cubicBezTo>
                      <a:pt x="17739" y="13659"/>
                      <a:pt x="17229" y="13771"/>
                      <a:pt x="16732" y="13771"/>
                    </a:cubicBezTo>
                    <a:cubicBezTo>
                      <a:pt x="14563" y="13771"/>
                      <a:pt x="12641" y="11638"/>
                      <a:pt x="11907" y="9807"/>
                    </a:cubicBezTo>
                    <a:cubicBezTo>
                      <a:pt x="11812" y="9570"/>
                      <a:pt x="11679" y="9399"/>
                      <a:pt x="11508" y="9295"/>
                    </a:cubicBezTo>
                    <a:cubicBezTo>
                      <a:pt x="12410" y="9029"/>
                      <a:pt x="13312" y="8772"/>
                      <a:pt x="14195" y="8497"/>
                    </a:cubicBezTo>
                    <a:cubicBezTo>
                      <a:pt x="15430" y="8108"/>
                      <a:pt x="17699" y="7595"/>
                      <a:pt x="19655" y="6712"/>
                    </a:cubicBezTo>
                    <a:close/>
                    <a:moveTo>
                      <a:pt x="20449" y="1"/>
                    </a:moveTo>
                    <a:cubicBezTo>
                      <a:pt x="19374" y="1"/>
                      <a:pt x="18228" y="392"/>
                      <a:pt x="17443" y="1024"/>
                    </a:cubicBezTo>
                    <a:cubicBezTo>
                      <a:pt x="15382" y="2658"/>
                      <a:pt x="13977" y="4898"/>
                      <a:pt x="11755" y="6389"/>
                    </a:cubicBezTo>
                    <a:cubicBezTo>
                      <a:pt x="11271" y="6702"/>
                      <a:pt x="10796" y="6987"/>
                      <a:pt x="10302" y="7244"/>
                    </a:cubicBezTo>
                    <a:cubicBezTo>
                      <a:pt x="7254" y="8089"/>
                      <a:pt x="4169" y="8839"/>
                      <a:pt x="1035" y="9247"/>
                    </a:cubicBezTo>
                    <a:cubicBezTo>
                      <a:pt x="380" y="9323"/>
                      <a:pt x="76" y="9807"/>
                      <a:pt x="48" y="10330"/>
                    </a:cubicBezTo>
                    <a:lnTo>
                      <a:pt x="38" y="10396"/>
                    </a:lnTo>
                    <a:cubicBezTo>
                      <a:pt x="38" y="10415"/>
                      <a:pt x="38" y="10425"/>
                      <a:pt x="48" y="10444"/>
                    </a:cubicBezTo>
                    <a:cubicBezTo>
                      <a:pt x="0" y="10880"/>
                      <a:pt x="199" y="11327"/>
                      <a:pt x="684" y="11460"/>
                    </a:cubicBezTo>
                    <a:cubicBezTo>
                      <a:pt x="731" y="11469"/>
                      <a:pt x="788" y="11498"/>
                      <a:pt x="845" y="11507"/>
                    </a:cubicBezTo>
                    <a:cubicBezTo>
                      <a:pt x="931" y="11520"/>
                      <a:pt x="1026" y="11538"/>
                      <a:pt x="1127" y="11538"/>
                    </a:cubicBezTo>
                    <a:cubicBezTo>
                      <a:pt x="1172" y="11538"/>
                      <a:pt x="1217" y="11535"/>
                      <a:pt x="1263" y="11526"/>
                    </a:cubicBezTo>
                    <a:cubicBezTo>
                      <a:pt x="1278" y="11526"/>
                      <a:pt x="1299" y="11514"/>
                      <a:pt x="1312" y="11514"/>
                    </a:cubicBezTo>
                    <a:cubicBezTo>
                      <a:pt x="1315" y="11514"/>
                      <a:pt x="1318" y="11515"/>
                      <a:pt x="1320" y="11517"/>
                    </a:cubicBezTo>
                    <a:cubicBezTo>
                      <a:pt x="1545" y="11522"/>
                      <a:pt x="1769" y="11525"/>
                      <a:pt x="1992" y="11525"/>
                    </a:cubicBezTo>
                    <a:cubicBezTo>
                      <a:pt x="4664" y="11525"/>
                      <a:pt x="7223" y="11099"/>
                      <a:pt x="9685" y="10083"/>
                    </a:cubicBezTo>
                    <a:lnTo>
                      <a:pt x="9685" y="10083"/>
                    </a:lnTo>
                    <a:cubicBezTo>
                      <a:pt x="9657" y="10254"/>
                      <a:pt x="9685" y="10425"/>
                      <a:pt x="9761" y="10624"/>
                    </a:cubicBezTo>
                    <a:cubicBezTo>
                      <a:pt x="10944" y="13603"/>
                      <a:pt x="13635" y="15974"/>
                      <a:pt x="16775" y="15974"/>
                    </a:cubicBezTo>
                    <a:cubicBezTo>
                      <a:pt x="17519" y="15974"/>
                      <a:pt x="18287" y="15841"/>
                      <a:pt x="19067" y="15552"/>
                    </a:cubicBezTo>
                    <a:cubicBezTo>
                      <a:pt x="20947" y="14868"/>
                      <a:pt x="21450" y="13102"/>
                      <a:pt x="21849" y="11289"/>
                    </a:cubicBezTo>
                    <a:cubicBezTo>
                      <a:pt x="22228" y="9561"/>
                      <a:pt x="22542" y="7367"/>
                      <a:pt x="21716" y="5715"/>
                    </a:cubicBezTo>
                    <a:cubicBezTo>
                      <a:pt x="21687" y="5677"/>
                      <a:pt x="21678" y="5639"/>
                      <a:pt x="21649" y="5592"/>
                    </a:cubicBezTo>
                    <a:cubicBezTo>
                      <a:pt x="22751" y="4794"/>
                      <a:pt x="23453" y="3806"/>
                      <a:pt x="23368" y="2553"/>
                    </a:cubicBezTo>
                    <a:lnTo>
                      <a:pt x="23368" y="2544"/>
                    </a:lnTo>
                    <a:cubicBezTo>
                      <a:pt x="23242" y="723"/>
                      <a:pt x="21910" y="1"/>
                      <a:pt x="20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729;p44">
                <a:extLst>
                  <a:ext uri="{FF2B5EF4-FFF2-40B4-BE49-F238E27FC236}">
                    <a16:creationId xmlns:a16="http://schemas.microsoft.com/office/drawing/2014/main" id="{58696FC6-4475-419E-B70D-389F517424BD}"/>
                  </a:ext>
                </a:extLst>
              </p:cNvPr>
              <p:cNvSpPr/>
              <p:nvPr/>
            </p:nvSpPr>
            <p:spPr>
              <a:xfrm>
                <a:off x="2923850" y="3081350"/>
                <a:ext cx="382450" cy="313825"/>
              </a:xfrm>
              <a:custGeom>
                <a:avLst/>
                <a:gdLst/>
                <a:ahLst/>
                <a:cxnLst/>
                <a:rect l="l" t="t" r="r" b="b"/>
                <a:pathLst>
                  <a:path w="15298" h="12553" extrusionOk="0">
                    <a:moveTo>
                      <a:pt x="8280" y="1"/>
                    </a:moveTo>
                    <a:cubicBezTo>
                      <a:pt x="4651" y="1"/>
                      <a:pt x="1094" y="2498"/>
                      <a:pt x="276" y="6950"/>
                    </a:cubicBezTo>
                    <a:cubicBezTo>
                      <a:pt x="48" y="8080"/>
                      <a:pt x="0" y="12211"/>
                      <a:pt x="693" y="12553"/>
                    </a:cubicBezTo>
                    <a:cubicBezTo>
                      <a:pt x="6542" y="11318"/>
                      <a:pt x="11385" y="8308"/>
                      <a:pt x="15297" y="4197"/>
                    </a:cubicBezTo>
                    <a:cubicBezTo>
                      <a:pt x="13611" y="1329"/>
                      <a:pt x="10927" y="1"/>
                      <a:pt x="82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730;p44">
                <a:extLst>
                  <a:ext uri="{FF2B5EF4-FFF2-40B4-BE49-F238E27FC236}">
                    <a16:creationId xmlns:a16="http://schemas.microsoft.com/office/drawing/2014/main" id="{3FA9EE7E-DDC8-64E3-BE9A-EA057473EE6E}"/>
                  </a:ext>
                </a:extLst>
              </p:cNvPr>
              <p:cNvSpPr/>
              <p:nvPr/>
            </p:nvSpPr>
            <p:spPr>
              <a:xfrm>
                <a:off x="417800" y="1394750"/>
                <a:ext cx="3478850" cy="3111725"/>
              </a:xfrm>
              <a:custGeom>
                <a:avLst/>
                <a:gdLst/>
                <a:ahLst/>
                <a:cxnLst/>
                <a:rect l="l" t="t" r="r" b="b"/>
                <a:pathLst>
                  <a:path w="139154" h="124469" extrusionOk="0">
                    <a:moveTo>
                      <a:pt x="56202" y="1"/>
                    </a:moveTo>
                    <a:cubicBezTo>
                      <a:pt x="55178" y="1"/>
                      <a:pt x="54151" y="99"/>
                      <a:pt x="53136" y="304"/>
                    </a:cubicBezTo>
                    <a:cubicBezTo>
                      <a:pt x="47268" y="1482"/>
                      <a:pt x="39463" y="13408"/>
                      <a:pt x="43375" y="19057"/>
                    </a:cubicBezTo>
                    <a:cubicBezTo>
                      <a:pt x="43746" y="19599"/>
                      <a:pt x="43575" y="20168"/>
                      <a:pt x="43204" y="20520"/>
                    </a:cubicBezTo>
                    <a:cubicBezTo>
                      <a:pt x="43204" y="20539"/>
                      <a:pt x="43195" y="20548"/>
                      <a:pt x="43176" y="20548"/>
                    </a:cubicBezTo>
                    <a:cubicBezTo>
                      <a:pt x="42970" y="20782"/>
                      <a:pt x="42696" y="20937"/>
                      <a:pt x="42407" y="20937"/>
                    </a:cubicBezTo>
                    <a:cubicBezTo>
                      <a:pt x="42216" y="20937"/>
                      <a:pt x="42017" y="20869"/>
                      <a:pt x="41827" y="20710"/>
                    </a:cubicBezTo>
                    <a:cubicBezTo>
                      <a:pt x="41780" y="20710"/>
                      <a:pt x="41742" y="20662"/>
                      <a:pt x="41695" y="20615"/>
                    </a:cubicBezTo>
                    <a:cubicBezTo>
                      <a:pt x="41676" y="20615"/>
                      <a:pt x="41685" y="20596"/>
                      <a:pt x="41666" y="20577"/>
                    </a:cubicBezTo>
                    <a:cubicBezTo>
                      <a:pt x="38681" y="17458"/>
                      <a:pt x="34287" y="15611"/>
                      <a:pt x="29937" y="15611"/>
                    </a:cubicBezTo>
                    <a:cubicBezTo>
                      <a:pt x="27175" y="15611"/>
                      <a:pt x="24430" y="16356"/>
                      <a:pt x="22077" y="17994"/>
                    </a:cubicBezTo>
                    <a:cubicBezTo>
                      <a:pt x="15792" y="22400"/>
                      <a:pt x="14927" y="31914"/>
                      <a:pt x="18612" y="38219"/>
                    </a:cubicBezTo>
                    <a:cubicBezTo>
                      <a:pt x="18754" y="38371"/>
                      <a:pt x="18839" y="38551"/>
                      <a:pt x="18858" y="38760"/>
                    </a:cubicBezTo>
                    <a:cubicBezTo>
                      <a:pt x="18925" y="39054"/>
                      <a:pt x="18868" y="39358"/>
                      <a:pt x="18697" y="39605"/>
                    </a:cubicBezTo>
                    <a:cubicBezTo>
                      <a:pt x="18669" y="39681"/>
                      <a:pt x="18621" y="39747"/>
                      <a:pt x="18555" y="39804"/>
                    </a:cubicBezTo>
                    <a:cubicBezTo>
                      <a:pt x="18526" y="39880"/>
                      <a:pt x="18460" y="39918"/>
                      <a:pt x="18374" y="39966"/>
                    </a:cubicBezTo>
                    <a:cubicBezTo>
                      <a:pt x="18317" y="40004"/>
                      <a:pt x="18251" y="40051"/>
                      <a:pt x="18175" y="40080"/>
                    </a:cubicBezTo>
                    <a:cubicBezTo>
                      <a:pt x="18108" y="40127"/>
                      <a:pt x="18032" y="40146"/>
                      <a:pt x="17956" y="40156"/>
                    </a:cubicBezTo>
                    <a:cubicBezTo>
                      <a:pt x="17860" y="40193"/>
                      <a:pt x="17761" y="40212"/>
                      <a:pt x="17663" y="40212"/>
                    </a:cubicBezTo>
                    <a:cubicBezTo>
                      <a:pt x="17559" y="40212"/>
                      <a:pt x="17456" y="40190"/>
                      <a:pt x="17358" y="40146"/>
                    </a:cubicBezTo>
                    <a:cubicBezTo>
                      <a:pt x="17349" y="40146"/>
                      <a:pt x="17330" y="40137"/>
                      <a:pt x="17320" y="40137"/>
                    </a:cubicBezTo>
                    <a:cubicBezTo>
                      <a:pt x="17032" y="40110"/>
                      <a:pt x="16745" y="40096"/>
                      <a:pt x="16459" y="40096"/>
                    </a:cubicBezTo>
                    <a:cubicBezTo>
                      <a:pt x="11369" y="40096"/>
                      <a:pt x="6765" y="44326"/>
                      <a:pt x="6154" y="49423"/>
                    </a:cubicBezTo>
                    <a:cubicBezTo>
                      <a:pt x="5556" y="54513"/>
                      <a:pt x="9544" y="59061"/>
                      <a:pt x="14120" y="60646"/>
                    </a:cubicBezTo>
                    <a:cubicBezTo>
                      <a:pt x="14719" y="60855"/>
                      <a:pt x="14870" y="61368"/>
                      <a:pt x="14757" y="61833"/>
                    </a:cubicBezTo>
                    <a:cubicBezTo>
                      <a:pt x="14719" y="62337"/>
                      <a:pt x="14396" y="62783"/>
                      <a:pt x="13760" y="62821"/>
                    </a:cubicBezTo>
                    <a:cubicBezTo>
                      <a:pt x="3723" y="63694"/>
                      <a:pt x="1" y="75563"/>
                      <a:pt x="1482" y="84119"/>
                    </a:cubicBezTo>
                    <a:cubicBezTo>
                      <a:pt x="2743" y="91350"/>
                      <a:pt x="10761" y="102056"/>
                      <a:pt x="18696" y="102056"/>
                    </a:cubicBezTo>
                    <a:cubicBezTo>
                      <a:pt x="21576" y="102056"/>
                      <a:pt x="24446" y="100646"/>
                      <a:pt x="26977" y="97146"/>
                    </a:cubicBezTo>
                    <a:cubicBezTo>
                      <a:pt x="26996" y="97136"/>
                      <a:pt x="26996" y="97098"/>
                      <a:pt x="27043" y="97089"/>
                    </a:cubicBezTo>
                    <a:cubicBezTo>
                      <a:pt x="27043" y="97070"/>
                      <a:pt x="27043" y="97051"/>
                      <a:pt x="27062" y="97051"/>
                    </a:cubicBezTo>
                    <a:cubicBezTo>
                      <a:pt x="27138" y="96956"/>
                      <a:pt x="27224" y="96880"/>
                      <a:pt x="27319" y="96852"/>
                    </a:cubicBezTo>
                    <a:cubicBezTo>
                      <a:pt x="27478" y="96755"/>
                      <a:pt x="27641" y="96714"/>
                      <a:pt x="27800" y="96714"/>
                    </a:cubicBezTo>
                    <a:cubicBezTo>
                      <a:pt x="28000" y="96714"/>
                      <a:pt x="28194" y="96779"/>
                      <a:pt x="28363" y="96880"/>
                    </a:cubicBezTo>
                    <a:cubicBezTo>
                      <a:pt x="28439" y="96947"/>
                      <a:pt x="28525" y="96994"/>
                      <a:pt x="28591" y="97051"/>
                    </a:cubicBezTo>
                    <a:cubicBezTo>
                      <a:pt x="28952" y="97336"/>
                      <a:pt x="29151" y="97830"/>
                      <a:pt x="28914" y="98371"/>
                    </a:cubicBezTo>
                    <a:cubicBezTo>
                      <a:pt x="25866" y="105302"/>
                      <a:pt x="25249" y="113250"/>
                      <a:pt x="30357" y="119412"/>
                    </a:cubicBezTo>
                    <a:cubicBezTo>
                      <a:pt x="33120" y="122754"/>
                      <a:pt x="36989" y="124468"/>
                      <a:pt x="40774" y="124468"/>
                    </a:cubicBezTo>
                    <a:cubicBezTo>
                      <a:pt x="45002" y="124468"/>
                      <a:pt x="49125" y="122330"/>
                      <a:pt x="51484" y="117931"/>
                    </a:cubicBezTo>
                    <a:cubicBezTo>
                      <a:pt x="51484" y="117893"/>
                      <a:pt x="51513" y="117836"/>
                      <a:pt x="51541" y="117808"/>
                    </a:cubicBezTo>
                    <a:cubicBezTo>
                      <a:pt x="51560" y="117770"/>
                      <a:pt x="51570" y="117751"/>
                      <a:pt x="51608" y="117722"/>
                    </a:cubicBezTo>
                    <a:cubicBezTo>
                      <a:pt x="51636" y="117675"/>
                      <a:pt x="51684" y="117608"/>
                      <a:pt x="51750" y="117542"/>
                    </a:cubicBezTo>
                    <a:cubicBezTo>
                      <a:pt x="51778" y="117475"/>
                      <a:pt x="51845" y="117409"/>
                      <a:pt x="51921" y="117409"/>
                    </a:cubicBezTo>
                    <a:cubicBezTo>
                      <a:pt x="52054" y="117295"/>
                      <a:pt x="52177" y="117238"/>
                      <a:pt x="52310" y="117228"/>
                    </a:cubicBezTo>
                    <a:cubicBezTo>
                      <a:pt x="52348" y="117219"/>
                      <a:pt x="52386" y="117209"/>
                      <a:pt x="52405" y="117190"/>
                    </a:cubicBezTo>
                    <a:cubicBezTo>
                      <a:pt x="52478" y="117178"/>
                      <a:pt x="52550" y="117172"/>
                      <a:pt x="52622" y="117172"/>
                    </a:cubicBezTo>
                    <a:cubicBezTo>
                      <a:pt x="52937" y="117172"/>
                      <a:pt x="53242" y="117295"/>
                      <a:pt x="53497" y="117589"/>
                    </a:cubicBezTo>
                    <a:cubicBezTo>
                      <a:pt x="53507" y="117608"/>
                      <a:pt x="53516" y="117618"/>
                      <a:pt x="53526" y="117637"/>
                    </a:cubicBezTo>
                    <a:cubicBezTo>
                      <a:pt x="54684" y="119206"/>
                      <a:pt x="56401" y="120118"/>
                      <a:pt x="58235" y="120118"/>
                    </a:cubicBezTo>
                    <a:cubicBezTo>
                      <a:pt x="58942" y="120118"/>
                      <a:pt x="59665" y="119982"/>
                      <a:pt x="60381" y="119697"/>
                    </a:cubicBezTo>
                    <a:cubicBezTo>
                      <a:pt x="62698" y="118767"/>
                      <a:pt x="63315" y="116744"/>
                      <a:pt x="63097" y="114513"/>
                    </a:cubicBezTo>
                    <a:cubicBezTo>
                      <a:pt x="57590" y="110791"/>
                      <a:pt x="51161" y="106603"/>
                      <a:pt x="50136" y="99529"/>
                    </a:cubicBezTo>
                    <a:cubicBezTo>
                      <a:pt x="49063" y="92265"/>
                      <a:pt x="54133" y="89787"/>
                      <a:pt x="59090" y="85999"/>
                    </a:cubicBezTo>
                    <a:cubicBezTo>
                      <a:pt x="64255" y="82068"/>
                      <a:pt x="65708" y="78431"/>
                      <a:pt x="65699" y="74804"/>
                    </a:cubicBezTo>
                    <a:cubicBezTo>
                      <a:pt x="65680" y="68689"/>
                      <a:pt x="61511" y="62593"/>
                      <a:pt x="63837" y="55044"/>
                    </a:cubicBezTo>
                    <a:cubicBezTo>
                      <a:pt x="65172" y="50745"/>
                      <a:pt x="68436" y="47302"/>
                      <a:pt x="72686" y="47302"/>
                    </a:cubicBezTo>
                    <a:cubicBezTo>
                      <a:pt x="73336" y="47302"/>
                      <a:pt x="74008" y="47383"/>
                      <a:pt x="74700" y="47553"/>
                    </a:cubicBezTo>
                    <a:cubicBezTo>
                      <a:pt x="74710" y="47551"/>
                      <a:pt x="74721" y="47550"/>
                      <a:pt x="74732" y="47550"/>
                    </a:cubicBezTo>
                    <a:cubicBezTo>
                      <a:pt x="74784" y="47550"/>
                      <a:pt x="74845" y="47567"/>
                      <a:pt x="74899" y="47591"/>
                    </a:cubicBezTo>
                    <a:cubicBezTo>
                      <a:pt x="74975" y="47600"/>
                      <a:pt x="75061" y="47629"/>
                      <a:pt x="75146" y="47685"/>
                    </a:cubicBezTo>
                    <a:cubicBezTo>
                      <a:pt x="75152" y="47680"/>
                      <a:pt x="75158" y="47677"/>
                      <a:pt x="75164" y="47677"/>
                    </a:cubicBezTo>
                    <a:cubicBezTo>
                      <a:pt x="75176" y="47677"/>
                      <a:pt x="75187" y="47688"/>
                      <a:pt x="75194" y="47695"/>
                    </a:cubicBezTo>
                    <a:cubicBezTo>
                      <a:pt x="77058" y="48741"/>
                      <a:pt x="78980" y="49220"/>
                      <a:pt x="80863" y="49220"/>
                    </a:cubicBezTo>
                    <a:cubicBezTo>
                      <a:pt x="84623" y="49220"/>
                      <a:pt x="88230" y="47313"/>
                      <a:pt x="90918" y="44201"/>
                    </a:cubicBezTo>
                    <a:cubicBezTo>
                      <a:pt x="91142" y="43939"/>
                      <a:pt x="91500" y="43789"/>
                      <a:pt x="91851" y="43789"/>
                    </a:cubicBezTo>
                    <a:cubicBezTo>
                      <a:pt x="92200" y="43789"/>
                      <a:pt x="92542" y="43936"/>
                      <a:pt x="92741" y="44267"/>
                    </a:cubicBezTo>
                    <a:cubicBezTo>
                      <a:pt x="95892" y="49576"/>
                      <a:pt x="101124" y="52542"/>
                      <a:pt x="106785" y="52542"/>
                    </a:cubicBezTo>
                    <a:cubicBezTo>
                      <a:pt x="108971" y="52542"/>
                      <a:pt x="111221" y="52100"/>
                      <a:pt x="113441" y="51180"/>
                    </a:cubicBezTo>
                    <a:cubicBezTo>
                      <a:pt x="113598" y="51115"/>
                      <a:pt x="113748" y="51086"/>
                      <a:pt x="113888" y="51086"/>
                    </a:cubicBezTo>
                    <a:cubicBezTo>
                      <a:pt x="114696" y="51086"/>
                      <a:pt x="115179" y="52053"/>
                      <a:pt x="114855" y="52765"/>
                    </a:cubicBezTo>
                    <a:cubicBezTo>
                      <a:pt x="115159" y="52832"/>
                      <a:pt x="115425" y="53041"/>
                      <a:pt x="115558" y="53440"/>
                    </a:cubicBezTo>
                    <a:cubicBezTo>
                      <a:pt x="117039" y="57950"/>
                      <a:pt x="118255" y="62536"/>
                      <a:pt x="119214" y="67141"/>
                    </a:cubicBezTo>
                    <a:cubicBezTo>
                      <a:pt x="119632" y="66562"/>
                      <a:pt x="120030" y="65954"/>
                      <a:pt x="120420" y="65328"/>
                    </a:cubicBezTo>
                    <a:cubicBezTo>
                      <a:pt x="120647" y="64965"/>
                      <a:pt x="121046" y="64792"/>
                      <a:pt x="121429" y="64792"/>
                    </a:cubicBezTo>
                    <a:cubicBezTo>
                      <a:pt x="122020" y="64792"/>
                      <a:pt x="122575" y="65203"/>
                      <a:pt x="122414" y="65964"/>
                    </a:cubicBezTo>
                    <a:cubicBezTo>
                      <a:pt x="121986" y="68072"/>
                      <a:pt x="121521" y="71404"/>
                      <a:pt x="120477" y="74168"/>
                    </a:cubicBezTo>
                    <a:cubicBezTo>
                      <a:pt x="121369" y="80055"/>
                      <a:pt x="121863" y="85989"/>
                      <a:pt x="121929" y="91952"/>
                    </a:cubicBezTo>
                    <a:cubicBezTo>
                      <a:pt x="121967" y="94269"/>
                      <a:pt x="121996" y="96852"/>
                      <a:pt x="121996" y="99548"/>
                    </a:cubicBezTo>
                    <a:cubicBezTo>
                      <a:pt x="122364" y="99608"/>
                      <a:pt x="122722" y="99637"/>
                      <a:pt x="123070" y="99637"/>
                    </a:cubicBezTo>
                    <a:cubicBezTo>
                      <a:pt x="128935" y="99637"/>
                      <a:pt x="132045" y="91518"/>
                      <a:pt x="132735" y="86454"/>
                    </a:cubicBezTo>
                    <a:lnTo>
                      <a:pt x="132735" y="86445"/>
                    </a:lnTo>
                    <a:cubicBezTo>
                      <a:pt x="133599" y="80216"/>
                      <a:pt x="131672" y="74158"/>
                      <a:pt x="128092" y="69088"/>
                    </a:cubicBezTo>
                    <a:cubicBezTo>
                      <a:pt x="128063" y="69050"/>
                      <a:pt x="128044" y="69021"/>
                      <a:pt x="128035" y="68983"/>
                    </a:cubicBezTo>
                    <a:cubicBezTo>
                      <a:pt x="127389" y="68603"/>
                      <a:pt x="127114" y="67625"/>
                      <a:pt x="127902" y="67084"/>
                    </a:cubicBezTo>
                    <a:cubicBezTo>
                      <a:pt x="139154" y="59773"/>
                      <a:pt x="135716" y="43308"/>
                      <a:pt x="122518" y="41058"/>
                    </a:cubicBezTo>
                    <a:lnTo>
                      <a:pt x="122461" y="41048"/>
                    </a:lnTo>
                    <a:cubicBezTo>
                      <a:pt x="122385" y="41039"/>
                      <a:pt x="122338" y="41029"/>
                      <a:pt x="122281" y="41001"/>
                    </a:cubicBezTo>
                    <a:cubicBezTo>
                      <a:pt x="121844" y="40868"/>
                      <a:pt x="121597" y="40536"/>
                      <a:pt x="121550" y="40156"/>
                    </a:cubicBezTo>
                    <a:cubicBezTo>
                      <a:pt x="121559" y="40137"/>
                      <a:pt x="121540" y="40118"/>
                      <a:pt x="121540" y="40099"/>
                    </a:cubicBezTo>
                    <a:cubicBezTo>
                      <a:pt x="121464" y="39785"/>
                      <a:pt x="121531" y="39425"/>
                      <a:pt x="121796" y="39149"/>
                    </a:cubicBezTo>
                    <a:cubicBezTo>
                      <a:pt x="121863" y="39092"/>
                      <a:pt x="121910" y="39045"/>
                      <a:pt x="121977" y="38978"/>
                    </a:cubicBezTo>
                    <a:cubicBezTo>
                      <a:pt x="127721" y="34876"/>
                      <a:pt x="129697" y="26141"/>
                      <a:pt x="124768" y="20548"/>
                    </a:cubicBezTo>
                    <a:cubicBezTo>
                      <a:pt x="122092" y="17497"/>
                      <a:pt x="118002" y="15891"/>
                      <a:pt x="113950" y="15891"/>
                    </a:cubicBezTo>
                    <a:cubicBezTo>
                      <a:pt x="111734" y="15891"/>
                      <a:pt x="109529" y="16371"/>
                      <a:pt x="107573" y="17358"/>
                    </a:cubicBezTo>
                    <a:cubicBezTo>
                      <a:pt x="107396" y="17453"/>
                      <a:pt x="107228" y="17495"/>
                      <a:pt x="107073" y="17495"/>
                    </a:cubicBezTo>
                    <a:cubicBezTo>
                      <a:pt x="106780" y="17495"/>
                      <a:pt x="106535" y="17344"/>
                      <a:pt x="106367" y="17120"/>
                    </a:cubicBezTo>
                    <a:cubicBezTo>
                      <a:pt x="106357" y="17111"/>
                      <a:pt x="106348" y="17101"/>
                      <a:pt x="106338" y="17101"/>
                    </a:cubicBezTo>
                    <a:cubicBezTo>
                      <a:pt x="106177" y="16931"/>
                      <a:pt x="106044" y="16712"/>
                      <a:pt x="106025" y="16418"/>
                    </a:cubicBezTo>
                    <a:cubicBezTo>
                      <a:pt x="104970" y="7856"/>
                      <a:pt x="97036" y="2928"/>
                      <a:pt x="89469" y="2928"/>
                    </a:cubicBezTo>
                    <a:cubicBezTo>
                      <a:pt x="83273" y="2928"/>
                      <a:pt x="77325" y="6232"/>
                      <a:pt x="75602" y="13550"/>
                    </a:cubicBezTo>
                    <a:lnTo>
                      <a:pt x="75602" y="13569"/>
                    </a:lnTo>
                    <a:cubicBezTo>
                      <a:pt x="75602" y="14139"/>
                      <a:pt x="75184" y="14481"/>
                      <a:pt x="74710" y="14557"/>
                    </a:cubicBezTo>
                    <a:cubicBezTo>
                      <a:pt x="74654" y="14571"/>
                      <a:pt x="74598" y="14579"/>
                      <a:pt x="74543" y="14579"/>
                    </a:cubicBezTo>
                    <a:cubicBezTo>
                      <a:pt x="74522" y="14579"/>
                      <a:pt x="74502" y="14578"/>
                      <a:pt x="74482" y="14576"/>
                    </a:cubicBezTo>
                    <a:cubicBezTo>
                      <a:pt x="74456" y="14577"/>
                      <a:pt x="74430" y="14578"/>
                      <a:pt x="74404" y="14578"/>
                    </a:cubicBezTo>
                    <a:cubicBezTo>
                      <a:pt x="73812" y="14578"/>
                      <a:pt x="73230" y="14166"/>
                      <a:pt x="73266" y="13474"/>
                    </a:cubicBezTo>
                    <a:cubicBezTo>
                      <a:pt x="71863" y="5819"/>
                      <a:pt x="64087" y="1"/>
                      <a:pt x="562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731;p44">
                <a:extLst>
                  <a:ext uri="{FF2B5EF4-FFF2-40B4-BE49-F238E27FC236}">
                    <a16:creationId xmlns:a16="http://schemas.microsoft.com/office/drawing/2014/main" id="{86C247A9-B380-3BF0-9567-5321432126BF}"/>
                  </a:ext>
                </a:extLst>
              </p:cNvPr>
              <p:cNvSpPr/>
              <p:nvPr/>
            </p:nvSpPr>
            <p:spPr>
              <a:xfrm>
                <a:off x="1015300" y="2490725"/>
                <a:ext cx="673000" cy="753250"/>
              </a:xfrm>
              <a:custGeom>
                <a:avLst/>
                <a:gdLst/>
                <a:ahLst/>
                <a:cxnLst/>
                <a:rect l="l" t="t" r="r" b="b"/>
                <a:pathLst>
                  <a:path w="26920" h="30130" extrusionOk="0">
                    <a:moveTo>
                      <a:pt x="14395" y="1"/>
                    </a:moveTo>
                    <a:cubicBezTo>
                      <a:pt x="14053" y="3562"/>
                      <a:pt x="13522" y="7113"/>
                      <a:pt x="12867" y="10636"/>
                    </a:cubicBezTo>
                    <a:cubicBezTo>
                      <a:pt x="12829" y="10816"/>
                      <a:pt x="12724" y="10901"/>
                      <a:pt x="12582" y="10930"/>
                    </a:cubicBezTo>
                    <a:cubicBezTo>
                      <a:pt x="12546" y="10944"/>
                      <a:pt x="12508" y="10952"/>
                      <a:pt x="12468" y="10952"/>
                    </a:cubicBezTo>
                    <a:cubicBezTo>
                      <a:pt x="12401" y="10952"/>
                      <a:pt x="12327" y="10930"/>
                      <a:pt x="12249" y="10882"/>
                    </a:cubicBezTo>
                    <a:cubicBezTo>
                      <a:pt x="9724" y="9297"/>
                      <a:pt x="7179" y="7740"/>
                      <a:pt x="4653" y="6163"/>
                    </a:cubicBezTo>
                    <a:lnTo>
                      <a:pt x="4653" y="6163"/>
                    </a:lnTo>
                    <a:cubicBezTo>
                      <a:pt x="6144" y="8945"/>
                      <a:pt x="7540" y="11784"/>
                      <a:pt x="9068" y="14557"/>
                    </a:cubicBezTo>
                    <a:cubicBezTo>
                      <a:pt x="9135" y="14690"/>
                      <a:pt x="9125" y="14813"/>
                      <a:pt x="9078" y="14918"/>
                    </a:cubicBezTo>
                    <a:cubicBezTo>
                      <a:pt x="9049" y="15032"/>
                      <a:pt x="8954" y="15127"/>
                      <a:pt x="8812" y="15165"/>
                    </a:cubicBezTo>
                    <a:cubicBezTo>
                      <a:pt x="5859" y="16048"/>
                      <a:pt x="2934" y="17016"/>
                      <a:pt x="0" y="17928"/>
                    </a:cubicBezTo>
                    <a:cubicBezTo>
                      <a:pt x="2859" y="18374"/>
                      <a:pt x="5688" y="18934"/>
                      <a:pt x="8556" y="19324"/>
                    </a:cubicBezTo>
                    <a:cubicBezTo>
                      <a:pt x="8793" y="19352"/>
                      <a:pt x="8869" y="19533"/>
                      <a:pt x="8850" y="19713"/>
                    </a:cubicBezTo>
                    <a:cubicBezTo>
                      <a:pt x="8860" y="19751"/>
                      <a:pt x="8860" y="19798"/>
                      <a:pt x="8841" y="19836"/>
                    </a:cubicBezTo>
                    <a:cubicBezTo>
                      <a:pt x="8223" y="22960"/>
                      <a:pt x="7625" y="26075"/>
                      <a:pt x="7008" y="29189"/>
                    </a:cubicBezTo>
                    <a:cubicBezTo>
                      <a:pt x="9078" y="27015"/>
                      <a:pt x="11138" y="24831"/>
                      <a:pt x="13208" y="22666"/>
                    </a:cubicBezTo>
                    <a:cubicBezTo>
                      <a:pt x="13237" y="22609"/>
                      <a:pt x="13284" y="22562"/>
                      <a:pt x="13332" y="22533"/>
                    </a:cubicBezTo>
                    <a:cubicBezTo>
                      <a:pt x="13414" y="22466"/>
                      <a:pt x="13504" y="22437"/>
                      <a:pt x="13589" y="22437"/>
                    </a:cubicBezTo>
                    <a:cubicBezTo>
                      <a:pt x="13710" y="22437"/>
                      <a:pt x="13824" y="22495"/>
                      <a:pt x="13901" y="22590"/>
                    </a:cubicBezTo>
                    <a:cubicBezTo>
                      <a:pt x="13911" y="22599"/>
                      <a:pt x="13930" y="22618"/>
                      <a:pt x="13930" y="22618"/>
                    </a:cubicBezTo>
                    <a:lnTo>
                      <a:pt x="13930" y="22628"/>
                    </a:lnTo>
                    <a:cubicBezTo>
                      <a:pt x="13958" y="22656"/>
                      <a:pt x="13987" y="22694"/>
                      <a:pt x="14006" y="22751"/>
                    </a:cubicBezTo>
                    <a:cubicBezTo>
                      <a:pt x="14974" y="25211"/>
                      <a:pt x="15971" y="27670"/>
                      <a:pt x="16949" y="30129"/>
                    </a:cubicBezTo>
                    <a:cubicBezTo>
                      <a:pt x="17605" y="27081"/>
                      <a:pt x="18250" y="24033"/>
                      <a:pt x="18896" y="20976"/>
                    </a:cubicBezTo>
                    <a:cubicBezTo>
                      <a:pt x="18905" y="20938"/>
                      <a:pt x="18915" y="20890"/>
                      <a:pt x="18934" y="20843"/>
                    </a:cubicBezTo>
                    <a:cubicBezTo>
                      <a:pt x="18943" y="20833"/>
                      <a:pt x="18953" y="20824"/>
                      <a:pt x="18953" y="20805"/>
                    </a:cubicBezTo>
                    <a:lnTo>
                      <a:pt x="18962" y="20795"/>
                    </a:lnTo>
                    <a:cubicBezTo>
                      <a:pt x="18972" y="20776"/>
                      <a:pt x="18991" y="20757"/>
                      <a:pt x="19000" y="20738"/>
                    </a:cubicBezTo>
                    <a:cubicBezTo>
                      <a:pt x="19076" y="20644"/>
                      <a:pt x="19189" y="20579"/>
                      <a:pt x="19318" y="20579"/>
                    </a:cubicBezTo>
                    <a:cubicBezTo>
                      <a:pt x="19383" y="20579"/>
                      <a:pt x="19452" y="20596"/>
                      <a:pt x="19523" y="20634"/>
                    </a:cubicBezTo>
                    <a:cubicBezTo>
                      <a:pt x="21896" y="21840"/>
                      <a:pt x="24365" y="22808"/>
                      <a:pt x="26919" y="23530"/>
                    </a:cubicBezTo>
                    <a:lnTo>
                      <a:pt x="26919" y="23521"/>
                    </a:lnTo>
                    <a:cubicBezTo>
                      <a:pt x="24916" y="21508"/>
                      <a:pt x="22903" y="19504"/>
                      <a:pt x="20871" y="17520"/>
                    </a:cubicBezTo>
                    <a:cubicBezTo>
                      <a:pt x="20814" y="17463"/>
                      <a:pt x="20786" y="17406"/>
                      <a:pt x="20767" y="17339"/>
                    </a:cubicBezTo>
                    <a:lnTo>
                      <a:pt x="20767" y="17330"/>
                    </a:lnTo>
                    <a:cubicBezTo>
                      <a:pt x="20757" y="17320"/>
                      <a:pt x="20748" y="17301"/>
                      <a:pt x="20748" y="17292"/>
                    </a:cubicBezTo>
                    <a:cubicBezTo>
                      <a:pt x="20738" y="17206"/>
                      <a:pt x="20748" y="17111"/>
                      <a:pt x="20805" y="17016"/>
                    </a:cubicBezTo>
                    <a:cubicBezTo>
                      <a:pt x="22675" y="13921"/>
                      <a:pt x="24574" y="10844"/>
                      <a:pt x="26673" y="7901"/>
                    </a:cubicBezTo>
                    <a:lnTo>
                      <a:pt x="26673" y="7901"/>
                    </a:lnTo>
                    <a:cubicBezTo>
                      <a:pt x="23834" y="9107"/>
                      <a:pt x="20985" y="10284"/>
                      <a:pt x="18146" y="11490"/>
                    </a:cubicBezTo>
                    <a:cubicBezTo>
                      <a:pt x="18108" y="11509"/>
                      <a:pt x="18060" y="11519"/>
                      <a:pt x="18022" y="11528"/>
                    </a:cubicBezTo>
                    <a:cubicBezTo>
                      <a:pt x="17990" y="11534"/>
                      <a:pt x="17958" y="11537"/>
                      <a:pt x="17926" y="11537"/>
                    </a:cubicBezTo>
                    <a:cubicBezTo>
                      <a:pt x="17757" y="11537"/>
                      <a:pt x="17592" y="11451"/>
                      <a:pt x="17529" y="11243"/>
                    </a:cubicBezTo>
                    <a:cubicBezTo>
                      <a:pt x="16475" y="7493"/>
                      <a:pt x="15440" y="3742"/>
                      <a:pt x="1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roup 108">
              <a:extLst>
                <a:ext uri="{FF2B5EF4-FFF2-40B4-BE49-F238E27FC236}">
                  <a16:creationId xmlns:a16="http://schemas.microsoft.com/office/drawing/2014/main" id="{3EF3AB7B-EF45-AE84-E1E7-8158156D60A3}"/>
                </a:ext>
              </a:extLst>
            </p:cNvPr>
            <p:cNvGrpSpPr/>
            <p:nvPr/>
          </p:nvGrpSpPr>
          <p:grpSpPr>
            <a:xfrm>
              <a:off x="4330992" y="4912370"/>
              <a:ext cx="741635" cy="985960"/>
              <a:chOff x="4330992" y="4912370"/>
              <a:chExt cx="741635" cy="985960"/>
            </a:xfrm>
          </p:grpSpPr>
          <p:grpSp>
            <p:nvGrpSpPr>
              <p:cNvPr id="110" name="Group 109">
                <a:extLst>
                  <a:ext uri="{FF2B5EF4-FFF2-40B4-BE49-F238E27FC236}">
                    <a16:creationId xmlns:a16="http://schemas.microsoft.com/office/drawing/2014/main" id="{B5F95ED4-2C7D-D8D1-EDC4-C5F893512EA6}"/>
                  </a:ext>
                </a:extLst>
              </p:cNvPr>
              <p:cNvGrpSpPr/>
              <p:nvPr/>
            </p:nvGrpSpPr>
            <p:grpSpPr>
              <a:xfrm>
                <a:off x="4330992" y="5009069"/>
                <a:ext cx="741635" cy="889261"/>
                <a:chOff x="4330992" y="5009069"/>
                <a:chExt cx="741635" cy="889261"/>
              </a:xfrm>
            </p:grpSpPr>
            <p:sp>
              <p:nvSpPr>
                <p:cNvPr id="112" name="TextBox 111">
                  <a:extLst>
                    <a:ext uri="{FF2B5EF4-FFF2-40B4-BE49-F238E27FC236}">
                      <a16:creationId xmlns:a16="http://schemas.microsoft.com/office/drawing/2014/main" id="{25BF6F54-8ACC-C19E-40A3-614908897B4C}"/>
                    </a:ext>
                  </a:extLst>
                </p:cNvPr>
                <p:cNvSpPr txBox="1"/>
                <p:nvPr/>
              </p:nvSpPr>
              <p:spPr>
                <a:xfrm>
                  <a:off x="4330992" y="5358006"/>
                  <a:ext cx="741635" cy="540324"/>
                </a:xfrm>
                <a:prstGeom prst="rect">
                  <a:avLst/>
                </a:prstGeom>
                <a:noFill/>
              </p:spPr>
              <p:txBody>
                <a:bodyPr wrap="none" rtlCol="0">
                  <a:spAutoFit/>
                </a:bodyPr>
                <a:lstStyle/>
                <a:p>
                  <a:pPr defTabSz="1179576">
                    <a:spcAft>
                      <a:spcPts val="600"/>
                    </a:spcAft>
                  </a:pPr>
                  <a:r>
                    <a:rPr lang="en-US" sz="2000" b="1" kern="1200">
                      <a:solidFill>
                        <a:schemeClr val="bg1"/>
                      </a:solidFill>
                      <a:latin typeface="Goudy Old Style" panose="02020502050305020303" pitchFamily="18" charset="0"/>
                      <a:ea typeface="+mn-ea"/>
                      <a:cs typeface="+mn-cs"/>
                    </a:rPr>
                    <a:t>Agir</a:t>
                  </a:r>
                  <a:endParaRPr lang="en-US" sz="2000" b="1">
                    <a:solidFill>
                      <a:schemeClr val="bg1"/>
                    </a:solidFill>
                    <a:latin typeface="Goudy Old Style" panose="02020502050305020303" pitchFamily="18" charset="0"/>
                  </a:endParaRPr>
                </a:p>
              </p:txBody>
            </p:sp>
            <p:sp>
              <p:nvSpPr>
                <p:cNvPr id="113" name="Google Shape;9153;p73">
                  <a:extLst>
                    <a:ext uri="{FF2B5EF4-FFF2-40B4-BE49-F238E27FC236}">
                      <a16:creationId xmlns:a16="http://schemas.microsoft.com/office/drawing/2014/main" id="{7FE889E1-28F2-F347-946E-BA59AD97CFE8}"/>
                    </a:ext>
                  </a:extLst>
                </p:cNvPr>
                <p:cNvSpPr/>
                <p:nvPr/>
              </p:nvSpPr>
              <p:spPr>
                <a:xfrm>
                  <a:off x="4390321" y="5009069"/>
                  <a:ext cx="257384" cy="436749"/>
                </a:xfrm>
                <a:custGeom>
                  <a:avLst/>
                  <a:gdLst/>
                  <a:ahLst/>
                  <a:cxnLst/>
                  <a:rect l="l" t="t" r="r" b="b"/>
                  <a:pathLst>
                    <a:path w="5704" h="9679" extrusionOk="0">
                      <a:moveTo>
                        <a:pt x="2080" y="662"/>
                      </a:moveTo>
                      <a:cubicBezTo>
                        <a:pt x="2458" y="662"/>
                        <a:pt x="2773" y="977"/>
                        <a:pt x="2773" y="1387"/>
                      </a:cubicBezTo>
                      <a:cubicBezTo>
                        <a:pt x="2773" y="1765"/>
                        <a:pt x="2458" y="2080"/>
                        <a:pt x="2080" y="2080"/>
                      </a:cubicBezTo>
                      <a:cubicBezTo>
                        <a:pt x="1671" y="2080"/>
                        <a:pt x="1356" y="1765"/>
                        <a:pt x="1356" y="1387"/>
                      </a:cubicBezTo>
                      <a:cubicBezTo>
                        <a:pt x="1356" y="977"/>
                        <a:pt x="1734" y="662"/>
                        <a:pt x="2080" y="662"/>
                      </a:cubicBezTo>
                      <a:close/>
                      <a:moveTo>
                        <a:pt x="2962" y="6900"/>
                      </a:moveTo>
                      <a:lnTo>
                        <a:pt x="3120" y="7593"/>
                      </a:lnTo>
                      <a:lnTo>
                        <a:pt x="1135" y="7593"/>
                      </a:lnTo>
                      <a:lnTo>
                        <a:pt x="1293" y="6900"/>
                      </a:lnTo>
                      <a:close/>
                      <a:moveTo>
                        <a:pt x="1742" y="2767"/>
                      </a:moveTo>
                      <a:cubicBezTo>
                        <a:pt x="1866" y="2767"/>
                        <a:pt x="1991" y="2831"/>
                        <a:pt x="2049" y="2962"/>
                      </a:cubicBezTo>
                      <a:lnTo>
                        <a:pt x="2553" y="3938"/>
                      </a:lnTo>
                      <a:cubicBezTo>
                        <a:pt x="2584" y="4064"/>
                        <a:pt x="2742" y="4127"/>
                        <a:pt x="2868" y="4127"/>
                      </a:cubicBezTo>
                      <a:lnTo>
                        <a:pt x="3813" y="4127"/>
                      </a:lnTo>
                      <a:cubicBezTo>
                        <a:pt x="4002" y="4127"/>
                        <a:pt x="4159" y="4285"/>
                        <a:pt x="4159" y="4474"/>
                      </a:cubicBezTo>
                      <a:cubicBezTo>
                        <a:pt x="4159" y="4695"/>
                        <a:pt x="4002" y="4852"/>
                        <a:pt x="3813" y="4852"/>
                      </a:cubicBezTo>
                      <a:lnTo>
                        <a:pt x="2427" y="4852"/>
                      </a:lnTo>
                      <a:cubicBezTo>
                        <a:pt x="2301" y="4852"/>
                        <a:pt x="2175" y="4758"/>
                        <a:pt x="2112" y="4631"/>
                      </a:cubicBezTo>
                      <a:cubicBezTo>
                        <a:pt x="2042" y="4515"/>
                        <a:pt x="1919" y="4450"/>
                        <a:pt x="1784" y="4450"/>
                      </a:cubicBezTo>
                      <a:cubicBezTo>
                        <a:pt x="1737" y="4450"/>
                        <a:pt x="1688" y="4458"/>
                        <a:pt x="1639" y="4474"/>
                      </a:cubicBezTo>
                      <a:cubicBezTo>
                        <a:pt x="1482" y="4568"/>
                        <a:pt x="1387" y="4758"/>
                        <a:pt x="1482" y="4947"/>
                      </a:cubicBezTo>
                      <a:cubicBezTo>
                        <a:pt x="1671" y="5325"/>
                        <a:pt x="2017" y="5545"/>
                        <a:pt x="2427" y="5545"/>
                      </a:cubicBezTo>
                      <a:lnTo>
                        <a:pt x="3813" y="5545"/>
                      </a:lnTo>
                      <a:cubicBezTo>
                        <a:pt x="3970" y="5545"/>
                        <a:pt x="4128" y="5671"/>
                        <a:pt x="4159" y="5829"/>
                      </a:cubicBezTo>
                      <a:lnTo>
                        <a:pt x="4853" y="8570"/>
                      </a:lnTo>
                      <a:cubicBezTo>
                        <a:pt x="4916" y="8790"/>
                        <a:pt x="4790" y="8979"/>
                        <a:pt x="4632" y="9011"/>
                      </a:cubicBezTo>
                      <a:cubicBezTo>
                        <a:pt x="4608" y="9015"/>
                        <a:pt x="4584" y="9017"/>
                        <a:pt x="4560" y="9017"/>
                      </a:cubicBezTo>
                      <a:cubicBezTo>
                        <a:pt x="4403" y="9017"/>
                        <a:pt x="4273" y="8927"/>
                        <a:pt x="4191" y="8790"/>
                      </a:cubicBezTo>
                      <a:lnTo>
                        <a:pt x="3655" y="6522"/>
                      </a:lnTo>
                      <a:cubicBezTo>
                        <a:pt x="3592" y="6364"/>
                        <a:pt x="3498" y="6270"/>
                        <a:pt x="3277" y="6270"/>
                      </a:cubicBezTo>
                      <a:lnTo>
                        <a:pt x="1040" y="6270"/>
                      </a:lnTo>
                      <a:cubicBezTo>
                        <a:pt x="914" y="6270"/>
                        <a:pt x="851" y="6207"/>
                        <a:pt x="757" y="6144"/>
                      </a:cubicBezTo>
                      <a:cubicBezTo>
                        <a:pt x="694" y="5986"/>
                        <a:pt x="694" y="5892"/>
                        <a:pt x="694" y="5797"/>
                      </a:cubicBezTo>
                      <a:lnTo>
                        <a:pt x="1419" y="3025"/>
                      </a:lnTo>
                      <a:cubicBezTo>
                        <a:pt x="1453" y="2855"/>
                        <a:pt x="1597" y="2767"/>
                        <a:pt x="1742" y="2767"/>
                      </a:cubicBezTo>
                      <a:close/>
                      <a:moveTo>
                        <a:pt x="2143" y="0"/>
                      </a:moveTo>
                      <a:cubicBezTo>
                        <a:pt x="1419" y="0"/>
                        <a:pt x="788" y="630"/>
                        <a:pt x="788" y="1387"/>
                      </a:cubicBezTo>
                      <a:cubicBezTo>
                        <a:pt x="788" y="1733"/>
                        <a:pt x="946" y="2080"/>
                        <a:pt x="1135" y="2332"/>
                      </a:cubicBezTo>
                      <a:cubicBezTo>
                        <a:pt x="977" y="2426"/>
                        <a:pt x="851" y="2647"/>
                        <a:pt x="788" y="2867"/>
                      </a:cubicBezTo>
                      <a:lnTo>
                        <a:pt x="64" y="5640"/>
                      </a:lnTo>
                      <a:cubicBezTo>
                        <a:pt x="1" y="5955"/>
                        <a:pt x="64" y="6270"/>
                        <a:pt x="253" y="6522"/>
                      </a:cubicBezTo>
                      <a:cubicBezTo>
                        <a:pt x="347" y="6648"/>
                        <a:pt x="473" y="6774"/>
                        <a:pt x="631" y="6805"/>
                      </a:cubicBezTo>
                      <a:lnTo>
                        <a:pt x="32" y="9263"/>
                      </a:lnTo>
                      <a:cubicBezTo>
                        <a:pt x="1" y="9452"/>
                        <a:pt x="95" y="9609"/>
                        <a:pt x="253" y="9672"/>
                      </a:cubicBezTo>
                      <a:cubicBezTo>
                        <a:pt x="281" y="9676"/>
                        <a:pt x="309" y="9678"/>
                        <a:pt x="335" y="9678"/>
                      </a:cubicBezTo>
                      <a:cubicBezTo>
                        <a:pt x="513" y="9678"/>
                        <a:pt x="639" y="9589"/>
                        <a:pt x="694" y="9452"/>
                      </a:cubicBezTo>
                      <a:lnTo>
                        <a:pt x="977" y="8318"/>
                      </a:lnTo>
                      <a:lnTo>
                        <a:pt x="3372" y="8318"/>
                      </a:lnTo>
                      <a:lnTo>
                        <a:pt x="3529" y="8885"/>
                      </a:lnTo>
                      <a:cubicBezTo>
                        <a:pt x="3661" y="9359"/>
                        <a:pt x="4079" y="9679"/>
                        <a:pt x="4526" y="9679"/>
                      </a:cubicBezTo>
                      <a:cubicBezTo>
                        <a:pt x="4613" y="9679"/>
                        <a:pt x="4702" y="9667"/>
                        <a:pt x="4790" y="9641"/>
                      </a:cubicBezTo>
                      <a:cubicBezTo>
                        <a:pt x="5357" y="9483"/>
                        <a:pt x="5703" y="8916"/>
                        <a:pt x="5546" y="8381"/>
                      </a:cubicBezTo>
                      <a:lnTo>
                        <a:pt x="4821" y="5640"/>
                      </a:lnTo>
                      <a:cubicBezTo>
                        <a:pt x="4790" y="5482"/>
                        <a:pt x="4727" y="5325"/>
                        <a:pt x="4601" y="5199"/>
                      </a:cubicBezTo>
                      <a:cubicBezTo>
                        <a:pt x="4758" y="5010"/>
                        <a:pt x="4884" y="4758"/>
                        <a:pt x="4884" y="4474"/>
                      </a:cubicBezTo>
                      <a:cubicBezTo>
                        <a:pt x="4884" y="3907"/>
                        <a:pt x="4412" y="3466"/>
                        <a:pt x="3844" y="3466"/>
                      </a:cubicBezTo>
                      <a:lnTo>
                        <a:pt x="3088" y="3466"/>
                      </a:lnTo>
                      <a:lnTo>
                        <a:pt x="2710" y="2647"/>
                      </a:lnTo>
                      <a:cubicBezTo>
                        <a:pt x="3183" y="2395"/>
                        <a:pt x="3529" y="1922"/>
                        <a:pt x="3529" y="1387"/>
                      </a:cubicBezTo>
                      <a:cubicBezTo>
                        <a:pt x="3529" y="630"/>
                        <a:pt x="2899" y="0"/>
                        <a:pt x="2143"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lumMod val="75000"/>
                        <a:lumOff val="25000"/>
                      </a:prstClr>
                    </a:solidFill>
                    <a:effectLst/>
                    <a:uLnTx/>
                    <a:uFillTx/>
                    <a:latin typeface="Segoe"/>
                    <a:cs typeface="Arial"/>
                  </a:endParaRPr>
                </a:p>
              </p:txBody>
            </p:sp>
            <p:sp>
              <p:nvSpPr>
                <p:cNvPr id="114" name="Google Shape;9154;p73">
                  <a:extLst>
                    <a:ext uri="{FF2B5EF4-FFF2-40B4-BE49-F238E27FC236}">
                      <a16:creationId xmlns:a16="http://schemas.microsoft.com/office/drawing/2014/main" id="{895F4D5F-95D4-D115-E771-D218CBB428D8}"/>
                    </a:ext>
                  </a:extLst>
                </p:cNvPr>
                <p:cNvSpPr/>
                <p:nvPr/>
              </p:nvSpPr>
              <p:spPr>
                <a:xfrm>
                  <a:off x="4668959" y="5009069"/>
                  <a:ext cx="258783" cy="437923"/>
                </a:xfrm>
                <a:custGeom>
                  <a:avLst/>
                  <a:gdLst/>
                  <a:ahLst/>
                  <a:cxnLst/>
                  <a:rect l="l" t="t" r="r" b="b"/>
                  <a:pathLst>
                    <a:path w="5735" h="9705" extrusionOk="0">
                      <a:moveTo>
                        <a:pt x="3624" y="662"/>
                      </a:moveTo>
                      <a:cubicBezTo>
                        <a:pt x="4002" y="662"/>
                        <a:pt x="4317" y="977"/>
                        <a:pt x="4317" y="1355"/>
                      </a:cubicBezTo>
                      <a:cubicBezTo>
                        <a:pt x="4317" y="1765"/>
                        <a:pt x="4002" y="2080"/>
                        <a:pt x="3624" y="2080"/>
                      </a:cubicBezTo>
                      <a:cubicBezTo>
                        <a:pt x="3214" y="2080"/>
                        <a:pt x="2899" y="1765"/>
                        <a:pt x="2899" y="1355"/>
                      </a:cubicBezTo>
                      <a:cubicBezTo>
                        <a:pt x="2899" y="977"/>
                        <a:pt x="3214" y="662"/>
                        <a:pt x="3624" y="662"/>
                      </a:cubicBezTo>
                      <a:close/>
                      <a:moveTo>
                        <a:pt x="4317" y="6900"/>
                      </a:moveTo>
                      <a:lnTo>
                        <a:pt x="4474" y="7593"/>
                      </a:lnTo>
                      <a:lnTo>
                        <a:pt x="2490" y="7593"/>
                      </a:lnTo>
                      <a:lnTo>
                        <a:pt x="2647" y="6900"/>
                      </a:lnTo>
                      <a:close/>
                      <a:moveTo>
                        <a:pt x="3962" y="2731"/>
                      </a:moveTo>
                      <a:cubicBezTo>
                        <a:pt x="4108" y="2731"/>
                        <a:pt x="4250" y="2818"/>
                        <a:pt x="4285" y="2993"/>
                      </a:cubicBezTo>
                      <a:lnTo>
                        <a:pt x="4979" y="5734"/>
                      </a:lnTo>
                      <a:cubicBezTo>
                        <a:pt x="5010" y="6018"/>
                        <a:pt x="4853" y="6207"/>
                        <a:pt x="4632" y="6207"/>
                      </a:cubicBezTo>
                      <a:lnTo>
                        <a:pt x="2395" y="6207"/>
                      </a:lnTo>
                      <a:cubicBezTo>
                        <a:pt x="2238" y="6207"/>
                        <a:pt x="2080" y="6333"/>
                        <a:pt x="2049" y="6490"/>
                      </a:cubicBezTo>
                      <a:lnTo>
                        <a:pt x="1482" y="8727"/>
                      </a:lnTo>
                      <a:cubicBezTo>
                        <a:pt x="1456" y="8883"/>
                        <a:pt x="1323" y="8996"/>
                        <a:pt x="1154" y="8996"/>
                      </a:cubicBezTo>
                      <a:cubicBezTo>
                        <a:pt x="1118" y="8996"/>
                        <a:pt x="1080" y="8990"/>
                        <a:pt x="1040" y="8979"/>
                      </a:cubicBezTo>
                      <a:cubicBezTo>
                        <a:pt x="851" y="8916"/>
                        <a:pt x="725" y="8727"/>
                        <a:pt x="820" y="8538"/>
                      </a:cubicBezTo>
                      <a:lnTo>
                        <a:pt x="1513" y="5766"/>
                      </a:lnTo>
                      <a:cubicBezTo>
                        <a:pt x="1576" y="5608"/>
                        <a:pt x="1671" y="5514"/>
                        <a:pt x="1891" y="5514"/>
                      </a:cubicBezTo>
                      <a:lnTo>
                        <a:pt x="3246" y="5514"/>
                      </a:lnTo>
                      <a:cubicBezTo>
                        <a:pt x="3655" y="5514"/>
                        <a:pt x="4002" y="5262"/>
                        <a:pt x="4222" y="4915"/>
                      </a:cubicBezTo>
                      <a:cubicBezTo>
                        <a:pt x="4285" y="4758"/>
                        <a:pt x="4222" y="4537"/>
                        <a:pt x="4033" y="4442"/>
                      </a:cubicBezTo>
                      <a:cubicBezTo>
                        <a:pt x="3993" y="4426"/>
                        <a:pt x="3948" y="4418"/>
                        <a:pt x="3902" y="4418"/>
                      </a:cubicBezTo>
                      <a:cubicBezTo>
                        <a:pt x="3770" y="4418"/>
                        <a:pt x="3631" y="4483"/>
                        <a:pt x="3561" y="4600"/>
                      </a:cubicBezTo>
                      <a:cubicBezTo>
                        <a:pt x="3529" y="4726"/>
                        <a:pt x="3372" y="4789"/>
                        <a:pt x="3246" y="4789"/>
                      </a:cubicBezTo>
                      <a:lnTo>
                        <a:pt x="1891" y="4789"/>
                      </a:lnTo>
                      <a:cubicBezTo>
                        <a:pt x="1671" y="4789"/>
                        <a:pt x="1513" y="4631"/>
                        <a:pt x="1513" y="4442"/>
                      </a:cubicBezTo>
                      <a:cubicBezTo>
                        <a:pt x="1513" y="4253"/>
                        <a:pt x="1671" y="4096"/>
                        <a:pt x="1891" y="4096"/>
                      </a:cubicBezTo>
                      <a:lnTo>
                        <a:pt x="2836" y="4096"/>
                      </a:lnTo>
                      <a:cubicBezTo>
                        <a:pt x="2931" y="4096"/>
                        <a:pt x="3057" y="4001"/>
                        <a:pt x="3151" y="3907"/>
                      </a:cubicBezTo>
                      <a:cubicBezTo>
                        <a:pt x="3151" y="3844"/>
                        <a:pt x="3655" y="2899"/>
                        <a:pt x="3655" y="2899"/>
                      </a:cubicBezTo>
                      <a:cubicBezTo>
                        <a:pt x="3725" y="2787"/>
                        <a:pt x="3845" y="2731"/>
                        <a:pt x="3962" y="2731"/>
                      </a:cubicBezTo>
                      <a:close/>
                      <a:moveTo>
                        <a:pt x="3529" y="0"/>
                      </a:moveTo>
                      <a:cubicBezTo>
                        <a:pt x="2805" y="0"/>
                        <a:pt x="2175" y="630"/>
                        <a:pt x="2175" y="1355"/>
                      </a:cubicBezTo>
                      <a:cubicBezTo>
                        <a:pt x="2175" y="1922"/>
                        <a:pt x="2490" y="2395"/>
                        <a:pt x="2994" y="2615"/>
                      </a:cubicBezTo>
                      <a:lnTo>
                        <a:pt x="2584" y="3466"/>
                      </a:lnTo>
                      <a:lnTo>
                        <a:pt x="1860" y="3466"/>
                      </a:lnTo>
                      <a:cubicBezTo>
                        <a:pt x="1261" y="3466"/>
                        <a:pt x="820" y="3938"/>
                        <a:pt x="820" y="4474"/>
                      </a:cubicBezTo>
                      <a:cubicBezTo>
                        <a:pt x="820" y="4758"/>
                        <a:pt x="946" y="4978"/>
                        <a:pt x="1103" y="5199"/>
                      </a:cubicBezTo>
                      <a:cubicBezTo>
                        <a:pt x="977" y="5325"/>
                        <a:pt x="914" y="5451"/>
                        <a:pt x="851" y="5608"/>
                      </a:cubicBezTo>
                      <a:lnTo>
                        <a:pt x="158" y="8381"/>
                      </a:lnTo>
                      <a:cubicBezTo>
                        <a:pt x="1" y="8916"/>
                        <a:pt x="347" y="9483"/>
                        <a:pt x="914" y="9641"/>
                      </a:cubicBezTo>
                      <a:cubicBezTo>
                        <a:pt x="1002" y="9667"/>
                        <a:pt x="1091" y="9679"/>
                        <a:pt x="1178" y="9679"/>
                      </a:cubicBezTo>
                      <a:cubicBezTo>
                        <a:pt x="1624" y="9679"/>
                        <a:pt x="2038" y="9359"/>
                        <a:pt x="2143" y="8885"/>
                      </a:cubicBezTo>
                      <a:lnTo>
                        <a:pt x="2332" y="8286"/>
                      </a:lnTo>
                      <a:lnTo>
                        <a:pt x="4695" y="8286"/>
                      </a:lnTo>
                      <a:lnTo>
                        <a:pt x="4947" y="9452"/>
                      </a:lnTo>
                      <a:cubicBezTo>
                        <a:pt x="4995" y="9597"/>
                        <a:pt x="5118" y="9704"/>
                        <a:pt x="5257" y="9704"/>
                      </a:cubicBezTo>
                      <a:cubicBezTo>
                        <a:pt x="5300" y="9704"/>
                        <a:pt x="5344" y="9694"/>
                        <a:pt x="5388" y="9672"/>
                      </a:cubicBezTo>
                      <a:cubicBezTo>
                        <a:pt x="5577" y="9641"/>
                        <a:pt x="5703" y="9452"/>
                        <a:pt x="5609" y="9231"/>
                      </a:cubicBezTo>
                      <a:lnTo>
                        <a:pt x="5042" y="6805"/>
                      </a:lnTo>
                      <a:cubicBezTo>
                        <a:pt x="5514" y="6616"/>
                        <a:pt x="5735" y="6144"/>
                        <a:pt x="5640" y="5640"/>
                      </a:cubicBezTo>
                      <a:lnTo>
                        <a:pt x="4916" y="2867"/>
                      </a:lnTo>
                      <a:cubicBezTo>
                        <a:pt x="4884" y="2647"/>
                        <a:pt x="4758" y="2489"/>
                        <a:pt x="4569" y="2332"/>
                      </a:cubicBezTo>
                      <a:cubicBezTo>
                        <a:pt x="4790" y="2080"/>
                        <a:pt x="4916" y="1733"/>
                        <a:pt x="4916" y="1355"/>
                      </a:cubicBezTo>
                      <a:cubicBezTo>
                        <a:pt x="4916" y="630"/>
                        <a:pt x="4285" y="0"/>
                        <a:pt x="3529"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lumMod val="75000"/>
                        <a:lumOff val="25000"/>
                      </a:prstClr>
                    </a:solidFill>
                    <a:effectLst/>
                    <a:uLnTx/>
                    <a:uFillTx/>
                    <a:latin typeface="Segoe"/>
                    <a:cs typeface="Arial"/>
                  </a:endParaRPr>
                </a:p>
              </p:txBody>
            </p:sp>
          </p:grpSp>
          <p:sp>
            <p:nvSpPr>
              <p:cNvPr id="111" name="Google Shape;9155;p73">
                <a:extLst>
                  <a:ext uri="{FF2B5EF4-FFF2-40B4-BE49-F238E27FC236}">
                    <a16:creationId xmlns:a16="http://schemas.microsoft.com/office/drawing/2014/main" id="{7616C7EF-53DD-FFCC-B6F5-D41B027444F2}"/>
                  </a:ext>
                </a:extLst>
              </p:cNvPr>
              <p:cNvSpPr/>
              <p:nvPr/>
            </p:nvSpPr>
            <p:spPr>
              <a:xfrm>
                <a:off x="4548118" y="4912370"/>
                <a:ext cx="220428" cy="189654"/>
              </a:xfrm>
              <a:custGeom>
                <a:avLst/>
                <a:gdLst/>
                <a:ahLst/>
                <a:cxnLst/>
                <a:rect l="l" t="t" r="r" b="b"/>
                <a:pathLst>
                  <a:path w="4885" h="4203" extrusionOk="0">
                    <a:moveTo>
                      <a:pt x="3844" y="631"/>
                    </a:moveTo>
                    <a:cubicBezTo>
                      <a:pt x="4034" y="631"/>
                      <a:pt x="4223" y="789"/>
                      <a:pt x="4223" y="978"/>
                    </a:cubicBezTo>
                    <a:lnTo>
                      <a:pt x="4223" y="1734"/>
                    </a:lnTo>
                    <a:cubicBezTo>
                      <a:pt x="4223" y="1923"/>
                      <a:pt x="4034" y="2112"/>
                      <a:pt x="3844" y="2112"/>
                    </a:cubicBezTo>
                    <a:cubicBezTo>
                      <a:pt x="3655" y="2143"/>
                      <a:pt x="3498" y="2301"/>
                      <a:pt x="3498" y="2458"/>
                    </a:cubicBezTo>
                    <a:lnTo>
                      <a:pt x="3498" y="2994"/>
                    </a:lnTo>
                    <a:lnTo>
                      <a:pt x="2679" y="2206"/>
                    </a:lnTo>
                    <a:cubicBezTo>
                      <a:pt x="2584" y="2143"/>
                      <a:pt x="2521" y="2112"/>
                      <a:pt x="2427" y="2112"/>
                    </a:cubicBezTo>
                    <a:lnTo>
                      <a:pt x="1009" y="2112"/>
                    </a:lnTo>
                    <a:cubicBezTo>
                      <a:pt x="820" y="2112"/>
                      <a:pt x="662" y="1923"/>
                      <a:pt x="662" y="1734"/>
                    </a:cubicBezTo>
                    <a:lnTo>
                      <a:pt x="662" y="978"/>
                    </a:lnTo>
                    <a:cubicBezTo>
                      <a:pt x="662" y="789"/>
                      <a:pt x="820" y="631"/>
                      <a:pt x="1009" y="631"/>
                    </a:cubicBezTo>
                    <a:close/>
                    <a:moveTo>
                      <a:pt x="1009" y="1"/>
                    </a:moveTo>
                    <a:cubicBezTo>
                      <a:pt x="442" y="1"/>
                      <a:pt x="1" y="474"/>
                      <a:pt x="1" y="1041"/>
                    </a:cubicBezTo>
                    <a:lnTo>
                      <a:pt x="1" y="1765"/>
                    </a:lnTo>
                    <a:cubicBezTo>
                      <a:pt x="1" y="2364"/>
                      <a:pt x="473" y="2805"/>
                      <a:pt x="1009" y="2805"/>
                    </a:cubicBezTo>
                    <a:lnTo>
                      <a:pt x="2269" y="2805"/>
                    </a:lnTo>
                    <a:lnTo>
                      <a:pt x="3592" y="4097"/>
                    </a:lnTo>
                    <a:cubicBezTo>
                      <a:pt x="3663" y="4167"/>
                      <a:pt x="3770" y="4203"/>
                      <a:pt x="3872" y="4203"/>
                    </a:cubicBezTo>
                    <a:cubicBezTo>
                      <a:pt x="3906" y="4203"/>
                      <a:pt x="3939" y="4199"/>
                      <a:pt x="3970" y="4191"/>
                    </a:cubicBezTo>
                    <a:cubicBezTo>
                      <a:pt x="4097" y="4160"/>
                      <a:pt x="4160" y="4002"/>
                      <a:pt x="4160" y="3876"/>
                    </a:cubicBezTo>
                    <a:lnTo>
                      <a:pt x="4160" y="2773"/>
                    </a:lnTo>
                    <a:cubicBezTo>
                      <a:pt x="4569" y="2616"/>
                      <a:pt x="4884" y="2238"/>
                      <a:pt x="4884" y="1765"/>
                    </a:cubicBezTo>
                    <a:lnTo>
                      <a:pt x="4884" y="1041"/>
                    </a:lnTo>
                    <a:cubicBezTo>
                      <a:pt x="4884" y="442"/>
                      <a:pt x="4412" y="1"/>
                      <a:pt x="3844"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lumMod val="75000"/>
                      <a:lumOff val="25000"/>
                    </a:prstClr>
                  </a:solidFill>
                  <a:effectLst/>
                  <a:uLnTx/>
                  <a:uFillTx/>
                  <a:latin typeface="Segoe"/>
                  <a:cs typeface="Arial"/>
                </a:endParaRPr>
              </a:p>
            </p:txBody>
          </p:sp>
        </p:grpSp>
        <p:grpSp>
          <p:nvGrpSpPr>
            <p:cNvPr id="115" name="Group 114">
              <a:extLst>
                <a:ext uri="{FF2B5EF4-FFF2-40B4-BE49-F238E27FC236}">
                  <a16:creationId xmlns:a16="http://schemas.microsoft.com/office/drawing/2014/main" id="{3DBD4F8A-2C44-E7B9-5E4B-662C06502DEA}"/>
                </a:ext>
              </a:extLst>
            </p:cNvPr>
            <p:cNvGrpSpPr/>
            <p:nvPr/>
          </p:nvGrpSpPr>
          <p:grpSpPr>
            <a:xfrm>
              <a:off x="6339070" y="4963699"/>
              <a:ext cx="1472026" cy="1023206"/>
              <a:chOff x="6339070" y="4963699"/>
              <a:chExt cx="1472026" cy="1023206"/>
            </a:xfrm>
          </p:grpSpPr>
          <p:sp>
            <p:nvSpPr>
              <p:cNvPr id="116" name="TextBox 115">
                <a:extLst>
                  <a:ext uri="{FF2B5EF4-FFF2-40B4-BE49-F238E27FC236}">
                    <a16:creationId xmlns:a16="http://schemas.microsoft.com/office/drawing/2014/main" id="{DC6332E9-E5EB-F26E-456D-E04AC0970229}"/>
                  </a:ext>
                </a:extLst>
              </p:cNvPr>
              <p:cNvSpPr txBox="1"/>
              <p:nvPr/>
            </p:nvSpPr>
            <p:spPr>
              <a:xfrm>
                <a:off x="6339070" y="5446582"/>
                <a:ext cx="1472026" cy="540323"/>
              </a:xfrm>
              <a:prstGeom prst="rect">
                <a:avLst/>
              </a:prstGeom>
              <a:noFill/>
            </p:spPr>
            <p:txBody>
              <a:bodyPr wrap="square" rtlCol="0">
                <a:spAutoFit/>
              </a:bodyPr>
              <a:lstStyle/>
              <a:p>
                <a:pPr defTabSz="1179576">
                  <a:spcAft>
                    <a:spcPts val="600"/>
                  </a:spcAft>
                </a:pPr>
                <a:r>
                  <a:rPr lang="en-US" sz="2000" b="1" kern="1200">
                    <a:solidFill>
                      <a:schemeClr val="bg1"/>
                    </a:solidFill>
                    <a:latin typeface="Goudy Old Style" panose="02020502050305020303" pitchFamily="18" charset="0"/>
                    <a:ea typeface="+mn-ea"/>
                    <a:cs typeface="+mn-cs"/>
                  </a:rPr>
                  <a:t>Vérifier</a:t>
                </a:r>
                <a:endParaRPr lang="en-US" sz="2000" b="1">
                  <a:solidFill>
                    <a:schemeClr val="bg1"/>
                  </a:solidFill>
                  <a:latin typeface="Goudy Old Style" panose="02020502050305020303" pitchFamily="18" charset="0"/>
                </a:endParaRPr>
              </a:p>
            </p:txBody>
          </p:sp>
          <p:sp>
            <p:nvSpPr>
              <p:cNvPr id="117" name="Google Shape;9263;p73">
                <a:extLst>
                  <a:ext uri="{FF2B5EF4-FFF2-40B4-BE49-F238E27FC236}">
                    <a16:creationId xmlns:a16="http://schemas.microsoft.com/office/drawing/2014/main" id="{42D94552-A74D-F367-CE6E-5CF7A8A4CEDE}"/>
                  </a:ext>
                </a:extLst>
              </p:cNvPr>
              <p:cNvSpPr/>
              <p:nvPr/>
            </p:nvSpPr>
            <p:spPr>
              <a:xfrm>
                <a:off x="7408179" y="5027684"/>
                <a:ext cx="189112" cy="123728"/>
              </a:xfrm>
              <a:custGeom>
                <a:avLst/>
                <a:gdLst/>
                <a:ahLst/>
                <a:cxnLst/>
                <a:rect l="l" t="t" r="r" b="b"/>
                <a:pathLst>
                  <a:path w="4191" h="2742" extrusionOk="0">
                    <a:moveTo>
                      <a:pt x="347" y="0"/>
                    </a:moveTo>
                    <a:cubicBezTo>
                      <a:pt x="158" y="0"/>
                      <a:pt x="0" y="158"/>
                      <a:pt x="0" y="347"/>
                    </a:cubicBezTo>
                    <a:cubicBezTo>
                      <a:pt x="0" y="505"/>
                      <a:pt x="158" y="662"/>
                      <a:pt x="315" y="662"/>
                    </a:cubicBezTo>
                    <a:lnTo>
                      <a:pt x="2426" y="662"/>
                    </a:lnTo>
                    <a:cubicBezTo>
                      <a:pt x="2615" y="662"/>
                      <a:pt x="2773" y="820"/>
                      <a:pt x="2773" y="1009"/>
                    </a:cubicBezTo>
                    <a:lnTo>
                      <a:pt x="2773" y="1576"/>
                    </a:lnTo>
                    <a:lnTo>
                      <a:pt x="2678" y="1450"/>
                    </a:lnTo>
                    <a:cubicBezTo>
                      <a:pt x="2615" y="1387"/>
                      <a:pt x="2521" y="1355"/>
                      <a:pt x="2430" y="1355"/>
                    </a:cubicBezTo>
                    <a:cubicBezTo>
                      <a:pt x="2340" y="1355"/>
                      <a:pt x="2253" y="1387"/>
                      <a:pt x="2206" y="1450"/>
                    </a:cubicBezTo>
                    <a:cubicBezTo>
                      <a:pt x="2080" y="1576"/>
                      <a:pt x="2080" y="1796"/>
                      <a:pt x="2206" y="1922"/>
                    </a:cubicBezTo>
                    <a:lnTo>
                      <a:pt x="2899" y="2647"/>
                    </a:lnTo>
                    <a:cubicBezTo>
                      <a:pt x="2993" y="2710"/>
                      <a:pt x="3056" y="2741"/>
                      <a:pt x="3151" y="2741"/>
                    </a:cubicBezTo>
                    <a:cubicBezTo>
                      <a:pt x="3214" y="2741"/>
                      <a:pt x="3340" y="2710"/>
                      <a:pt x="3371" y="2647"/>
                    </a:cubicBezTo>
                    <a:lnTo>
                      <a:pt x="4096" y="1922"/>
                    </a:lnTo>
                    <a:cubicBezTo>
                      <a:pt x="4191" y="1796"/>
                      <a:pt x="4191" y="1576"/>
                      <a:pt x="4096" y="1450"/>
                    </a:cubicBezTo>
                    <a:cubicBezTo>
                      <a:pt x="4033" y="1387"/>
                      <a:pt x="3938" y="1355"/>
                      <a:pt x="3848" y="1355"/>
                    </a:cubicBezTo>
                    <a:cubicBezTo>
                      <a:pt x="3757" y="1355"/>
                      <a:pt x="3671" y="1387"/>
                      <a:pt x="3623" y="1450"/>
                    </a:cubicBezTo>
                    <a:lnTo>
                      <a:pt x="3497" y="1576"/>
                    </a:lnTo>
                    <a:lnTo>
                      <a:pt x="3497" y="1009"/>
                    </a:lnTo>
                    <a:cubicBezTo>
                      <a:pt x="3497" y="442"/>
                      <a:pt x="3025" y="0"/>
                      <a:pt x="2458"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lumMod val="75000"/>
                      <a:lumOff val="25000"/>
                    </a:prstClr>
                  </a:solidFill>
                  <a:effectLst/>
                  <a:uLnTx/>
                  <a:uFillTx/>
                  <a:latin typeface="Segoe"/>
                  <a:cs typeface="Arial"/>
                </a:endParaRPr>
              </a:p>
            </p:txBody>
          </p:sp>
          <p:sp>
            <p:nvSpPr>
              <p:cNvPr id="118" name="Google Shape;9264;p73">
                <a:extLst>
                  <a:ext uri="{FF2B5EF4-FFF2-40B4-BE49-F238E27FC236}">
                    <a16:creationId xmlns:a16="http://schemas.microsoft.com/office/drawing/2014/main" id="{2E809958-8D8B-EBAC-CFFE-975872EB5AD4}"/>
                  </a:ext>
                </a:extLst>
              </p:cNvPr>
              <p:cNvSpPr/>
              <p:nvPr/>
            </p:nvSpPr>
            <p:spPr>
              <a:xfrm>
                <a:off x="7217668" y="5309163"/>
                <a:ext cx="190556" cy="125127"/>
              </a:xfrm>
              <a:custGeom>
                <a:avLst/>
                <a:gdLst/>
                <a:ahLst/>
                <a:cxnLst/>
                <a:rect l="l" t="t" r="r" b="b"/>
                <a:pathLst>
                  <a:path w="4223" h="2773" extrusionOk="0">
                    <a:moveTo>
                      <a:pt x="1056" y="0"/>
                    </a:moveTo>
                    <a:cubicBezTo>
                      <a:pt x="969" y="0"/>
                      <a:pt x="883" y="32"/>
                      <a:pt x="820" y="95"/>
                    </a:cubicBezTo>
                    <a:lnTo>
                      <a:pt x="95" y="820"/>
                    </a:lnTo>
                    <a:cubicBezTo>
                      <a:pt x="1" y="914"/>
                      <a:pt x="1" y="1166"/>
                      <a:pt x="95" y="1292"/>
                    </a:cubicBezTo>
                    <a:cubicBezTo>
                      <a:pt x="158" y="1339"/>
                      <a:pt x="253" y="1363"/>
                      <a:pt x="343" y="1363"/>
                    </a:cubicBezTo>
                    <a:cubicBezTo>
                      <a:pt x="434" y="1363"/>
                      <a:pt x="521" y="1339"/>
                      <a:pt x="568" y="1292"/>
                    </a:cubicBezTo>
                    <a:lnTo>
                      <a:pt x="694" y="1166"/>
                    </a:lnTo>
                    <a:lnTo>
                      <a:pt x="694" y="1702"/>
                    </a:lnTo>
                    <a:cubicBezTo>
                      <a:pt x="757" y="2300"/>
                      <a:pt x="1229" y="2773"/>
                      <a:pt x="1765" y="2773"/>
                    </a:cubicBezTo>
                    <a:lnTo>
                      <a:pt x="3844" y="2773"/>
                    </a:lnTo>
                    <a:cubicBezTo>
                      <a:pt x="4065" y="2773"/>
                      <a:pt x="4222" y="2615"/>
                      <a:pt x="4222" y="2426"/>
                    </a:cubicBezTo>
                    <a:cubicBezTo>
                      <a:pt x="4222" y="2237"/>
                      <a:pt x="4065" y="2080"/>
                      <a:pt x="3844" y="2080"/>
                    </a:cubicBezTo>
                    <a:lnTo>
                      <a:pt x="1765" y="2080"/>
                    </a:lnTo>
                    <a:cubicBezTo>
                      <a:pt x="1576" y="2080"/>
                      <a:pt x="1418" y="1922"/>
                      <a:pt x="1418" y="1702"/>
                    </a:cubicBezTo>
                    <a:lnTo>
                      <a:pt x="1418" y="1166"/>
                    </a:lnTo>
                    <a:lnTo>
                      <a:pt x="1544" y="1292"/>
                    </a:lnTo>
                    <a:cubicBezTo>
                      <a:pt x="1592" y="1339"/>
                      <a:pt x="1678" y="1363"/>
                      <a:pt x="1769" y="1363"/>
                    </a:cubicBezTo>
                    <a:cubicBezTo>
                      <a:pt x="1859" y="1363"/>
                      <a:pt x="1954" y="1339"/>
                      <a:pt x="2017" y="1292"/>
                    </a:cubicBezTo>
                    <a:cubicBezTo>
                      <a:pt x="2112" y="1166"/>
                      <a:pt x="2112" y="914"/>
                      <a:pt x="2017" y="820"/>
                    </a:cubicBezTo>
                    <a:lnTo>
                      <a:pt x="1292" y="95"/>
                    </a:lnTo>
                    <a:cubicBezTo>
                      <a:pt x="1229" y="32"/>
                      <a:pt x="1143" y="0"/>
                      <a:pt x="1056"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lumMod val="75000"/>
                      <a:lumOff val="25000"/>
                    </a:prstClr>
                  </a:solidFill>
                  <a:effectLst/>
                  <a:uLnTx/>
                  <a:uFillTx/>
                  <a:latin typeface="Segoe"/>
                  <a:cs typeface="Arial"/>
                </a:endParaRPr>
              </a:p>
            </p:txBody>
          </p:sp>
          <p:sp>
            <p:nvSpPr>
              <p:cNvPr id="119" name="Google Shape;9265;p73">
                <a:extLst>
                  <a:ext uri="{FF2B5EF4-FFF2-40B4-BE49-F238E27FC236}">
                    <a16:creationId xmlns:a16="http://schemas.microsoft.com/office/drawing/2014/main" id="{75D86529-417D-EBC9-067E-B8732BF12653}"/>
                  </a:ext>
                </a:extLst>
              </p:cNvPr>
              <p:cNvSpPr/>
              <p:nvPr/>
            </p:nvSpPr>
            <p:spPr>
              <a:xfrm>
                <a:off x="7156526" y="4963699"/>
                <a:ext cx="251698" cy="314239"/>
              </a:xfrm>
              <a:custGeom>
                <a:avLst/>
                <a:gdLst/>
                <a:ahLst/>
                <a:cxnLst/>
                <a:rect l="l" t="t" r="r" b="b"/>
                <a:pathLst>
                  <a:path w="5578" h="6964" extrusionOk="0">
                    <a:moveTo>
                      <a:pt x="2773" y="694"/>
                    </a:moveTo>
                    <a:cubicBezTo>
                      <a:pt x="3372" y="694"/>
                      <a:pt x="3782" y="1166"/>
                      <a:pt x="3782" y="1734"/>
                    </a:cubicBezTo>
                    <a:cubicBezTo>
                      <a:pt x="3782" y="2301"/>
                      <a:pt x="3309" y="2742"/>
                      <a:pt x="2773" y="2742"/>
                    </a:cubicBezTo>
                    <a:cubicBezTo>
                      <a:pt x="2175" y="2742"/>
                      <a:pt x="1734" y="2269"/>
                      <a:pt x="1734" y="1734"/>
                    </a:cubicBezTo>
                    <a:cubicBezTo>
                      <a:pt x="1734" y="1166"/>
                      <a:pt x="2206" y="694"/>
                      <a:pt x="2773" y="694"/>
                    </a:cubicBezTo>
                    <a:close/>
                    <a:moveTo>
                      <a:pt x="2773" y="3466"/>
                    </a:moveTo>
                    <a:cubicBezTo>
                      <a:pt x="3908" y="3466"/>
                      <a:pt x="4853" y="4411"/>
                      <a:pt x="4853" y="5546"/>
                    </a:cubicBezTo>
                    <a:lnTo>
                      <a:pt x="4853" y="6270"/>
                    </a:lnTo>
                    <a:lnTo>
                      <a:pt x="694" y="6270"/>
                    </a:lnTo>
                    <a:lnTo>
                      <a:pt x="694" y="5546"/>
                    </a:lnTo>
                    <a:cubicBezTo>
                      <a:pt x="694" y="4411"/>
                      <a:pt x="1639" y="3466"/>
                      <a:pt x="2773" y="3466"/>
                    </a:cubicBezTo>
                    <a:close/>
                    <a:moveTo>
                      <a:pt x="2805" y="1"/>
                    </a:moveTo>
                    <a:cubicBezTo>
                      <a:pt x="1860" y="1"/>
                      <a:pt x="1072" y="788"/>
                      <a:pt x="1072" y="1734"/>
                    </a:cubicBezTo>
                    <a:cubicBezTo>
                      <a:pt x="1072" y="2238"/>
                      <a:pt x="1324" y="2710"/>
                      <a:pt x="1671" y="3025"/>
                    </a:cubicBezTo>
                    <a:cubicBezTo>
                      <a:pt x="726" y="3466"/>
                      <a:pt x="64" y="4443"/>
                      <a:pt x="64" y="5577"/>
                    </a:cubicBezTo>
                    <a:lnTo>
                      <a:pt x="64" y="6617"/>
                    </a:lnTo>
                    <a:cubicBezTo>
                      <a:pt x="1" y="6806"/>
                      <a:pt x="159" y="6963"/>
                      <a:pt x="379" y="6963"/>
                    </a:cubicBezTo>
                    <a:lnTo>
                      <a:pt x="5199" y="6963"/>
                    </a:lnTo>
                    <a:cubicBezTo>
                      <a:pt x="5420" y="6963"/>
                      <a:pt x="5577" y="6806"/>
                      <a:pt x="5577" y="6617"/>
                    </a:cubicBezTo>
                    <a:lnTo>
                      <a:pt x="5577" y="5577"/>
                    </a:lnTo>
                    <a:cubicBezTo>
                      <a:pt x="5577" y="4443"/>
                      <a:pt x="4884" y="3498"/>
                      <a:pt x="3939" y="3025"/>
                    </a:cubicBezTo>
                    <a:cubicBezTo>
                      <a:pt x="4317" y="2710"/>
                      <a:pt x="4538" y="2238"/>
                      <a:pt x="4538" y="1734"/>
                    </a:cubicBezTo>
                    <a:cubicBezTo>
                      <a:pt x="4538" y="788"/>
                      <a:pt x="3750" y="1"/>
                      <a:pt x="2805"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lumMod val="75000"/>
                      <a:lumOff val="25000"/>
                    </a:prstClr>
                  </a:solidFill>
                  <a:effectLst/>
                  <a:uLnTx/>
                  <a:uFillTx/>
                  <a:latin typeface="Segoe"/>
                  <a:cs typeface="Arial"/>
                </a:endParaRPr>
              </a:p>
            </p:txBody>
          </p:sp>
          <p:sp>
            <p:nvSpPr>
              <p:cNvPr id="120" name="Google Shape;9266;p73">
                <a:extLst>
                  <a:ext uri="{FF2B5EF4-FFF2-40B4-BE49-F238E27FC236}">
                    <a16:creationId xmlns:a16="http://schemas.microsoft.com/office/drawing/2014/main" id="{C70E7DF0-4A1E-79E6-C41D-38BD7C4DDB68}"/>
                  </a:ext>
                </a:extLst>
              </p:cNvPr>
              <p:cNvSpPr/>
              <p:nvPr/>
            </p:nvSpPr>
            <p:spPr>
              <a:xfrm>
                <a:off x="7440849" y="5184036"/>
                <a:ext cx="251698" cy="314239"/>
              </a:xfrm>
              <a:custGeom>
                <a:avLst/>
                <a:gdLst/>
                <a:ahLst/>
                <a:cxnLst/>
                <a:rect l="l" t="t" r="r" b="b"/>
                <a:pathLst>
                  <a:path w="5578" h="6964" extrusionOk="0">
                    <a:moveTo>
                      <a:pt x="2773" y="663"/>
                    </a:moveTo>
                    <a:cubicBezTo>
                      <a:pt x="3372" y="663"/>
                      <a:pt x="3782" y="1135"/>
                      <a:pt x="3782" y="1702"/>
                    </a:cubicBezTo>
                    <a:cubicBezTo>
                      <a:pt x="3782" y="2238"/>
                      <a:pt x="3309" y="2710"/>
                      <a:pt x="2773" y="2710"/>
                    </a:cubicBezTo>
                    <a:cubicBezTo>
                      <a:pt x="2175" y="2710"/>
                      <a:pt x="1734" y="2238"/>
                      <a:pt x="1734" y="1702"/>
                    </a:cubicBezTo>
                    <a:cubicBezTo>
                      <a:pt x="1734" y="1135"/>
                      <a:pt x="2175" y="663"/>
                      <a:pt x="2773" y="663"/>
                    </a:cubicBezTo>
                    <a:close/>
                    <a:moveTo>
                      <a:pt x="2773" y="3467"/>
                    </a:moveTo>
                    <a:cubicBezTo>
                      <a:pt x="3908" y="3467"/>
                      <a:pt x="4853" y="4412"/>
                      <a:pt x="4853" y="5546"/>
                    </a:cubicBezTo>
                    <a:lnTo>
                      <a:pt x="4853" y="6270"/>
                    </a:lnTo>
                    <a:lnTo>
                      <a:pt x="694" y="6270"/>
                    </a:lnTo>
                    <a:lnTo>
                      <a:pt x="694" y="5546"/>
                    </a:lnTo>
                    <a:cubicBezTo>
                      <a:pt x="694" y="4412"/>
                      <a:pt x="1639" y="3467"/>
                      <a:pt x="2773" y="3467"/>
                    </a:cubicBezTo>
                    <a:close/>
                    <a:moveTo>
                      <a:pt x="2773" y="1"/>
                    </a:moveTo>
                    <a:cubicBezTo>
                      <a:pt x="1828" y="1"/>
                      <a:pt x="1041" y="789"/>
                      <a:pt x="1041" y="1734"/>
                    </a:cubicBezTo>
                    <a:cubicBezTo>
                      <a:pt x="1041" y="2238"/>
                      <a:pt x="1261" y="2710"/>
                      <a:pt x="1608" y="3025"/>
                    </a:cubicBezTo>
                    <a:cubicBezTo>
                      <a:pt x="663" y="3467"/>
                      <a:pt x="1" y="4443"/>
                      <a:pt x="1" y="5546"/>
                    </a:cubicBezTo>
                    <a:lnTo>
                      <a:pt x="1" y="6617"/>
                    </a:lnTo>
                    <a:cubicBezTo>
                      <a:pt x="1" y="6806"/>
                      <a:pt x="159" y="6964"/>
                      <a:pt x="379" y="6964"/>
                    </a:cubicBezTo>
                    <a:lnTo>
                      <a:pt x="5199" y="6964"/>
                    </a:lnTo>
                    <a:cubicBezTo>
                      <a:pt x="5420" y="6964"/>
                      <a:pt x="5577" y="6806"/>
                      <a:pt x="5577" y="6617"/>
                    </a:cubicBezTo>
                    <a:lnTo>
                      <a:pt x="5577" y="5546"/>
                    </a:lnTo>
                    <a:cubicBezTo>
                      <a:pt x="5514" y="4412"/>
                      <a:pt x="4853" y="3467"/>
                      <a:pt x="3908" y="3025"/>
                    </a:cubicBezTo>
                    <a:cubicBezTo>
                      <a:pt x="4254" y="2710"/>
                      <a:pt x="4506" y="2238"/>
                      <a:pt x="4506" y="1734"/>
                    </a:cubicBezTo>
                    <a:cubicBezTo>
                      <a:pt x="4506" y="789"/>
                      <a:pt x="3719" y="1"/>
                      <a:pt x="2773"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lumMod val="75000"/>
                      <a:lumOff val="25000"/>
                    </a:prstClr>
                  </a:solidFill>
                  <a:effectLst/>
                  <a:uLnTx/>
                  <a:uFillTx/>
                  <a:latin typeface="Segoe"/>
                  <a:cs typeface="Arial"/>
                </a:endParaRPr>
              </a:p>
            </p:txBody>
          </p:sp>
        </p:grpSp>
        <p:sp>
          <p:nvSpPr>
            <p:cNvPr id="121" name="TextBox 120">
              <a:extLst>
                <a:ext uri="{FF2B5EF4-FFF2-40B4-BE49-F238E27FC236}">
                  <a16:creationId xmlns:a16="http://schemas.microsoft.com/office/drawing/2014/main" id="{0AF1B4A8-4BD7-3E82-F4D2-3763143BC561}"/>
                </a:ext>
              </a:extLst>
            </p:cNvPr>
            <p:cNvSpPr txBox="1"/>
            <p:nvPr/>
          </p:nvSpPr>
          <p:spPr>
            <a:xfrm>
              <a:off x="7226678" y="2878848"/>
              <a:ext cx="912554" cy="540324"/>
            </a:xfrm>
            <a:prstGeom prst="rect">
              <a:avLst/>
            </a:prstGeom>
            <a:noFill/>
          </p:spPr>
          <p:txBody>
            <a:bodyPr wrap="square" rtlCol="0">
              <a:spAutoFit/>
            </a:bodyPr>
            <a:lstStyle>
              <a:defPPr>
                <a:defRPr lang="en-US"/>
              </a:defPPr>
              <a:lvl1pPr>
                <a:defRPr b="1">
                  <a:solidFill>
                    <a:schemeClr val="bg1"/>
                  </a:solidFill>
                  <a:latin typeface="Goudy Old Style" panose="02020502050305020303" pitchFamily="18" charset="0"/>
                </a:defRPr>
              </a:lvl1pPr>
            </a:lstStyle>
            <a:p>
              <a:pPr defTabSz="1179576">
                <a:spcAft>
                  <a:spcPts val="600"/>
                </a:spcAft>
              </a:pPr>
              <a:r>
                <a:rPr lang="en-US" sz="2000" b="1" kern="1200">
                  <a:solidFill>
                    <a:schemeClr val="bg1"/>
                  </a:solidFill>
                  <a:latin typeface="Goudy Old Style" panose="02020502050305020303" pitchFamily="18" charset="0"/>
                  <a:ea typeface="+mn-ea"/>
                  <a:cs typeface="+mn-cs"/>
                </a:rPr>
                <a:t>Faire</a:t>
              </a:r>
              <a:endParaRPr lang="en-US" sz="2000"/>
            </a:p>
          </p:txBody>
        </p:sp>
        <p:sp>
          <p:nvSpPr>
            <p:cNvPr id="122" name="TextBox 121">
              <a:extLst>
                <a:ext uri="{FF2B5EF4-FFF2-40B4-BE49-F238E27FC236}">
                  <a16:creationId xmlns:a16="http://schemas.microsoft.com/office/drawing/2014/main" id="{EAC6B143-69CD-9992-F962-7734E3EC6078}"/>
                </a:ext>
              </a:extLst>
            </p:cNvPr>
            <p:cNvSpPr txBox="1"/>
            <p:nvPr/>
          </p:nvSpPr>
          <p:spPr>
            <a:xfrm>
              <a:off x="4046909" y="2690794"/>
              <a:ext cx="1013433" cy="540324"/>
            </a:xfrm>
            <a:prstGeom prst="rect">
              <a:avLst/>
            </a:prstGeom>
            <a:noFill/>
          </p:spPr>
          <p:txBody>
            <a:bodyPr wrap="square" rtlCol="0">
              <a:spAutoFit/>
            </a:bodyPr>
            <a:lstStyle/>
            <a:p>
              <a:pPr defTabSz="1179576">
                <a:spcAft>
                  <a:spcPts val="600"/>
                </a:spcAft>
              </a:pPr>
              <a:r>
                <a:rPr lang="en-US" sz="2000" b="1" kern="1200">
                  <a:solidFill>
                    <a:schemeClr val="bg1"/>
                  </a:solidFill>
                  <a:latin typeface="Goudy Old Style" panose="02020502050305020303" pitchFamily="18" charset="0"/>
                  <a:ea typeface="+mn-ea"/>
                  <a:cs typeface="+mn-cs"/>
                </a:rPr>
                <a:t>Plan</a:t>
              </a:r>
              <a:endParaRPr lang="en-US" sz="2000" b="1">
                <a:solidFill>
                  <a:schemeClr val="bg1"/>
                </a:solidFill>
                <a:latin typeface="Goudy Old Style" panose="02020502050305020303" pitchFamily="18" charset="0"/>
              </a:endParaRPr>
            </a:p>
          </p:txBody>
        </p:sp>
      </p:grpSp>
    </p:spTree>
    <p:extLst>
      <p:ext uri="{BB962C8B-B14F-4D97-AF65-F5344CB8AC3E}">
        <p14:creationId xmlns:p14="http://schemas.microsoft.com/office/powerpoint/2010/main" val="1261714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43F0EB-8C38-2128-7F69-709B8E8B78DF}"/>
              </a:ext>
            </a:extLst>
          </p:cNvPr>
          <p:cNvSpPr>
            <a:spLocks noGrp="1"/>
          </p:cNvSpPr>
          <p:nvPr>
            <p:ph type="title"/>
          </p:nvPr>
        </p:nvSpPr>
        <p:spPr/>
        <p:txBody>
          <a:bodyPr/>
          <a:lstStyle/>
          <a:p>
            <a:r>
              <a:rPr lang="fr-BE" err="1"/>
              <a:t>Apprendre à se</a:t>
            </a:r>
            <a:r>
              <a:rPr lang="fr-BE"/>
              <a:t> connaître</a:t>
            </a:r>
            <a:endParaRPr lang="en-US"/>
          </a:p>
        </p:txBody>
      </p:sp>
      <p:sp>
        <p:nvSpPr>
          <p:cNvPr id="6" name="Text Placeholder 5">
            <a:extLst>
              <a:ext uri="{FF2B5EF4-FFF2-40B4-BE49-F238E27FC236}">
                <a16:creationId xmlns:a16="http://schemas.microsoft.com/office/drawing/2014/main" id="{7E11A84F-E4B1-F7F4-A7CF-9B50D737238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196A784-D8E5-43A8-0BDB-94490BF4B53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pic>
        <p:nvPicPr>
          <p:cNvPr id="10" name="Picture 9">
            <a:extLst>
              <a:ext uri="{FF2B5EF4-FFF2-40B4-BE49-F238E27FC236}">
                <a16:creationId xmlns:a16="http://schemas.microsoft.com/office/drawing/2014/main" id="{615A35FB-5132-FA9B-EE1B-85488F1078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19356" y="1791859"/>
            <a:ext cx="4176125" cy="4176125"/>
          </a:xfrm>
          <a:prstGeom prst="rect">
            <a:avLst/>
          </a:prstGeom>
        </p:spPr>
      </p:pic>
    </p:spTree>
    <p:extLst>
      <p:ext uri="{BB962C8B-B14F-4D97-AF65-F5344CB8AC3E}">
        <p14:creationId xmlns:p14="http://schemas.microsoft.com/office/powerpoint/2010/main" val="3955881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732A08E-1365-C51C-823C-A9394A9751C8}"/>
            </a:ext>
          </a:extLst>
        </p:cNvPr>
        <p:cNvGrpSpPr/>
        <p:nvPr/>
      </p:nvGrpSpPr>
      <p:grpSpPr>
        <a:xfrm>
          <a:off x="0" y="0"/>
          <a:ext cx="0" cy="0"/>
          <a:chOff x="0" y="0"/>
          <a:chExt cx="0" cy="0"/>
        </a:xfrm>
      </p:grpSpPr>
      <p:sp useBgFill="1">
        <p:nvSpPr>
          <p:cNvPr id="128" name="Rectangle 127">
            <a:extLst>
              <a:ext uri="{FF2B5EF4-FFF2-40B4-BE49-F238E27FC236}">
                <a16:creationId xmlns:a16="http://schemas.microsoft.com/office/drawing/2014/main" id="{252FF5AF-A138-50DA-BDB4-66042273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EC212E8A-B3F0-9BF9-7115-2A5F3D41C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5400" y="952500"/>
            <a:ext cx="9601200" cy="4953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EBD43-D5EF-CE0E-1500-F00C877A32FC}"/>
              </a:ext>
            </a:extLst>
          </p:cNvPr>
          <p:cNvSpPr>
            <a:spLocks noGrp="1"/>
          </p:cNvSpPr>
          <p:nvPr>
            <p:ph type="title"/>
          </p:nvPr>
        </p:nvSpPr>
        <p:spPr>
          <a:xfrm>
            <a:off x="1350758" y="533034"/>
            <a:ext cx="7618147" cy="1591491"/>
          </a:xfrm>
        </p:spPr>
        <p:txBody>
          <a:bodyPr>
            <a:normAutofit/>
          </a:bodyPr>
          <a:lstStyle/>
          <a:p>
            <a:r>
              <a:rPr lang="en-US" sz="3200"/>
              <a:t>Dernières réflexions sur le </a:t>
            </a:r>
            <a:r>
              <a:rPr lang="en-US" sz="3200" err="1"/>
              <a:t>cqi</a:t>
            </a:r>
            <a:endParaRPr lang="en-US" sz="3200"/>
          </a:p>
        </p:txBody>
      </p:sp>
      <p:sp>
        <p:nvSpPr>
          <p:cNvPr id="6" name="TextBox 5">
            <a:extLst>
              <a:ext uri="{FF2B5EF4-FFF2-40B4-BE49-F238E27FC236}">
                <a16:creationId xmlns:a16="http://schemas.microsoft.com/office/drawing/2014/main" id="{11F36ECE-EC91-4841-F963-EEBCFA061994}"/>
              </a:ext>
            </a:extLst>
          </p:cNvPr>
          <p:cNvSpPr txBox="1"/>
          <p:nvPr/>
        </p:nvSpPr>
        <p:spPr>
          <a:xfrm>
            <a:off x="2993051" y="2482418"/>
            <a:ext cx="3738688" cy="830997"/>
          </a:xfrm>
          <a:prstGeom prst="rect">
            <a:avLst/>
          </a:prstGeom>
          <a:noFill/>
        </p:spPr>
        <p:txBody>
          <a:bodyPr wrap="square">
            <a:spAutoFit/>
          </a:bodyPr>
          <a:lstStyle/>
          <a:p>
            <a:r>
              <a:rPr lang="en-US" sz="2400">
                <a:latin typeface="Goudy Old Style "/>
              </a:rPr>
              <a:t>Augmentation de l'engagement communautaire</a:t>
            </a:r>
          </a:p>
        </p:txBody>
      </p:sp>
      <p:pic>
        <p:nvPicPr>
          <p:cNvPr id="7" name="Picture 6" descr="A hand with a fist raised above people&#10;&#10;Description automatically generated with medium confidence">
            <a:extLst>
              <a:ext uri="{FF2B5EF4-FFF2-40B4-BE49-F238E27FC236}">
                <a16:creationId xmlns:a16="http://schemas.microsoft.com/office/drawing/2014/main" id="{AF58AC0E-31F9-713A-6A89-895FAA3284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4387" y="2124525"/>
            <a:ext cx="1378664" cy="1378664"/>
          </a:xfrm>
          <a:prstGeom prst="rect">
            <a:avLst/>
          </a:prstGeom>
        </p:spPr>
      </p:pic>
      <p:pic>
        <p:nvPicPr>
          <p:cNvPr id="8" name="Picture 7" descr="A group of people sitting at a table&#10;&#10;Description automatically generated">
            <a:extLst>
              <a:ext uri="{FF2B5EF4-FFF2-40B4-BE49-F238E27FC236}">
                <a16:creationId xmlns:a16="http://schemas.microsoft.com/office/drawing/2014/main" id="{8981502B-8F3C-54E8-D876-2A962F9535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65535" y="2141266"/>
            <a:ext cx="1378664" cy="1378664"/>
          </a:xfrm>
          <a:prstGeom prst="rect">
            <a:avLst/>
          </a:prstGeom>
        </p:spPr>
      </p:pic>
      <p:sp>
        <p:nvSpPr>
          <p:cNvPr id="9" name="TextBox 8">
            <a:extLst>
              <a:ext uri="{FF2B5EF4-FFF2-40B4-BE49-F238E27FC236}">
                <a16:creationId xmlns:a16="http://schemas.microsoft.com/office/drawing/2014/main" id="{D631B847-CDB0-FD21-7282-46C7A4C45325}"/>
              </a:ext>
            </a:extLst>
          </p:cNvPr>
          <p:cNvSpPr txBox="1"/>
          <p:nvPr/>
        </p:nvSpPr>
        <p:spPr>
          <a:xfrm>
            <a:off x="7878397" y="2250172"/>
            <a:ext cx="3245620" cy="1200329"/>
          </a:xfrm>
          <a:prstGeom prst="rect">
            <a:avLst/>
          </a:prstGeom>
          <a:noFill/>
        </p:spPr>
        <p:txBody>
          <a:bodyPr wrap="square">
            <a:spAutoFit/>
          </a:bodyPr>
          <a:lstStyle/>
          <a:p>
            <a:r>
              <a:rPr lang="en-US" sz="2400">
                <a:latin typeface="Goudy Old Style "/>
              </a:rPr>
              <a:t>Collaboration entre les parties prenantes et la communauté</a:t>
            </a:r>
          </a:p>
        </p:txBody>
      </p:sp>
      <p:sp>
        <p:nvSpPr>
          <p:cNvPr id="12" name="Content Placeholder 2">
            <a:extLst>
              <a:ext uri="{FF2B5EF4-FFF2-40B4-BE49-F238E27FC236}">
                <a16:creationId xmlns:a16="http://schemas.microsoft.com/office/drawing/2014/main" id="{610AE6CA-DE0E-727F-84CE-24F02219B785}"/>
              </a:ext>
            </a:extLst>
          </p:cNvPr>
          <p:cNvSpPr txBox="1">
            <a:spLocks/>
          </p:cNvSpPr>
          <p:nvPr/>
        </p:nvSpPr>
        <p:spPr>
          <a:xfrm>
            <a:off x="4952570" y="4696636"/>
            <a:ext cx="4451983" cy="839763"/>
          </a:xfrm>
          <a:prstGeom prst="rect">
            <a:avLst/>
          </a:prstGeom>
        </p:spPr>
        <p:txBody>
          <a:bodyPr vert="horz" lIns="91440" tIns="45720" rIns="91440" bIns="45720" rtlCol="0">
            <a:noAutofit/>
          </a:bodyPr>
          <a:lstStyle>
            <a:lvl1pPr indent="0">
              <a:lnSpc>
                <a:spcPct val="120000"/>
              </a:lnSpc>
              <a:spcBef>
                <a:spcPts val="1000"/>
              </a:spcBef>
              <a:buFont typeface="Arial" panose="020B0604020202020204" pitchFamily="34" charset="0"/>
              <a:buNone/>
              <a:defRPr sz="2000">
                <a:latin typeface="Goudy Old Style "/>
              </a:defRPr>
            </a:lvl1pPr>
            <a:lvl2pPr marL="475488" indent="-228600">
              <a:lnSpc>
                <a:spcPct val="120000"/>
              </a:lnSpc>
              <a:spcBef>
                <a:spcPts val="500"/>
              </a:spcBef>
              <a:buFont typeface="Arial" panose="020B0604020202020204" pitchFamily="34" charset="0"/>
              <a:buChar char="•"/>
              <a:defRPr sz="1600"/>
            </a:lvl2pPr>
            <a:lvl3pPr marL="694944" indent="-228600">
              <a:lnSpc>
                <a:spcPct val="120000"/>
              </a:lnSpc>
              <a:spcBef>
                <a:spcPts val="500"/>
              </a:spcBef>
              <a:buFont typeface="Arial" panose="020B0604020202020204" pitchFamily="34" charset="0"/>
              <a:buChar char="•"/>
              <a:defRPr sz="1400"/>
            </a:lvl3pPr>
            <a:lvl4pPr marL="914400" indent="-228600">
              <a:lnSpc>
                <a:spcPct val="120000"/>
              </a:lnSpc>
              <a:spcBef>
                <a:spcPts val="500"/>
              </a:spcBef>
              <a:buFont typeface="Arial" panose="020B0604020202020204" pitchFamily="34" charset="0"/>
              <a:buChar char="•"/>
              <a:defRPr sz="1200"/>
            </a:lvl4pPr>
            <a:lvl5pPr marL="1152144" indent="-228600">
              <a:lnSpc>
                <a:spcPct val="120000"/>
              </a:lnSpc>
              <a:spcBef>
                <a:spcPts val="500"/>
              </a:spcBef>
              <a:buFont typeface="Arial" panose="020B060402020202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400"/>
              <a:t>Innovation et nouvelles approches de questions complexes</a:t>
            </a:r>
          </a:p>
        </p:txBody>
      </p:sp>
      <p:pic>
        <p:nvPicPr>
          <p:cNvPr id="13" name="Picture 12" descr="A screenshot of a computer&#10;&#10;Description automatically generated">
            <a:extLst>
              <a:ext uri="{FF2B5EF4-FFF2-40B4-BE49-F238E27FC236}">
                <a16:creationId xmlns:a16="http://schemas.microsoft.com/office/drawing/2014/main" id="{B067CA77-216D-BC00-4839-6F6ADBA8318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87624" y="4427187"/>
            <a:ext cx="1378663" cy="1378663"/>
          </a:xfrm>
          <a:prstGeom prst="rect">
            <a:avLst/>
          </a:prstGeom>
        </p:spPr>
      </p:pic>
    </p:spTree>
    <p:extLst>
      <p:ext uri="{BB962C8B-B14F-4D97-AF65-F5344CB8AC3E}">
        <p14:creationId xmlns:p14="http://schemas.microsoft.com/office/powerpoint/2010/main" val="3588260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7">
          <a:extLst>
            <a:ext uri="{FF2B5EF4-FFF2-40B4-BE49-F238E27FC236}">
              <a16:creationId xmlns:a16="http://schemas.microsoft.com/office/drawing/2014/main" id="{E0B6CCF7-3698-37C4-6B21-5618D99DBDB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DDEFCFE-81D6-6A5F-A88B-1DADE3A74153}"/>
              </a:ext>
            </a:extLst>
          </p:cNvPr>
          <p:cNvSpPr>
            <a:spLocks noGrp="1"/>
          </p:cNvSpPr>
          <p:nvPr>
            <p:ph type="body" idx="1"/>
          </p:nvPr>
        </p:nvSpPr>
        <p:spPr>
          <a:xfrm>
            <a:off x="424180" y="1906988"/>
            <a:ext cx="11028454" cy="2596374"/>
          </a:xfrm>
        </p:spPr>
        <p:txBody>
          <a:bodyPr/>
          <a:lstStyle/>
          <a:p>
            <a:pPr marL="228600" indent="0"/>
            <a:r>
              <a:rPr lang="en-US" sz="2800">
                <a:solidFill>
                  <a:schemeClr val="accent4"/>
                </a:solidFill>
              </a:rPr>
              <a:t>Processus</a:t>
            </a:r>
          </a:p>
          <a:p>
            <a:pPr marL="571500" indent="-342900">
              <a:spcAft>
                <a:spcPts val="1000"/>
              </a:spcAft>
              <a:buFont typeface="Arial" panose="020B0604020202020204" pitchFamily="34" charset="0"/>
              <a:buChar char="•"/>
            </a:pPr>
            <a:r>
              <a:rPr lang="en-US" sz="2800" b="0"/>
              <a:t>Pouvez-vous vous présenter ?</a:t>
            </a:r>
          </a:p>
          <a:p>
            <a:pPr marL="571500" indent="-342900">
              <a:spcAft>
                <a:spcPts val="1000"/>
              </a:spcAft>
              <a:buFont typeface="Arial" panose="020B0604020202020204" pitchFamily="34" charset="0"/>
              <a:buChar char="•"/>
            </a:pPr>
            <a:r>
              <a:rPr lang="en-US" sz="2800" b="0"/>
              <a:t>En quoi l'expérience cambodgienne vous touche-t-elle et pourquoi ? Quel est le lien avec votre travail et ce dont vous êtes le plus fier ?</a:t>
            </a:r>
          </a:p>
          <a:p>
            <a:pPr marL="571500" indent="-342900">
              <a:spcAft>
                <a:spcPts val="1000"/>
              </a:spcAft>
              <a:buFont typeface="Arial" panose="020B0604020202020204" pitchFamily="34" charset="0"/>
              <a:buChar char="•"/>
            </a:pPr>
            <a:r>
              <a:rPr lang="en-US" sz="2800" b="0"/>
              <a:t>Qu'attendez-vous de cette série de webinaires ?</a:t>
            </a:r>
          </a:p>
          <a:p>
            <a:pPr marL="228600" indent="0"/>
            <a:endParaRPr lang="en-US" sz="2800" b="0">
              <a:solidFill>
                <a:schemeClr val="bg2"/>
              </a:solidFill>
            </a:endParaRPr>
          </a:p>
          <a:p>
            <a:pPr marL="228600" indent="0"/>
            <a:r>
              <a:rPr lang="en-US" sz="2800" b="0">
                <a:solidFill>
                  <a:schemeClr val="bg2"/>
                </a:solidFill>
              </a:rPr>
              <a:t>Préparez-vous à partager vos attentes dans le chat !</a:t>
            </a:r>
            <a:endParaRPr lang="en-US">
              <a:solidFill>
                <a:schemeClr val="bg2"/>
              </a:solidFill>
            </a:endParaRPr>
          </a:p>
        </p:txBody>
      </p:sp>
      <p:sp>
        <p:nvSpPr>
          <p:cNvPr id="98" name="Google Shape;98;p3">
            <a:extLst>
              <a:ext uri="{FF2B5EF4-FFF2-40B4-BE49-F238E27FC236}">
                <a16:creationId xmlns:a16="http://schemas.microsoft.com/office/drawing/2014/main" id="{01A6DA55-D18A-EDD1-0F64-A4F4376E3446}"/>
              </a:ext>
            </a:extLst>
          </p:cNvPr>
          <p:cNvSpPr txBox="1">
            <a:spLocks noGrp="1"/>
          </p:cNvSpPr>
          <p:nvPr>
            <p:ph type="sldNum" idx="12"/>
          </p:nvPr>
        </p:nvSpPr>
        <p:spPr>
          <a:prstGeom prst="rect">
            <a:avLst/>
          </a:prstGeom>
          <a:noFill/>
          <a:ln>
            <a:noFill/>
          </a:ln>
        </p:spPr>
        <p:txBody>
          <a:bodyPr spcFirstLastPara="1" wrap="square" lIns="0" tIns="36000" rIns="0" bIns="0" anchor="t" anchorCtr="0">
            <a:normAutofit/>
          </a:bodyPr>
          <a:lstStyle/>
          <a:p>
            <a:pPr marL="0" marR="0" lvl="0" indent="0" algn="r" rtl="0">
              <a:spcBef>
                <a:spcPts val="0"/>
              </a:spcBef>
              <a:spcAft>
                <a:spcPts val="0"/>
              </a:spcAft>
              <a:buClr>
                <a:srgbClr val="3F3F3F"/>
              </a:buClr>
              <a:buSzPts val="900"/>
              <a:buFont typeface="Poppins"/>
              <a:buNone/>
            </a:pPr>
            <a:fld id="{00000000-1234-1234-1234-123412341234}" type="slidenum">
              <a:rPr lang="en-US" b="0" i="0" u="none" strike="noStrike" cap="none"/>
              <a:t>31</a:t>
            </a:fld>
            <a:endParaRPr b="0" i="0" u="none" strike="noStrike" cap="none"/>
          </a:p>
        </p:txBody>
      </p:sp>
      <p:sp>
        <p:nvSpPr>
          <p:cNvPr id="99" name="Google Shape;99;p3">
            <a:extLst>
              <a:ext uri="{FF2B5EF4-FFF2-40B4-BE49-F238E27FC236}">
                <a16:creationId xmlns:a16="http://schemas.microsoft.com/office/drawing/2014/main" id="{0617553A-93DB-6697-FB8F-F76055D49223}"/>
              </a:ext>
            </a:extLst>
          </p:cNvPr>
          <p:cNvSpPr txBox="1">
            <a:spLocks noGrp="1"/>
          </p:cNvSpPr>
          <p:nvPr>
            <p:ph type="title" idx="4294967295"/>
          </p:nvPr>
        </p:nvSpPr>
        <p:spPr>
          <a:xfrm>
            <a:off x="457200" y="703481"/>
            <a:ext cx="8412163" cy="809625"/>
          </a:xfrm>
          <a:prstGeom prst="rect">
            <a:avLst/>
          </a:prstGeom>
          <a:noFill/>
          <a:ln>
            <a:noFill/>
          </a:ln>
        </p:spPr>
        <p:txBody>
          <a:bodyPr spcFirstLastPara="1" wrap="square" lIns="0" tIns="90000" rIns="0" bIns="0" anchor="t" anchorCtr="0">
            <a:normAutofit/>
          </a:bodyPr>
          <a:lstStyle/>
          <a:p>
            <a:pPr marL="0" lvl="0" indent="0" algn="l" rtl="0">
              <a:lnSpc>
                <a:spcPct val="95000"/>
              </a:lnSpc>
              <a:spcBef>
                <a:spcPts val="0"/>
              </a:spcBef>
              <a:spcAft>
                <a:spcPts val="0"/>
              </a:spcAft>
              <a:buClr>
                <a:schemeClr val="dk2"/>
              </a:buClr>
              <a:buSzPts val="3100"/>
              <a:buFont typeface="Poppins"/>
              <a:buNone/>
            </a:pPr>
            <a:r>
              <a:rPr lang="en-US" sz="3100"/>
              <a:t>Discussion en petits groupes</a:t>
            </a:r>
            <a:endParaRPr/>
          </a:p>
        </p:txBody>
      </p:sp>
    </p:spTree>
    <p:extLst>
      <p:ext uri="{BB962C8B-B14F-4D97-AF65-F5344CB8AC3E}">
        <p14:creationId xmlns:p14="http://schemas.microsoft.com/office/powerpoint/2010/main" val="3563171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7">
          <a:extLst>
            <a:ext uri="{FF2B5EF4-FFF2-40B4-BE49-F238E27FC236}">
              <a16:creationId xmlns:a16="http://schemas.microsoft.com/office/drawing/2014/main" id="{6FA003A5-0571-BF85-7E81-48E6B38729C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D40C233-BB40-C90F-4707-9F2A4AD4BCBD}"/>
              </a:ext>
            </a:extLst>
          </p:cNvPr>
          <p:cNvSpPr>
            <a:spLocks noGrp="1"/>
          </p:cNvSpPr>
          <p:nvPr>
            <p:ph type="body" idx="1"/>
          </p:nvPr>
        </p:nvSpPr>
        <p:spPr>
          <a:xfrm>
            <a:off x="457200" y="2549784"/>
            <a:ext cx="10976994" cy="2596374"/>
          </a:xfrm>
        </p:spPr>
        <p:txBody>
          <a:bodyPr/>
          <a:lstStyle/>
          <a:p>
            <a:pPr marL="228600" indent="0"/>
            <a:r>
              <a:rPr lang="en-US" sz="2400">
                <a:solidFill>
                  <a:schemeClr val="tx1"/>
                </a:solidFill>
              </a:rPr>
              <a:t>Faites-nous part de vos attentes concernant la série de webinaires dans le chat !</a:t>
            </a:r>
            <a:endParaRPr lang="en-US"/>
          </a:p>
          <a:p>
            <a:pPr marL="228600" indent="0" algn="ctr"/>
            <a:endParaRPr lang="en-US" sz="2000"/>
          </a:p>
          <a:p>
            <a:pPr marL="228600" indent="0" algn="ctr"/>
            <a:endParaRPr lang="en-US" sz="2000"/>
          </a:p>
        </p:txBody>
      </p:sp>
      <p:sp>
        <p:nvSpPr>
          <p:cNvPr id="98" name="Google Shape;98;p3">
            <a:extLst>
              <a:ext uri="{FF2B5EF4-FFF2-40B4-BE49-F238E27FC236}">
                <a16:creationId xmlns:a16="http://schemas.microsoft.com/office/drawing/2014/main" id="{F8DF149E-A5DC-798A-1E5F-549DB462D169}"/>
              </a:ext>
            </a:extLst>
          </p:cNvPr>
          <p:cNvSpPr txBox="1">
            <a:spLocks noGrp="1"/>
          </p:cNvSpPr>
          <p:nvPr>
            <p:ph type="sldNum" idx="12"/>
          </p:nvPr>
        </p:nvSpPr>
        <p:spPr>
          <a:prstGeom prst="rect">
            <a:avLst/>
          </a:prstGeom>
          <a:noFill/>
          <a:ln>
            <a:noFill/>
          </a:ln>
        </p:spPr>
        <p:txBody>
          <a:bodyPr spcFirstLastPara="1" wrap="square" lIns="0" tIns="36000" rIns="0" bIns="0" anchor="t" anchorCtr="0">
            <a:normAutofit/>
          </a:bodyPr>
          <a:lstStyle/>
          <a:p>
            <a:pPr marL="0" marR="0" lvl="0" indent="0" algn="r" rtl="0">
              <a:spcBef>
                <a:spcPts val="0"/>
              </a:spcBef>
              <a:spcAft>
                <a:spcPts val="0"/>
              </a:spcAft>
              <a:buClr>
                <a:srgbClr val="3F3F3F"/>
              </a:buClr>
              <a:buSzPts val="900"/>
              <a:buFont typeface="Poppins"/>
              <a:buNone/>
            </a:pPr>
            <a:fld id="{00000000-1234-1234-1234-123412341234}" type="slidenum">
              <a:rPr lang="en-US" b="0" i="0" u="none" strike="noStrike" cap="none"/>
              <a:t>32</a:t>
            </a:fld>
            <a:endParaRPr b="0" i="0" u="none" strike="noStrike" cap="none"/>
          </a:p>
        </p:txBody>
      </p:sp>
      <p:sp>
        <p:nvSpPr>
          <p:cNvPr id="99" name="Google Shape;99;p3">
            <a:extLst>
              <a:ext uri="{FF2B5EF4-FFF2-40B4-BE49-F238E27FC236}">
                <a16:creationId xmlns:a16="http://schemas.microsoft.com/office/drawing/2014/main" id="{C029A250-8B7A-1408-FDED-006D905C3007}"/>
              </a:ext>
            </a:extLst>
          </p:cNvPr>
          <p:cNvSpPr txBox="1">
            <a:spLocks noGrp="1"/>
          </p:cNvSpPr>
          <p:nvPr>
            <p:ph type="title" idx="4294967295"/>
          </p:nvPr>
        </p:nvSpPr>
        <p:spPr>
          <a:xfrm>
            <a:off x="457200" y="703481"/>
            <a:ext cx="8412163" cy="809625"/>
          </a:xfrm>
          <a:prstGeom prst="rect">
            <a:avLst/>
          </a:prstGeom>
          <a:noFill/>
          <a:ln>
            <a:noFill/>
          </a:ln>
        </p:spPr>
        <p:txBody>
          <a:bodyPr spcFirstLastPara="1" wrap="square" lIns="0" tIns="90000" rIns="0" bIns="0" anchor="t" anchorCtr="0">
            <a:normAutofit/>
          </a:bodyPr>
          <a:lstStyle/>
          <a:p>
            <a:pPr marL="0" lvl="0" indent="0" algn="l" rtl="0">
              <a:lnSpc>
                <a:spcPct val="95000"/>
              </a:lnSpc>
              <a:spcBef>
                <a:spcPts val="0"/>
              </a:spcBef>
              <a:spcAft>
                <a:spcPts val="0"/>
              </a:spcAft>
              <a:buClr>
                <a:schemeClr val="dk2"/>
              </a:buClr>
              <a:buSzPts val="3100"/>
              <a:buFont typeface="Poppins"/>
              <a:buNone/>
            </a:pPr>
            <a:r>
              <a:rPr lang="en-US" sz="3100"/>
              <a:t>Plénière et prochaines étapes</a:t>
            </a:r>
            <a:endParaRPr/>
          </a:p>
        </p:txBody>
      </p:sp>
    </p:spTree>
    <p:extLst>
      <p:ext uri="{BB962C8B-B14F-4D97-AF65-F5344CB8AC3E}">
        <p14:creationId xmlns:p14="http://schemas.microsoft.com/office/powerpoint/2010/main" val="356415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7">
          <a:extLst>
            <a:ext uri="{FF2B5EF4-FFF2-40B4-BE49-F238E27FC236}">
              <a16:creationId xmlns:a16="http://schemas.microsoft.com/office/drawing/2014/main" id="{B1405F6F-3453-BFD5-CF27-82A3AB595DB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9964C12-7C25-90C2-C2F1-F519EBFD84E1}"/>
              </a:ext>
            </a:extLst>
          </p:cNvPr>
          <p:cNvSpPr>
            <a:spLocks noGrp="1"/>
          </p:cNvSpPr>
          <p:nvPr>
            <p:ph type="body" idx="1"/>
          </p:nvPr>
        </p:nvSpPr>
        <p:spPr>
          <a:xfrm>
            <a:off x="457200" y="2549784"/>
            <a:ext cx="10976994" cy="2596374"/>
          </a:xfrm>
        </p:spPr>
        <p:txBody>
          <a:bodyPr/>
          <a:lstStyle/>
          <a:p>
            <a:pPr marL="228600" indent="0"/>
            <a:r>
              <a:rPr lang="en-US" sz="2000">
                <a:solidFill>
                  <a:schemeClr val="tx1"/>
                </a:solidFill>
              </a:rPr>
              <a:t>Prochains webinaires : </a:t>
            </a:r>
          </a:p>
          <a:p>
            <a:pPr marL="228600" indent="0"/>
            <a:r>
              <a:rPr lang="en-US" sz="2000" b="0">
                <a:solidFill>
                  <a:schemeClr val="tx1"/>
                </a:solidFill>
              </a:rPr>
              <a:t>Partie II : Relier la recherche et la politique </a:t>
            </a:r>
          </a:p>
          <a:p>
            <a:pPr marL="228600" indent="0"/>
            <a:r>
              <a:rPr lang="en-US" sz="2000" b="0">
                <a:solidFill>
                  <a:schemeClr val="tx1"/>
                </a:solidFill>
              </a:rPr>
              <a:t>Partie III : Traduire les résultats de la recherche en actions</a:t>
            </a:r>
          </a:p>
          <a:p>
            <a:pPr marL="228600" indent="0"/>
            <a:endParaRPr lang="en-US" sz="2000">
              <a:solidFill>
                <a:schemeClr val="tx1"/>
              </a:solidFill>
            </a:endParaRPr>
          </a:p>
          <a:p>
            <a:pPr marL="228600" indent="0"/>
            <a:r>
              <a:rPr lang="en-US" sz="2000">
                <a:solidFill>
                  <a:schemeClr val="tx1"/>
                </a:solidFill>
              </a:rPr>
              <a:t>Vous souhaitez présenter votre travail ? Contactez </a:t>
            </a:r>
            <a:r>
              <a:rPr lang="en-US" sz="2000" u="sng">
                <a:solidFill>
                  <a:schemeClr val="accent4"/>
                </a:solidFill>
              </a:rPr>
              <a:t>adlab@worldbank.org </a:t>
            </a:r>
            <a:r>
              <a:rPr lang="en-US" sz="2000">
                <a:solidFill>
                  <a:schemeClr val="tx1"/>
                </a:solidFill>
              </a:rPr>
              <a:t>!</a:t>
            </a:r>
          </a:p>
          <a:p>
            <a:pPr marL="228600" indent="0" algn="ctr"/>
            <a:endParaRPr lang="en-US" sz="2000"/>
          </a:p>
        </p:txBody>
      </p:sp>
      <p:sp>
        <p:nvSpPr>
          <p:cNvPr id="98" name="Google Shape;98;p3">
            <a:extLst>
              <a:ext uri="{FF2B5EF4-FFF2-40B4-BE49-F238E27FC236}">
                <a16:creationId xmlns:a16="http://schemas.microsoft.com/office/drawing/2014/main" id="{F2773FD2-68A3-634E-F29A-C2189FCFDCA2}"/>
              </a:ext>
            </a:extLst>
          </p:cNvPr>
          <p:cNvSpPr txBox="1">
            <a:spLocks noGrp="1"/>
          </p:cNvSpPr>
          <p:nvPr>
            <p:ph type="sldNum" idx="12"/>
          </p:nvPr>
        </p:nvSpPr>
        <p:spPr>
          <a:prstGeom prst="rect">
            <a:avLst/>
          </a:prstGeom>
          <a:noFill/>
          <a:ln>
            <a:noFill/>
          </a:ln>
        </p:spPr>
        <p:txBody>
          <a:bodyPr spcFirstLastPara="1" wrap="square" lIns="0" tIns="36000" rIns="0" bIns="0" anchor="t" anchorCtr="0">
            <a:normAutofit/>
          </a:bodyPr>
          <a:lstStyle/>
          <a:p>
            <a:pPr marL="0" marR="0" lvl="0" indent="0" algn="r" rtl="0">
              <a:spcBef>
                <a:spcPts val="0"/>
              </a:spcBef>
              <a:spcAft>
                <a:spcPts val="0"/>
              </a:spcAft>
              <a:buClr>
                <a:srgbClr val="3F3F3F"/>
              </a:buClr>
              <a:buSzPts val="900"/>
              <a:buFont typeface="Poppins"/>
              <a:buNone/>
            </a:pPr>
            <a:fld id="{00000000-1234-1234-1234-123412341234}" type="slidenum">
              <a:rPr lang="en-US" b="0" i="0" u="none" strike="noStrike" cap="none"/>
              <a:t>33</a:t>
            </a:fld>
            <a:endParaRPr b="0" i="0" u="none" strike="noStrike" cap="none"/>
          </a:p>
        </p:txBody>
      </p:sp>
      <p:sp>
        <p:nvSpPr>
          <p:cNvPr id="99" name="Google Shape;99;p3">
            <a:extLst>
              <a:ext uri="{FF2B5EF4-FFF2-40B4-BE49-F238E27FC236}">
                <a16:creationId xmlns:a16="http://schemas.microsoft.com/office/drawing/2014/main" id="{36036348-27E1-E04C-0093-1BF9BC71C5CB}"/>
              </a:ext>
            </a:extLst>
          </p:cNvPr>
          <p:cNvSpPr txBox="1">
            <a:spLocks noGrp="1"/>
          </p:cNvSpPr>
          <p:nvPr>
            <p:ph type="title" idx="4294967295"/>
          </p:nvPr>
        </p:nvSpPr>
        <p:spPr>
          <a:xfrm>
            <a:off x="457200" y="703481"/>
            <a:ext cx="8412163" cy="809625"/>
          </a:xfrm>
          <a:prstGeom prst="rect">
            <a:avLst/>
          </a:prstGeom>
          <a:noFill/>
          <a:ln>
            <a:noFill/>
          </a:ln>
        </p:spPr>
        <p:txBody>
          <a:bodyPr spcFirstLastPara="1" wrap="square" lIns="0" tIns="90000" rIns="0" bIns="0" anchor="t" anchorCtr="0">
            <a:normAutofit/>
          </a:bodyPr>
          <a:lstStyle/>
          <a:p>
            <a:pPr marL="0" lvl="0" indent="0" algn="l" rtl="0">
              <a:lnSpc>
                <a:spcPct val="95000"/>
              </a:lnSpc>
              <a:spcBef>
                <a:spcPts val="0"/>
              </a:spcBef>
              <a:spcAft>
                <a:spcPts val="0"/>
              </a:spcAft>
              <a:buClr>
                <a:schemeClr val="dk2"/>
              </a:buClr>
              <a:buSzPts val="3100"/>
              <a:buFont typeface="Poppins"/>
              <a:buNone/>
            </a:pPr>
            <a:r>
              <a:rPr lang="en-US" sz="3100"/>
              <a:t>Quelle est la prochaine étape ?</a:t>
            </a:r>
            <a:endParaRPr/>
          </a:p>
        </p:txBody>
      </p:sp>
    </p:spTree>
    <p:extLst>
      <p:ext uri="{BB962C8B-B14F-4D97-AF65-F5344CB8AC3E}">
        <p14:creationId xmlns:p14="http://schemas.microsoft.com/office/powerpoint/2010/main" val="835321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E5EB4-8172-D8DB-80CF-0BFEAE826E43}"/>
              </a:ext>
            </a:extLst>
          </p:cNvPr>
          <p:cNvSpPr>
            <a:spLocks noGrp="1"/>
          </p:cNvSpPr>
          <p:nvPr>
            <p:ph type="title"/>
          </p:nvPr>
        </p:nvSpPr>
        <p:spPr>
          <a:xfrm>
            <a:off x="413998" y="414000"/>
            <a:ext cx="11386800" cy="810000"/>
          </a:xfrm>
        </p:spPr>
        <p:txBody>
          <a:bodyPr wrap="square" anchor="t">
            <a:normAutofit/>
          </a:bodyPr>
          <a:lstStyle/>
          <a:p>
            <a:r>
              <a:rPr lang="en-US"/>
              <a:t>Résumé des concepts clés</a:t>
            </a:r>
          </a:p>
        </p:txBody>
      </p:sp>
      <p:sp>
        <p:nvSpPr>
          <p:cNvPr id="3" name="Slide Number Placeholder 2">
            <a:extLst>
              <a:ext uri="{FF2B5EF4-FFF2-40B4-BE49-F238E27FC236}">
                <a16:creationId xmlns:a16="http://schemas.microsoft.com/office/drawing/2014/main" id="{2331AA06-9F77-CA77-2ED9-83627ECF573F}"/>
              </a:ext>
            </a:extLst>
          </p:cNvPr>
          <p:cNvSpPr>
            <a:spLocks noGrp="1"/>
          </p:cNvSpPr>
          <p:nvPr>
            <p:ph type="sldNum" idx="12"/>
          </p:nvPr>
        </p:nvSpPr>
        <p:spPr>
          <a:xfrm>
            <a:off x="9057640" y="6452004"/>
            <a:ext cx="2743200" cy="237600"/>
          </a:xfrm>
        </p:spPr>
        <p:txBody>
          <a:bodyPr wrap="square" anchor="t">
            <a:normAutofit/>
          </a:bodyPr>
          <a:lstStyle/>
          <a:p>
            <a:pPr marL="0" lvl="0" indent="0" rtl="0">
              <a:lnSpc>
                <a:spcPct val="90000"/>
              </a:lnSpc>
              <a:spcBef>
                <a:spcPts val="0"/>
              </a:spcBef>
              <a:spcAft>
                <a:spcPts val="600"/>
              </a:spcAft>
              <a:buNone/>
            </a:pPr>
            <a:fld id="{00000000-1234-1234-1234-123412341234}" type="slidenum">
              <a:rPr lang="en-US"/>
              <a:t>34</a:t>
            </a:fld>
            <a:endParaRPr lang="en-US"/>
          </a:p>
        </p:txBody>
      </p:sp>
      <p:pic>
        <p:nvPicPr>
          <p:cNvPr id="6" name="Content Placeholder 5" descr="Social media people communication message speech bubble&#10;&#10;++The World map texture derived from public domain NASA: http://visibleearth.nasa.gov.&#10;Traced in Illustrator. File created on November 29 2018++">
            <a:extLst>
              <a:ext uri="{FF2B5EF4-FFF2-40B4-BE49-F238E27FC236}">
                <a16:creationId xmlns:a16="http://schemas.microsoft.com/office/drawing/2014/main" id="{D0DD809B-0573-4D81-B5C0-CDF925C09D9A}"/>
              </a:ext>
            </a:extLst>
          </p:cNvPr>
          <p:cNvPicPr>
            <a:picLocks noGrp="1" noChangeAspect="1"/>
          </p:cNvPicPr>
          <p:nvPr>
            <p:ph idx="13"/>
          </p:nvPr>
        </p:nvPicPr>
        <p:blipFill>
          <a:blip r:embed="rId3" cstate="email">
            <a:extLst>
              <a:ext uri="{28A0092B-C50C-407E-A947-70E740481C1C}">
                <a14:useLocalDpi xmlns:a14="http://schemas.microsoft.com/office/drawing/2010/main"/>
              </a:ext>
            </a:extLst>
          </a:blip>
          <a:stretch>
            <a:fillRect/>
          </a:stretch>
        </p:blipFill>
        <p:spPr>
          <a:xfrm>
            <a:off x="348255" y="2076087"/>
            <a:ext cx="2702537" cy="2693356"/>
          </a:xfrm>
          <a:noFill/>
        </p:spPr>
      </p:pic>
      <p:sp>
        <p:nvSpPr>
          <p:cNvPr id="5" name="Content Placeholder 4">
            <a:extLst>
              <a:ext uri="{FF2B5EF4-FFF2-40B4-BE49-F238E27FC236}">
                <a16:creationId xmlns:a16="http://schemas.microsoft.com/office/drawing/2014/main" id="{46D2CDE8-2D59-67F5-C382-61B1D8D082D2}"/>
              </a:ext>
            </a:extLst>
          </p:cNvPr>
          <p:cNvSpPr>
            <a:spLocks noGrp="1"/>
          </p:cNvSpPr>
          <p:nvPr>
            <p:ph idx="14"/>
          </p:nvPr>
        </p:nvSpPr>
        <p:spPr>
          <a:xfrm>
            <a:off x="3046473" y="2480039"/>
            <a:ext cx="9446732" cy="1885453"/>
          </a:xfrm>
        </p:spPr>
        <p:txBody>
          <a:bodyPr spcFirstLastPara="1" wrap="square" lIns="0" tIns="0" rIns="0" bIns="0" anchor="t" anchorCtr="0">
            <a:noAutofit/>
          </a:bodyPr>
          <a:lstStyle/>
          <a:p>
            <a:pPr marL="514350" indent="-285750">
              <a:spcBef>
                <a:spcPts val="1200"/>
              </a:spcBef>
              <a:spcAft>
                <a:spcPts val="600"/>
              </a:spcAft>
              <a:buChar char="•"/>
            </a:pPr>
            <a:r>
              <a:rPr lang="en-US" b="0"/>
              <a:t>Il est essentiel de </a:t>
            </a:r>
            <a:r>
              <a:rPr lang="en-US"/>
              <a:t>comprendre la santé et le bien-être des adolescents.</a:t>
            </a:r>
          </a:p>
          <a:p>
            <a:pPr marL="514350" indent="-285750">
              <a:spcBef>
                <a:spcPts val="1200"/>
              </a:spcBef>
              <a:spcAft>
                <a:spcPts val="600"/>
              </a:spcAft>
              <a:buChar char="•"/>
            </a:pPr>
            <a:r>
              <a:rPr lang="en-US"/>
              <a:t>La recherche sur la mise en œuvre </a:t>
            </a:r>
            <a:r>
              <a:rPr lang="en-US" b="0"/>
              <a:t>joue un rôle clé dans le changement de politique.</a:t>
            </a:r>
          </a:p>
          <a:p>
            <a:pPr marL="514350" indent="-285750">
              <a:spcBef>
                <a:spcPts val="1200"/>
              </a:spcBef>
              <a:spcAft>
                <a:spcPts val="600"/>
              </a:spcAft>
              <a:buChar char="•"/>
            </a:pPr>
            <a:r>
              <a:rPr lang="en-US"/>
              <a:t>L'engagement des jeunes </a:t>
            </a:r>
            <a:r>
              <a:rPr lang="en-US" b="0"/>
              <a:t>est essentiel pour des interventions efficaces en matière de santé.</a:t>
            </a:r>
          </a:p>
          <a:p>
            <a:pPr marL="514350" indent="-285750">
              <a:spcBef>
                <a:spcPts val="1200"/>
              </a:spcBef>
              <a:spcAft>
                <a:spcPts val="600"/>
              </a:spcAft>
              <a:buChar char="•"/>
            </a:pPr>
            <a:r>
              <a:rPr lang="en-US"/>
              <a:t>La production de données probantes </a:t>
            </a:r>
            <a:r>
              <a:rPr lang="en-US" b="0"/>
              <a:t>aide à relever les défis sanitaires du monde réel.</a:t>
            </a:r>
          </a:p>
          <a:p>
            <a:pPr marL="514350" indent="-285750">
              <a:spcBef>
                <a:spcPts val="1200"/>
              </a:spcBef>
              <a:spcAft>
                <a:spcPts val="600"/>
              </a:spcAft>
              <a:buChar char="•"/>
            </a:pPr>
            <a:r>
              <a:rPr lang="en-US"/>
              <a:t>La collaboration </a:t>
            </a:r>
            <a:r>
              <a:rPr lang="en-US" b="0"/>
              <a:t>entre les secteurs améliore les résultats en matière de santé.</a:t>
            </a:r>
          </a:p>
        </p:txBody>
      </p:sp>
    </p:spTree>
    <p:extLst>
      <p:ext uri="{BB962C8B-B14F-4D97-AF65-F5344CB8AC3E}">
        <p14:creationId xmlns:p14="http://schemas.microsoft.com/office/powerpoint/2010/main" val="3751098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F10E9-F925-4526-4A20-4F2F9BEC7E1D}"/>
              </a:ext>
            </a:extLst>
          </p:cNvPr>
          <p:cNvSpPr>
            <a:spLocks noGrp="1"/>
          </p:cNvSpPr>
          <p:nvPr>
            <p:ph type="title"/>
          </p:nvPr>
        </p:nvSpPr>
        <p:spPr/>
        <p:txBody>
          <a:bodyPr/>
          <a:lstStyle/>
          <a:p>
            <a:r>
              <a:rPr lang="en-US"/>
              <a:t>Résumé du webinaire</a:t>
            </a:r>
          </a:p>
        </p:txBody>
      </p:sp>
      <p:sp>
        <p:nvSpPr>
          <p:cNvPr id="4" name="Content Placeholder 3">
            <a:extLst>
              <a:ext uri="{FF2B5EF4-FFF2-40B4-BE49-F238E27FC236}">
                <a16:creationId xmlns:a16="http://schemas.microsoft.com/office/drawing/2014/main" id="{D0FC5D5C-0B70-1BEA-575A-318349331F52}"/>
              </a:ext>
            </a:extLst>
          </p:cNvPr>
          <p:cNvSpPr>
            <a:spLocks noGrp="1"/>
          </p:cNvSpPr>
          <p:nvPr>
            <p:ph type="body" idx="1"/>
          </p:nvPr>
        </p:nvSpPr>
        <p:spPr>
          <a:xfrm>
            <a:off x="413998" y="1505124"/>
            <a:ext cx="11386842" cy="4315968"/>
          </a:xfrm>
        </p:spPr>
        <p:txBody>
          <a:bodyPr/>
          <a:lstStyle/>
          <a:p>
            <a:pPr marL="285750" indent="-285750">
              <a:spcAft>
                <a:spcPts val="1000"/>
              </a:spcAft>
              <a:buChar char="•"/>
            </a:pPr>
            <a:r>
              <a:rPr lang="en-US" sz="1600"/>
              <a:t>Présentation d'</a:t>
            </a:r>
            <a:r>
              <a:rPr lang="en-US" sz="1600" err="1"/>
              <a:t>AdLAB </a:t>
            </a:r>
            <a:r>
              <a:rPr lang="en-US" sz="1600"/>
              <a:t>et de la recherche sur la mise en œuvre </a:t>
            </a:r>
            <a:r>
              <a:rPr lang="en-US" sz="1600" b="0"/>
              <a:t>: </a:t>
            </a:r>
            <a:r>
              <a:rPr lang="en-US" sz="1600" b="0" err="1"/>
              <a:t>AdLAB </a:t>
            </a:r>
            <a:r>
              <a:rPr lang="en-US" sz="1600" b="0"/>
              <a:t>se concentre sur la santé et le bien-être des adolescents par la production, la diffusion et l'utilisation de données probantes. Il vise à renforcer les preuves de ce qui fonctionne, à faciliter l'utilisation des preuves et à redéfinir la mesure de la santé des adolescents.</a:t>
            </a:r>
            <a:endParaRPr lang="en-US" sz="1600"/>
          </a:p>
          <a:p>
            <a:pPr marL="285750" indent="-285750">
              <a:spcBef>
                <a:spcPts val="1200"/>
              </a:spcBef>
              <a:spcAft>
                <a:spcPts val="1000"/>
              </a:spcAft>
              <a:buChar char="•"/>
            </a:pPr>
            <a:r>
              <a:rPr lang="en-US" sz="1600"/>
              <a:t>L</a:t>
            </a:r>
            <a:r>
              <a:rPr lang="en-US" sz="1600" b="0"/>
              <a:t>'engagement des jeunes </a:t>
            </a:r>
            <a:r>
              <a:rPr lang="en-US" sz="1600"/>
              <a:t>dans </a:t>
            </a:r>
            <a:r>
              <a:rPr lang="en-US" sz="1600" b="0" err="1"/>
              <a:t>AdLAB </a:t>
            </a:r>
            <a:r>
              <a:rPr lang="en-US" sz="1600" b="0"/>
              <a:t>: L'engagement des jeunes fait partie intégrante d'</a:t>
            </a:r>
            <a:r>
              <a:rPr lang="en-US" sz="1600" b="0" err="1"/>
              <a:t>AdLAB</a:t>
            </a:r>
            <a:r>
              <a:rPr lang="en-US" sz="1600" b="0"/>
              <a:t>, les impliquant dans la gouvernance, la stratégie, la recherche et la diffusion. Les organisations de jeunesse du Mozambique, de Madagascar, du Nigeria et du Liberia participent activement aux consultations et aux ateliers.</a:t>
            </a:r>
            <a:endParaRPr lang="en-US" sz="1600"/>
          </a:p>
          <a:p>
            <a:pPr marL="285750" indent="-285750">
              <a:spcBef>
                <a:spcPts val="1200"/>
              </a:spcBef>
              <a:spcAft>
                <a:spcPts val="1000"/>
              </a:spcAft>
              <a:buChar char="•"/>
            </a:pPr>
            <a:r>
              <a:rPr lang="en-US" sz="1600"/>
              <a:t>Introduction à la recherche sur la mise en œuvre (RM) </a:t>
            </a:r>
            <a:r>
              <a:rPr lang="en-US" sz="1600" b="0"/>
              <a:t>: La recherche sur la mise en œuvre étudie les méthodes visant à promouvoir l'adoption et l'intégration de pratiques fondées sur des données probantes dans les soins de santé de routine. Elle s'intéresse aux obstacles et aux catalyseurs d'une programmation efficace en matière de santé mondiale.</a:t>
            </a:r>
            <a:endParaRPr lang="en-US" sz="1600"/>
          </a:p>
          <a:p>
            <a:pPr marL="285750" indent="-285750">
              <a:spcBef>
                <a:spcPts val="1200"/>
              </a:spcBef>
              <a:spcAft>
                <a:spcPts val="1000"/>
              </a:spcAft>
              <a:buChar char="•"/>
            </a:pPr>
            <a:r>
              <a:rPr lang="en-US" sz="1600"/>
              <a:t>Pertinence du RI pour la santé des adolescents </a:t>
            </a:r>
            <a:r>
              <a:rPr lang="en-US" sz="1600" b="0"/>
              <a:t>: Le RI contribue à la santé des adolescents en identifiant les facteurs contextuels, en informant les programmes fondés sur des données probantes et en améliorant la prestation de services. Les exemples incluent le développement d'indicateurs GAMA et de services adaptés aux jeunes en Ouganda.</a:t>
            </a:r>
            <a:endParaRPr lang="en-US" sz="1600"/>
          </a:p>
          <a:p>
            <a:pPr marL="285750" indent="-285750">
              <a:spcBef>
                <a:spcPts val="1200"/>
              </a:spcBef>
              <a:spcAft>
                <a:spcPts val="1000"/>
              </a:spcAft>
              <a:buChar char="•"/>
            </a:pPr>
            <a:r>
              <a:rPr lang="en-US" sz="1600"/>
              <a:t>Rôles des jeunes dans la RI </a:t>
            </a:r>
            <a:r>
              <a:rPr lang="en-US" sz="1600" b="0"/>
              <a:t>: Les jeunes fournissent un retour d'information, participent à la collecte de données, utilisent des données probantes pour influencer les décideurs et contrôlent la mise en œuvre. Ils jouent un rôle crucial dans le renforcement des processus de recherche et de défense des politiques.</a:t>
            </a:r>
            <a:endParaRPr lang="en-US" sz="1600"/>
          </a:p>
          <a:p>
            <a:endParaRPr lang="en-US" sz="1800"/>
          </a:p>
        </p:txBody>
      </p:sp>
      <p:sp>
        <p:nvSpPr>
          <p:cNvPr id="3" name="Slide Number Placeholder 2">
            <a:extLst>
              <a:ext uri="{FF2B5EF4-FFF2-40B4-BE49-F238E27FC236}">
                <a16:creationId xmlns:a16="http://schemas.microsoft.com/office/drawing/2014/main" id="{587B0435-092B-6901-00A8-3812E47BE92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35</a:t>
            </a:fld>
            <a:endParaRPr lang="en-US"/>
          </a:p>
        </p:txBody>
      </p:sp>
    </p:spTree>
    <p:extLst>
      <p:ext uri="{BB962C8B-B14F-4D97-AF65-F5344CB8AC3E}">
        <p14:creationId xmlns:p14="http://schemas.microsoft.com/office/powerpoint/2010/main" val="82160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4" name="Google Shape;84;p2"/>
          <p:cNvSpPr txBox="1">
            <a:spLocks noGrp="1"/>
          </p:cNvSpPr>
          <p:nvPr>
            <p:ph type="title"/>
          </p:nvPr>
        </p:nvSpPr>
        <p:spPr>
          <a:prstGeom prst="rect">
            <a:avLst/>
          </a:prstGeom>
          <a:noFill/>
          <a:ln>
            <a:noFill/>
          </a:ln>
        </p:spPr>
        <p:txBody>
          <a:bodyPr spcFirstLastPara="1" wrap="square" lIns="0" tIns="90000" rIns="0" bIns="0" anchor="t" anchorCtr="0">
            <a:normAutofit/>
          </a:bodyPr>
          <a:lstStyle/>
          <a:p>
            <a:pPr marL="0" lvl="0" indent="0" algn="l" rtl="0">
              <a:lnSpc>
                <a:spcPct val="95000"/>
              </a:lnSpc>
              <a:spcBef>
                <a:spcPts val="0"/>
              </a:spcBef>
              <a:spcAft>
                <a:spcPts val="0"/>
              </a:spcAft>
              <a:buClr>
                <a:schemeClr val="dk2"/>
              </a:buClr>
              <a:buSzPts val="3700"/>
              <a:buFont typeface="Poppins"/>
              <a:buNone/>
            </a:pPr>
            <a:r>
              <a:rPr lang="en-US" sz="3700"/>
              <a:t>Introduction à la série de webinaires</a:t>
            </a:r>
            <a:endParaRPr lang="en-US"/>
          </a:p>
        </p:txBody>
      </p:sp>
      <p:sp>
        <p:nvSpPr>
          <p:cNvPr id="2" name="Text Placeholder 1">
            <a:extLst>
              <a:ext uri="{FF2B5EF4-FFF2-40B4-BE49-F238E27FC236}">
                <a16:creationId xmlns:a16="http://schemas.microsoft.com/office/drawing/2014/main" id="{875C96C5-F363-6970-841E-8BB88EB59962}"/>
              </a:ext>
            </a:extLst>
          </p:cNvPr>
          <p:cNvSpPr>
            <a:spLocks noGrp="1"/>
          </p:cNvSpPr>
          <p:nvPr>
            <p:ph type="body" idx="1"/>
          </p:nvPr>
        </p:nvSpPr>
        <p:spPr>
          <a:xfrm>
            <a:off x="413998" y="1652016"/>
            <a:ext cx="11266526" cy="4616757"/>
          </a:xfrm>
        </p:spPr>
        <p:txBody>
          <a:bodyPr/>
          <a:lstStyle/>
          <a:p>
            <a:endParaRPr lang="en-US"/>
          </a:p>
        </p:txBody>
      </p:sp>
      <p:sp>
        <p:nvSpPr>
          <p:cNvPr id="83" name="Google Shape;83;p2"/>
          <p:cNvSpPr txBox="1">
            <a:spLocks noGrp="1"/>
          </p:cNvSpPr>
          <p:nvPr>
            <p:ph type="sldNum" idx="12"/>
          </p:nvPr>
        </p:nvSpPr>
        <p:spPr>
          <a:prstGeom prst="rect">
            <a:avLst/>
          </a:prstGeom>
          <a:noFill/>
          <a:ln>
            <a:noFill/>
          </a:ln>
        </p:spPr>
        <p:txBody>
          <a:bodyPr spcFirstLastPara="1" wrap="square" lIns="0" tIns="36000" rIns="0" bIns="0" anchor="t" anchorCtr="0">
            <a:normAutofit/>
          </a:bodyPr>
          <a:lstStyle/>
          <a:p>
            <a:pPr marL="0" marR="0" lvl="0" indent="0" algn="r" rtl="0">
              <a:spcBef>
                <a:spcPts val="0"/>
              </a:spcBef>
              <a:spcAft>
                <a:spcPts val="0"/>
              </a:spcAft>
              <a:buClr>
                <a:srgbClr val="3F3F3F"/>
              </a:buClr>
              <a:buSzPts val="900"/>
              <a:buFont typeface="Poppins"/>
              <a:buNone/>
            </a:pPr>
            <a:fld id="{00000000-1234-1234-1234-123412341234}" type="slidenum">
              <a:rPr lang="en-US" b="0" i="0" u="none" strike="noStrike" cap="none" smtClean="0"/>
              <a:t>4</a:t>
            </a:fld>
            <a:endParaRPr lang="en-US" b="0" i="0" u="none" strike="noStrike" cap="none"/>
          </a:p>
        </p:txBody>
      </p:sp>
      <p:grpSp>
        <p:nvGrpSpPr>
          <p:cNvPr id="85" name="Google Shape;85;p2"/>
          <p:cNvGrpSpPr/>
          <p:nvPr/>
        </p:nvGrpSpPr>
        <p:grpSpPr>
          <a:xfrm>
            <a:off x="411997" y="1424175"/>
            <a:ext cx="11270772" cy="4911284"/>
            <a:chOff x="0" y="15217"/>
            <a:chExt cx="11441219" cy="4911284"/>
          </a:xfrm>
        </p:grpSpPr>
        <p:sp>
          <p:nvSpPr>
            <p:cNvPr id="86" name="Google Shape;86;p2"/>
            <p:cNvSpPr/>
            <p:nvPr/>
          </p:nvSpPr>
          <p:spPr>
            <a:xfrm>
              <a:off x="0" y="15217"/>
              <a:ext cx="11441219" cy="841068"/>
            </a:xfrm>
            <a:prstGeom prst="roundRect">
              <a:avLst>
                <a:gd name="adj" fmla="val 16667"/>
              </a:avLst>
            </a:prstGeom>
            <a:solidFill>
              <a:schemeClr val="bg2">
                <a:lumMod val="75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txBox="1"/>
            <p:nvPr/>
          </p:nvSpPr>
          <p:spPr>
            <a:xfrm>
              <a:off x="1931" y="77305"/>
              <a:ext cx="11387226" cy="646707"/>
            </a:xfrm>
            <a:prstGeom prst="rect">
              <a:avLst/>
            </a:prstGeom>
            <a:noFill/>
            <a:ln>
              <a:noFill/>
            </a:ln>
          </p:spPr>
          <p:txBody>
            <a:bodyPr spcFirstLastPara="1" wrap="square" lIns="68575" tIns="68575" rIns="68575" bIns="68575" anchor="ctr" anchorCtr="0">
              <a:noAutofit/>
            </a:bodyPr>
            <a:lstStyle/>
            <a:p>
              <a:pPr>
                <a:lnSpc>
                  <a:spcPct val="90000"/>
                </a:lnSpc>
                <a:buClr>
                  <a:schemeClr val="lt1"/>
                </a:buClr>
                <a:buSzPts val="1800"/>
              </a:pPr>
              <a:r>
                <a:rPr lang="en-US" sz="2400" b="0">
                  <a:solidFill>
                    <a:schemeClr val="lt1"/>
                  </a:solidFill>
                  <a:latin typeface="Verdana"/>
                  <a:ea typeface="Verdana"/>
                  <a:cs typeface="Verdana"/>
                  <a:sym typeface="Verdana"/>
                </a:rPr>
                <a:t>Objectifs du</a:t>
              </a:r>
              <a:r>
                <a:rPr lang="en-US" sz="1800">
                  <a:solidFill>
                    <a:schemeClr val="lt1"/>
                  </a:solidFill>
                  <a:latin typeface="Verdana"/>
                  <a:ea typeface="Verdana"/>
                  <a:cs typeface="Verdana"/>
                  <a:sym typeface="Verdana"/>
                </a:rPr>
                <a:t> webinaire </a:t>
              </a:r>
              <a:endParaRPr sz="2400">
                <a:solidFill>
                  <a:schemeClr val="lt1"/>
                </a:solidFill>
                <a:latin typeface="Verdana"/>
                <a:ea typeface="Verdana"/>
                <a:cs typeface="Verdana"/>
                <a:sym typeface="Verdana"/>
              </a:endParaRPr>
            </a:p>
          </p:txBody>
        </p:sp>
        <p:sp>
          <p:nvSpPr>
            <p:cNvPr id="88" name="Google Shape;88;p2"/>
            <p:cNvSpPr/>
            <p:nvPr/>
          </p:nvSpPr>
          <p:spPr>
            <a:xfrm>
              <a:off x="0" y="876337"/>
              <a:ext cx="10107719" cy="11188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txBox="1"/>
            <p:nvPr/>
          </p:nvSpPr>
          <p:spPr>
            <a:xfrm>
              <a:off x="0" y="1046784"/>
              <a:ext cx="10107719" cy="1118835"/>
            </a:xfrm>
            <a:prstGeom prst="rect">
              <a:avLst/>
            </a:prstGeom>
            <a:noFill/>
            <a:ln>
              <a:noFill/>
            </a:ln>
          </p:spPr>
          <p:txBody>
            <a:bodyPr spcFirstLastPara="1" wrap="square" lIns="320900" tIns="22850" rIns="128000" bIns="22850" anchor="t" anchorCtr="0">
              <a:noAutofit/>
            </a:bodyPr>
            <a:lstStyle/>
            <a:p>
              <a:pPr marL="171450" marR="0" lvl="1" indent="-171450" algn="l" rtl="0">
                <a:lnSpc>
                  <a:spcPct val="90000"/>
                </a:lnSpc>
                <a:spcBef>
                  <a:spcPts val="900"/>
                </a:spcBef>
                <a:spcAft>
                  <a:spcPts val="0"/>
                </a:spcAft>
                <a:buClr>
                  <a:schemeClr val="dk1"/>
                </a:buClr>
                <a:buSzPts val="1800"/>
                <a:buFont typeface="Arial"/>
                <a:buChar char="•"/>
              </a:pPr>
              <a:r>
                <a:rPr lang="en-US" sz="1800" b="0" i="0" u="none" strike="noStrike" cap="none">
                  <a:solidFill>
                    <a:schemeClr val="accent1"/>
                  </a:solidFill>
                  <a:latin typeface="Verdana"/>
                  <a:ea typeface="Verdana"/>
                  <a:cs typeface="Verdana"/>
                  <a:sym typeface="Verdana"/>
                </a:rPr>
                <a:t>Présenter </a:t>
              </a:r>
              <a:r>
                <a:rPr lang="en-US" sz="1800" b="0" i="0" u="none" strike="noStrike" cap="none" err="1">
                  <a:solidFill>
                    <a:schemeClr val="accent1"/>
                  </a:solidFill>
                  <a:latin typeface="Verdana"/>
                  <a:ea typeface="Verdana"/>
                  <a:cs typeface="Verdana"/>
                  <a:sym typeface="Verdana"/>
                </a:rPr>
                <a:t>AdLAB </a:t>
              </a:r>
              <a:r>
                <a:rPr lang="en-US" sz="1800" b="0" i="0" u="none" strike="noStrike" cap="none">
                  <a:solidFill>
                    <a:schemeClr val="accent1"/>
                  </a:solidFill>
                  <a:latin typeface="Verdana"/>
                  <a:ea typeface="Verdana"/>
                  <a:cs typeface="Verdana"/>
                  <a:sym typeface="Verdana"/>
                </a:rPr>
                <a:t>et les concepts de recherche sur la mise en œuvre aux membres du GYP, aux jeunes leaders, aux jeunes chercheurs et aux défenseurs de la santé mondiale. </a:t>
              </a:r>
              <a:endParaRPr lang="en-US" sz="1800" b="0" i="0" u="none" strike="noStrike" cap="none">
                <a:solidFill>
                  <a:schemeClr val="accent1"/>
                </a:solidFill>
                <a:latin typeface="Verdana"/>
                <a:ea typeface="Verdana"/>
                <a:cs typeface="Verdana"/>
              </a:endParaRPr>
            </a:p>
            <a:p>
              <a:pPr marL="171450" lvl="1" indent="-171450">
                <a:lnSpc>
                  <a:spcPct val="90000"/>
                </a:lnSpc>
                <a:spcBef>
                  <a:spcPts val="900"/>
                </a:spcBef>
                <a:buClr>
                  <a:schemeClr val="dk1"/>
                </a:buClr>
                <a:buSzPts val="1800"/>
                <a:buFont typeface="Arial"/>
                <a:buChar char="•"/>
              </a:pPr>
              <a:r>
                <a:rPr lang="en-US" sz="1800">
                  <a:solidFill>
                    <a:schemeClr val="accent1"/>
                  </a:solidFill>
                  <a:latin typeface="Verdana"/>
                  <a:ea typeface="Verdana"/>
                </a:rPr>
                <a:t>En savoir plus sur les politiques, les cadres et les outils de recherche en matière de santé des adolescents.</a:t>
              </a:r>
            </a:p>
            <a:p>
              <a:pPr marL="171450" lvl="1" indent="-171450">
                <a:lnSpc>
                  <a:spcPct val="90000"/>
                </a:lnSpc>
                <a:spcBef>
                  <a:spcPts val="900"/>
                </a:spcBef>
                <a:buClr>
                  <a:schemeClr val="dk1"/>
                </a:buClr>
                <a:buSzPts val="1800"/>
                <a:buFont typeface="Arial"/>
                <a:buChar char="•"/>
              </a:pPr>
              <a:r>
                <a:rPr lang="en-US" sz="1800">
                  <a:solidFill>
                    <a:schemeClr val="accent1"/>
                  </a:solidFill>
                  <a:latin typeface="Verdana"/>
                  <a:ea typeface="Verdana"/>
                </a:rPr>
                <a:t>Démontrer que la recherche menée par les jeunes se traduit par un changement de politique en matière de santé des adolescents.</a:t>
              </a:r>
            </a:p>
          </p:txBody>
        </p:sp>
        <p:sp>
          <p:nvSpPr>
            <p:cNvPr id="90" name="Google Shape;90;p2"/>
            <p:cNvSpPr/>
            <p:nvPr/>
          </p:nvSpPr>
          <p:spPr>
            <a:xfrm>
              <a:off x="0" y="2473716"/>
              <a:ext cx="11441219" cy="790936"/>
            </a:xfrm>
            <a:prstGeom prst="roundRect">
              <a:avLst>
                <a:gd name="adj" fmla="val 16667"/>
              </a:avLst>
            </a:prstGeom>
            <a:solidFill>
              <a:schemeClr val="bg2">
                <a:lumMod val="75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txBox="1"/>
            <p:nvPr/>
          </p:nvSpPr>
          <p:spPr>
            <a:xfrm>
              <a:off x="35578" y="2456954"/>
              <a:ext cx="10023647" cy="777048"/>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Verdana"/>
                <a:buNone/>
              </a:pPr>
              <a:r>
                <a:rPr lang="en-US" sz="1800" b="0">
                  <a:solidFill>
                    <a:schemeClr val="lt1"/>
                  </a:solidFill>
                  <a:latin typeface="Verdana"/>
                  <a:ea typeface="Verdana"/>
                  <a:cs typeface="Verdana"/>
                  <a:sym typeface="Verdana"/>
                </a:rPr>
                <a:t>Série de trois sessions</a:t>
              </a:r>
              <a:endParaRPr sz="1800">
                <a:solidFill>
                  <a:schemeClr val="lt1"/>
                </a:solidFill>
                <a:latin typeface="Verdana"/>
                <a:ea typeface="Verdana"/>
                <a:cs typeface="Verdana"/>
                <a:sym typeface="Verdana"/>
              </a:endParaRPr>
            </a:p>
          </p:txBody>
        </p:sp>
        <p:sp>
          <p:nvSpPr>
            <p:cNvPr id="92" name="Google Shape;92;p2"/>
            <p:cNvSpPr/>
            <p:nvPr/>
          </p:nvSpPr>
          <p:spPr>
            <a:xfrm>
              <a:off x="0" y="2856292"/>
              <a:ext cx="10107719" cy="15235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txBox="1"/>
            <p:nvPr/>
          </p:nvSpPr>
          <p:spPr>
            <a:xfrm>
              <a:off x="0" y="3402981"/>
              <a:ext cx="10107719" cy="1523520"/>
            </a:xfrm>
            <a:prstGeom prst="rect">
              <a:avLst/>
            </a:prstGeom>
            <a:noFill/>
            <a:ln>
              <a:noFill/>
            </a:ln>
          </p:spPr>
          <p:txBody>
            <a:bodyPr spcFirstLastPara="1" wrap="square" lIns="320900" tIns="22850" rIns="128000" bIns="22850" anchor="t" anchorCtr="0">
              <a:noAutofit/>
            </a:bodyPr>
            <a:lstStyle/>
            <a:p>
              <a:pPr marL="171450" marR="0" lvl="1" indent="-171450" algn="l" rtl="0">
                <a:lnSpc>
                  <a:spcPct val="90000"/>
                </a:lnSpc>
                <a:spcBef>
                  <a:spcPts val="900"/>
                </a:spcBef>
                <a:spcAft>
                  <a:spcPts val="0"/>
                </a:spcAft>
                <a:buClr>
                  <a:schemeClr val="dk1"/>
                </a:buClr>
                <a:buSzPts val="1800"/>
                <a:buFont typeface="Poppins"/>
                <a:buNone/>
              </a:pPr>
              <a:r>
                <a:rPr lang="en-US" sz="1800" b="0" i="0" u="none" strike="noStrike" cap="none">
                  <a:solidFill>
                    <a:schemeClr val="dk1"/>
                  </a:solidFill>
                  <a:latin typeface="Verdana"/>
                  <a:ea typeface="Verdana"/>
                  <a:cs typeface="Verdana"/>
                  <a:sym typeface="Verdana"/>
                </a:rPr>
                <a:t>1. </a:t>
              </a:r>
              <a:r>
                <a:rPr lang="en-US" sz="1800" b="0" i="0" u="none" strike="noStrike" cap="none">
                  <a:solidFill>
                    <a:schemeClr val="accent1"/>
                  </a:solidFill>
                  <a:latin typeface="Verdana"/>
                  <a:ea typeface="Verdana"/>
                  <a:cs typeface="Verdana"/>
                  <a:sym typeface="Verdana"/>
                </a:rPr>
                <a:t>Introduction à AdLAB et à la recherche sur la mise en œuvre</a:t>
              </a:r>
              <a:endParaRPr lang="en-US" sz="1800" b="0" i="0" u="none" strike="noStrike" cap="none">
                <a:solidFill>
                  <a:schemeClr val="accent1"/>
                </a:solidFill>
                <a:latin typeface="Verdana"/>
                <a:ea typeface="Verdana"/>
                <a:cs typeface="Verdana"/>
              </a:endParaRPr>
            </a:p>
            <a:p>
              <a:pPr marL="171450" marR="0" lvl="1" indent="-171450" algn="l" rtl="0">
                <a:lnSpc>
                  <a:spcPct val="90000"/>
                </a:lnSpc>
                <a:spcBef>
                  <a:spcPts val="900"/>
                </a:spcBef>
                <a:spcAft>
                  <a:spcPts val="0"/>
                </a:spcAft>
                <a:buClr>
                  <a:schemeClr val="dk1"/>
                </a:buClr>
                <a:buSzPts val="1800"/>
                <a:buFont typeface="Verdana"/>
                <a:buNone/>
              </a:pPr>
              <a:r>
                <a:rPr lang="en-US" sz="1800">
                  <a:solidFill>
                    <a:schemeClr val="dk1"/>
                  </a:solidFill>
                  <a:latin typeface="Verdana"/>
                  <a:ea typeface="Verdana"/>
                  <a:cs typeface="Verdana"/>
                  <a:sym typeface="Verdana"/>
                </a:rPr>
                <a:t>2</a:t>
              </a:r>
              <a:r>
                <a:rPr lang="en-US" sz="1800" b="0" i="0" u="none" strike="noStrike" cap="none">
                  <a:solidFill>
                    <a:schemeClr val="dk1"/>
                  </a:solidFill>
                  <a:latin typeface="Verdana"/>
                  <a:ea typeface="Verdana"/>
                  <a:cs typeface="Verdana"/>
                  <a:sym typeface="Verdana"/>
                </a:rPr>
                <a:t>.</a:t>
              </a:r>
              <a:r>
                <a:rPr lang="en-US" sz="1800" b="0" i="0" u="none" strike="noStrike" cap="none">
                  <a:solidFill>
                    <a:schemeClr val="accent1"/>
                  </a:solidFill>
                  <a:latin typeface="Verdana"/>
                  <a:ea typeface="Verdana"/>
                  <a:cs typeface="Verdana"/>
                  <a:sym typeface="Verdana"/>
                </a:rPr>
                <a:t> Relier la recherche et la politique </a:t>
              </a:r>
              <a:endParaRPr sz="1800" b="0" i="0" u="none" strike="noStrike" cap="none">
                <a:solidFill>
                  <a:schemeClr val="dk1"/>
                </a:solidFill>
                <a:latin typeface="Verdana"/>
                <a:ea typeface="Verdana"/>
                <a:cs typeface="Verdana"/>
              </a:endParaRPr>
            </a:p>
            <a:p>
              <a:pPr marL="171450" marR="0" lvl="1" indent="-171450" algn="l" rtl="0">
                <a:lnSpc>
                  <a:spcPct val="90000"/>
                </a:lnSpc>
                <a:spcBef>
                  <a:spcPts val="900"/>
                </a:spcBef>
                <a:spcAft>
                  <a:spcPts val="0"/>
                </a:spcAft>
                <a:buClr>
                  <a:schemeClr val="dk1"/>
                </a:buClr>
                <a:buSzPts val="1800"/>
                <a:buFont typeface="Verdana"/>
                <a:buNone/>
              </a:pPr>
              <a:r>
                <a:rPr lang="en-US" sz="1800">
                  <a:solidFill>
                    <a:schemeClr val="dk1"/>
                  </a:solidFill>
                  <a:latin typeface="Verdana"/>
                  <a:ea typeface="Verdana"/>
                  <a:cs typeface="Verdana"/>
                  <a:sym typeface="Verdana"/>
                </a:rPr>
                <a:t>3</a:t>
              </a:r>
              <a:r>
                <a:rPr lang="en-US" sz="1800" b="0" i="0" u="none" strike="noStrike" cap="none">
                  <a:solidFill>
                    <a:schemeClr val="accent1"/>
                  </a:solidFill>
                  <a:latin typeface="Verdana"/>
                  <a:ea typeface="Verdana"/>
                  <a:cs typeface="Verdana"/>
                  <a:sym typeface="Verdana"/>
                </a:rPr>
                <a:t>. Traduire les résultats de la recherche en actions</a:t>
              </a:r>
              <a:endParaRPr lang="en-US" sz="1800" b="0" i="0" u="none" strike="noStrike" cap="none">
                <a:solidFill>
                  <a:schemeClr val="dk1"/>
                </a:solidFill>
                <a:latin typeface="Verdana"/>
                <a:ea typeface="Verdana"/>
                <a:cs typeface="Verdana"/>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90911-A65B-CAE0-2DE2-8AEEA2D7A66C}"/>
              </a:ext>
            </a:extLst>
          </p:cNvPr>
          <p:cNvSpPr>
            <a:spLocks noGrp="1"/>
          </p:cNvSpPr>
          <p:nvPr>
            <p:ph type="title"/>
          </p:nvPr>
        </p:nvSpPr>
        <p:spPr/>
        <p:txBody>
          <a:bodyPr/>
          <a:lstStyle/>
          <a:p>
            <a:r>
              <a:rPr lang="en-US"/>
              <a:t>L'équipe </a:t>
            </a:r>
            <a:r>
              <a:rPr lang="en-US" err="1"/>
              <a:t>AdLAB </a:t>
            </a:r>
            <a:r>
              <a:rPr lang="en-US"/>
              <a:t>- GYP : </a:t>
            </a:r>
            <a:r>
              <a:rPr lang="en-US" sz="2400"/>
              <a:t>adlab@worldbank.org</a:t>
            </a:r>
          </a:p>
        </p:txBody>
      </p:sp>
      <p:sp>
        <p:nvSpPr>
          <p:cNvPr id="3" name="Text Placeholder 2">
            <a:extLst>
              <a:ext uri="{FF2B5EF4-FFF2-40B4-BE49-F238E27FC236}">
                <a16:creationId xmlns:a16="http://schemas.microsoft.com/office/drawing/2014/main" id="{ED5DB7A6-0A50-4F92-13B9-2AC7B2EC41C5}"/>
              </a:ext>
            </a:extLst>
          </p:cNvPr>
          <p:cNvSpPr>
            <a:spLocks noGrp="1"/>
          </p:cNvSpPr>
          <p:nvPr>
            <p:ph type="body" idx="1"/>
          </p:nvPr>
        </p:nvSpPr>
        <p:spPr/>
        <p:txBody>
          <a:bodyPr/>
          <a:lstStyle/>
          <a:p>
            <a:endParaRPr lang="en-US"/>
          </a:p>
          <a:p>
            <a:endParaRPr lang="en-US"/>
          </a:p>
        </p:txBody>
      </p:sp>
      <p:sp>
        <p:nvSpPr>
          <p:cNvPr id="4" name="Slide Number Placeholder 3">
            <a:extLst>
              <a:ext uri="{FF2B5EF4-FFF2-40B4-BE49-F238E27FC236}">
                <a16:creationId xmlns:a16="http://schemas.microsoft.com/office/drawing/2014/main" id="{DB912C92-4774-3F25-D595-B60E8AF319C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pic>
        <p:nvPicPr>
          <p:cNvPr id="7" name="Picture 6" descr="A person looking up to the side&#10;&#10;AI-generated content may be incorrect.">
            <a:extLst>
              <a:ext uri="{FF2B5EF4-FFF2-40B4-BE49-F238E27FC236}">
                <a16:creationId xmlns:a16="http://schemas.microsoft.com/office/drawing/2014/main" id="{0F993345-6FF7-CE35-2C56-DAB8D88A7C1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919616" y="4035848"/>
            <a:ext cx="1301797" cy="132347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a:extLst>
              <a:ext uri="{FF2B5EF4-FFF2-40B4-BE49-F238E27FC236}">
                <a16:creationId xmlns:a16="http://schemas.microsoft.com/office/drawing/2014/main" id="{C374981B-1CC8-E045-91D1-0D5E765F67C5}"/>
              </a:ext>
            </a:extLst>
          </p:cNvPr>
          <p:cNvSpPr txBox="1"/>
          <p:nvPr/>
        </p:nvSpPr>
        <p:spPr>
          <a:xfrm>
            <a:off x="2023957" y="5487623"/>
            <a:ext cx="234384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Pascal </a:t>
            </a:r>
            <a:r>
              <a:rPr lang="en-US" b="1">
                <a:cs typeface="Segoe UI"/>
              </a:rPr>
              <a:t>Hildebert </a:t>
            </a:r>
            <a:endParaRPr lang="en-US"/>
          </a:p>
          <a:p>
            <a:r>
              <a:rPr lang="en-US">
                <a:cs typeface="Segoe UI"/>
              </a:rPr>
              <a:t>Responsable de l'apprentissage, </a:t>
            </a:r>
            <a:endParaRPr lang="en-US"/>
          </a:p>
          <a:p>
            <a:r>
              <a:rPr lang="en-US">
                <a:cs typeface="Segoe UI"/>
              </a:rPr>
              <a:t>GFF </a:t>
            </a:r>
            <a:endParaRPr lang="en-US"/>
          </a:p>
          <a:p>
            <a:endParaRPr lang="en-US"/>
          </a:p>
        </p:txBody>
      </p:sp>
      <p:sp>
        <p:nvSpPr>
          <p:cNvPr id="10" name="TextBox 9">
            <a:extLst>
              <a:ext uri="{FF2B5EF4-FFF2-40B4-BE49-F238E27FC236}">
                <a16:creationId xmlns:a16="http://schemas.microsoft.com/office/drawing/2014/main" id="{09FF8947-DAAB-7886-1216-206C3A5032EB}"/>
              </a:ext>
            </a:extLst>
          </p:cNvPr>
          <p:cNvSpPr txBox="1"/>
          <p:nvPr/>
        </p:nvSpPr>
        <p:spPr>
          <a:xfrm>
            <a:off x="5969735" y="2871264"/>
            <a:ext cx="2523641"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Emmanuel </a:t>
            </a:r>
            <a:r>
              <a:rPr lang="en-US" b="1">
                <a:cs typeface="Segoe UI"/>
              </a:rPr>
              <a:t>Adebayo</a:t>
            </a:r>
            <a:endParaRPr lang="en-US" b="1"/>
          </a:p>
          <a:p>
            <a:r>
              <a:rPr lang="en-US">
                <a:cs typeface="Segoe UI"/>
              </a:rPr>
              <a:t>Spécialiste de la santé des adolescents et des RI,</a:t>
            </a:r>
            <a:endParaRPr lang="en-US"/>
          </a:p>
          <a:p>
            <a:r>
              <a:rPr lang="en-US">
                <a:cs typeface="Segoe UI"/>
              </a:rPr>
              <a:t>DECRG/GFF</a:t>
            </a:r>
            <a:endParaRPr lang="en-US"/>
          </a:p>
          <a:p>
            <a:endParaRPr lang="en-US"/>
          </a:p>
        </p:txBody>
      </p:sp>
      <p:sp>
        <p:nvSpPr>
          <p:cNvPr id="11" name="TextBox 10">
            <a:extLst>
              <a:ext uri="{FF2B5EF4-FFF2-40B4-BE49-F238E27FC236}">
                <a16:creationId xmlns:a16="http://schemas.microsoft.com/office/drawing/2014/main" id="{354BF0AC-5D24-F6FB-C15F-028643D9A967}"/>
              </a:ext>
            </a:extLst>
          </p:cNvPr>
          <p:cNvSpPr txBox="1"/>
          <p:nvPr/>
        </p:nvSpPr>
        <p:spPr>
          <a:xfrm>
            <a:off x="7921639" y="5522461"/>
            <a:ext cx="229891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Kirsten </a:t>
            </a:r>
            <a:r>
              <a:rPr lang="en-US"/>
              <a:t>Zindel </a:t>
            </a:r>
          </a:p>
          <a:p>
            <a:r>
              <a:rPr lang="en-US"/>
              <a:t>Engagement des OSC et des jeunes, GFF </a:t>
            </a:r>
          </a:p>
        </p:txBody>
      </p:sp>
      <p:sp>
        <p:nvSpPr>
          <p:cNvPr id="14" name="TextBox 13">
            <a:extLst>
              <a:ext uri="{FF2B5EF4-FFF2-40B4-BE49-F238E27FC236}">
                <a16:creationId xmlns:a16="http://schemas.microsoft.com/office/drawing/2014/main" id="{737B23D8-0E18-D0D9-4501-3F53953D801B}"/>
              </a:ext>
            </a:extLst>
          </p:cNvPr>
          <p:cNvSpPr txBox="1"/>
          <p:nvPr/>
        </p:nvSpPr>
        <p:spPr>
          <a:xfrm>
            <a:off x="9101002" y="2880213"/>
            <a:ext cx="17526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Wei Chang</a:t>
            </a:r>
            <a:endParaRPr lang="en-US"/>
          </a:p>
          <a:p>
            <a:r>
              <a:rPr lang="en-US"/>
              <a:t>Économiste de la santé, </a:t>
            </a:r>
          </a:p>
          <a:p>
            <a:r>
              <a:rPr lang="en-US"/>
              <a:t>GFF</a:t>
            </a:r>
          </a:p>
        </p:txBody>
      </p:sp>
      <p:pic>
        <p:nvPicPr>
          <p:cNvPr id="12" name="Picture 11" descr="A person with long brown hair wearing a white shirt&#10;&#10;AI-generated content may be incorrect.">
            <a:extLst>
              <a:ext uri="{FF2B5EF4-FFF2-40B4-BE49-F238E27FC236}">
                <a16:creationId xmlns:a16="http://schemas.microsoft.com/office/drawing/2014/main" id="{C53C545C-E5AB-3577-7706-0E8A6D7281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0812" y="1400286"/>
            <a:ext cx="1304442" cy="1323813"/>
          </a:xfrm>
          <a:prstGeom prst="ellipse">
            <a:avLst/>
          </a:prstGeom>
          <a:ln w="635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TextBox 12">
            <a:extLst>
              <a:ext uri="{FF2B5EF4-FFF2-40B4-BE49-F238E27FC236}">
                <a16:creationId xmlns:a16="http://schemas.microsoft.com/office/drawing/2014/main" id="{76054EE6-4D76-CBE8-A3CA-EA2C4EACF316}"/>
              </a:ext>
            </a:extLst>
          </p:cNvPr>
          <p:cNvSpPr txBox="1"/>
          <p:nvPr/>
        </p:nvSpPr>
        <p:spPr>
          <a:xfrm>
            <a:off x="3153529" y="2867526"/>
            <a:ext cx="2428068"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Christina </a:t>
            </a:r>
            <a:r>
              <a:rPr lang="en-US"/>
              <a:t>Chilimba </a:t>
            </a:r>
          </a:p>
          <a:p>
            <a:r>
              <a:rPr lang="en-US"/>
              <a:t>Co-présidence GFF GYP </a:t>
            </a:r>
          </a:p>
          <a:p>
            <a:r>
              <a:rPr lang="en-US"/>
              <a:t>Fondateur, Jeunesse pour tous</a:t>
            </a:r>
          </a:p>
        </p:txBody>
      </p:sp>
      <p:pic>
        <p:nvPicPr>
          <p:cNvPr id="15" name="Picture 14" descr="A person smiling at the camera&#10;&#10;AI-generated content may be incorrect.">
            <a:extLst>
              <a:ext uri="{FF2B5EF4-FFF2-40B4-BE49-F238E27FC236}">
                <a16:creationId xmlns:a16="http://schemas.microsoft.com/office/drawing/2014/main" id="{533523DC-49FD-D251-DC5A-E37476310E11}"/>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517077" y="1391958"/>
            <a:ext cx="1306955" cy="1331563"/>
          </a:xfrm>
          <a:prstGeom prst="ellipse">
            <a:avLst/>
          </a:prstGeom>
          <a:ln w="635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TextBox 15">
            <a:extLst>
              <a:ext uri="{FF2B5EF4-FFF2-40B4-BE49-F238E27FC236}">
                <a16:creationId xmlns:a16="http://schemas.microsoft.com/office/drawing/2014/main" id="{F7504495-3794-24A7-5272-67E5CF718EF0}"/>
              </a:ext>
            </a:extLst>
          </p:cNvPr>
          <p:cNvSpPr txBox="1"/>
          <p:nvPr/>
        </p:nvSpPr>
        <p:spPr>
          <a:xfrm>
            <a:off x="513548" y="2869564"/>
            <a:ext cx="2538236"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Arafat Kabugo</a:t>
            </a:r>
            <a:endParaRPr lang="en-US" i="1"/>
          </a:p>
          <a:p>
            <a:r>
              <a:rPr lang="en-US"/>
              <a:t>Co-présidence GFF GYP </a:t>
            </a:r>
            <a:endParaRPr lang="en-US" i="1"/>
          </a:p>
          <a:p>
            <a:r>
              <a:rPr lang="en-US"/>
              <a:t>Gestionnaire des programmes, </a:t>
            </a:r>
            <a:endParaRPr lang="en-US" i="1"/>
          </a:p>
          <a:p>
            <a:r>
              <a:rPr lang="en-US"/>
              <a:t>Réseau de santé des jeunes de Naguru (NYHN)</a:t>
            </a:r>
            <a:endParaRPr lang="en-US" i="1"/>
          </a:p>
        </p:txBody>
      </p:sp>
      <p:sp>
        <p:nvSpPr>
          <p:cNvPr id="18" name="TextBox 17">
            <a:extLst>
              <a:ext uri="{FF2B5EF4-FFF2-40B4-BE49-F238E27FC236}">
                <a16:creationId xmlns:a16="http://schemas.microsoft.com/office/drawing/2014/main" id="{3AAC90BB-1339-D367-F480-4BA6597AC155}"/>
              </a:ext>
            </a:extLst>
          </p:cNvPr>
          <p:cNvSpPr txBox="1"/>
          <p:nvPr/>
        </p:nvSpPr>
        <p:spPr>
          <a:xfrm>
            <a:off x="4926761" y="5517702"/>
            <a:ext cx="2729194"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Aimee-Fidele </a:t>
            </a:r>
            <a:r>
              <a:rPr lang="en-US" b="1" err="1"/>
              <a:t>Mukundu </a:t>
            </a:r>
            <a:r>
              <a:rPr lang="en-US"/>
              <a:t>Gestionnaire de communauté et experte en communautés de pratique, GFF</a:t>
            </a:r>
            <a:endParaRPr lang="en-US">
              <a:cs typeface="Segoe UI"/>
            </a:endParaRPr>
          </a:p>
          <a:p>
            <a:endParaRPr lang="en-US"/>
          </a:p>
        </p:txBody>
      </p:sp>
      <p:pic>
        <p:nvPicPr>
          <p:cNvPr id="19" name="Picture 18" descr="A person smiling for a picture&#10;&#10;AI-generated content may be incorrect.">
            <a:extLst>
              <a:ext uri="{FF2B5EF4-FFF2-40B4-BE49-F238E27FC236}">
                <a16:creationId xmlns:a16="http://schemas.microsoft.com/office/drawing/2014/main" id="{282115E6-5B82-6E71-DAAA-94070C9513B1}"/>
              </a:ext>
            </a:extLst>
          </p:cNvPr>
          <p:cNvPicPr>
            <a:picLocks noChangeAspect="1"/>
          </p:cNvPicPr>
          <p:nvPr/>
        </p:nvPicPr>
        <p:blipFill>
          <a:blip r:embed="rId5" cstate="email">
            <a:extLst>
              <a:ext uri="{28A0092B-C50C-407E-A947-70E740481C1C}">
                <a14:useLocalDpi xmlns:a14="http://schemas.microsoft.com/office/drawing/2010/main"/>
              </a:ext>
            </a:extLst>
          </a:blip>
          <a:srcRect t="-240"/>
          <a:stretch/>
        </p:blipFill>
        <p:spPr>
          <a:xfrm>
            <a:off x="8980686" y="1391958"/>
            <a:ext cx="1315404" cy="133555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1" name="Picture 20" descr="A person wearing glasses and a vest&#10;&#10;AI-generated content may be incorrect.">
            <a:extLst>
              <a:ext uri="{FF2B5EF4-FFF2-40B4-BE49-F238E27FC236}">
                <a16:creationId xmlns:a16="http://schemas.microsoft.com/office/drawing/2014/main" id="{897423E3-F134-3A34-62F3-A937937F58A8}"/>
              </a:ext>
            </a:extLst>
          </p:cNvPr>
          <p:cNvPicPr>
            <a:picLocks noChangeAspect="1"/>
          </p:cNvPicPr>
          <p:nvPr/>
        </p:nvPicPr>
        <p:blipFill>
          <a:blip r:embed="rId6"/>
          <a:stretch>
            <a:fillRect/>
          </a:stretch>
        </p:blipFill>
        <p:spPr>
          <a:xfrm>
            <a:off x="5967664" y="1435768"/>
            <a:ext cx="1299410" cy="131946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2" name="Picture 21" descr="A person smiling in a purple circle with icons&#10;&#10;AI-generated content may be incorrect.">
            <a:extLst>
              <a:ext uri="{FF2B5EF4-FFF2-40B4-BE49-F238E27FC236}">
                <a16:creationId xmlns:a16="http://schemas.microsoft.com/office/drawing/2014/main" id="{DA641989-7E12-C446-28EE-35B381DCBB3D}"/>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925042" y="4052957"/>
            <a:ext cx="1302699" cy="131100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3" name="Picture 22" descr="A person smiling at the camera&#10;&#10;AI-generated content may be incorrect.">
            <a:extLst>
              <a:ext uri="{FF2B5EF4-FFF2-40B4-BE49-F238E27FC236}">
                <a16:creationId xmlns:a16="http://schemas.microsoft.com/office/drawing/2014/main" id="{8F43E3C5-6AA6-A09C-CC7C-14755453D061}"/>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2105526" y="4037347"/>
            <a:ext cx="1303441" cy="133357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07390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4DCEDF7-ADCC-4071-81D9-EB01CB4E0956}"/>
              </a:ext>
            </a:extLst>
          </p:cNvPr>
          <p:cNvSpPr>
            <a:spLocks noGrp="1"/>
          </p:cNvSpPr>
          <p:nvPr>
            <p:ph type="body" idx="1"/>
          </p:nvPr>
        </p:nvSpPr>
        <p:spPr>
          <a:xfrm>
            <a:off x="413998" y="1436914"/>
            <a:ext cx="11386842" cy="4531070"/>
          </a:xfrm>
        </p:spPr>
        <p:txBody>
          <a:bodyPr vert="horz" lIns="0" tIns="0" rIns="0" bIns="0" rtlCol="0" anchor="t">
            <a:noAutofit/>
          </a:bodyPr>
          <a:lstStyle/>
          <a:p>
            <a:pPr>
              <a:lnSpc>
                <a:spcPct val="100000"/>
              </a:lnSpc>
              <a:spcBef>
                <a:spcPts val="0"/>
              </a:spcBef>
              <a:spcAft>
                <a:spcPts val="600"/>
              </a:spcAft>
            </a:pPr>
            <a:r>
              <a:rPr lang="en-US">
                <a:ea typeface="Verdana"/>
              </a:rPr>
              <a:t>Apprentissage, action et évaluation comparative des adolescents (AdLAB) : </a:t>
            </a:r>
            <a:r>
              <a:rPr lang="en-US" sz="2400" b="0">
                <a:latin typeface="Poppins"/>
                <a:ea typeface="Verdana"/>
                <a:cs typeface="Poppins"/>
              </a:rPr>
              <a:t>Une initiative d'apprentissage et d'action axée sur la santé et le bien-être des adolescents</a:t>
            </a:r>
            <a:br>
              <a:rPr lang="en-US" sz="2400">
                <a:latin typeface="Poppins"/>
                <a:ea typeface="Verdana"/>
                <a:cs typeface="Poppins"/>
              </a:rPr>
            </a:br>
            <a:endParaRPr lang="en-US">
              <a:ea typeface="Verdana"/>
            </a:endParaRPr>
          </a:p>
          <a:p>
            <a:pPr>
              <a:lnSpc>
                <a:spcPct val="100000"/>
              </a:lnSpc>
              <a:spcBef>
                <a:spcPts val="0"/>
              </a:spcBef>
              <a:spcAft>
                <a:spcPts val="600"/>
              </a:spcAft>
            </a:pPr>
            <a:r>
              <a:rPr lang="en-US">
                <a:ea typeface="Verdana"/>
              </a:rPr>
              <a:t>Objectifs</a:t>
            </a:r>
          </a:p>
          <a:p>
            <a:pPr marL="342900" indent="-342900">
              <a:lnSpc>
                <a:spcPct val="100000"/>
              </a:lnSpc>
              <a:spcBef>
                <a:spcPts val="0"/>
              </a:spcBef>
              <a:spcAft>
                <a:spcPts val="600"/>
              </a:spcAft>
              <a:buFont typeface="Arial" panose="020B0604020202020204" pitchFamily="34" charset="0"/>
              <a:buChar char="•"/>
            </a:pPr>
            <a:r>
              <a:rPr lang="en-US" b="0">
                <a:ea typeface="Verdana"/>
              </a:rPr>
              <a:t>Renforcer les preuves et l'apprentissage sur ce qui fonctionne et comment</a:t>
            </a:r>
          </a:p>
          <a:p>
            <a:pPr marL="342900" indent="-342900">
              <a:lnSpc>
                <a:spcPct val="100000"/>
              </a:lnSpc>
              <a:spcBef>
                <a:spcPts val="0"/>
              </a:spcBef>
              <a:spcAft>
                <a:spcPts val="600"/>
              </a:spcAft>
              <a:buFont typeface="Arial" panose="020B0604020202020204" pitchFamily="34" charset="0"/>
              <a:buChar char="•"/>
            </a:pPr>
            <a:r>
              <a:rPr lang="en-US" b="0">
                <a:ea typeface="Verdana"/>
              </a:rPr>
              <a:t>Faciliter l'utilisation des données probantes et de l'apprentissage, en particulier la mise en œuvre à grande échelle</a:t>
            </a:r>
          </a:p>
          <a:p>
            <a:pPr marL="342900" indent="-342900">
              <a:lnSpc>
                <a:spcPct val="100000"/>
              </a:lnSpc>
              <a:spcBef>
                <a:spcPts val="0"/>
              </a:spcBef>
              <a:spcAft>
                <a:spcPts val="600"/>
              </a:spcAft>
              <a:buFont typeface="Arial" panose="020B0604020202020204" pitchFamily="34" charset="0"/>
              <a:buChar char="•"/>
            </a:pPr>
            <a:r>
              <a:rPr lang="en-US" b="0">
                <a:ea typeface="Verdana"/>
              </a:rPr>
              <a:t>Redéfinir la façon dont nous mesurons et apprenons la santé et le bien-être des adolescents d'une manière plus complète et holistique.</a:t>
            </a:r>
          </a:p>
          <a:p>
            <a:pPr>
              <a:lnSpc>
                <a:spcPct val="100000"/>
              </a:lnSpc>
              <a:spcBef>
                <a:spcPts val="0"/>
              </a:spcBef>
              <a:spcAft>
                <a:spcPts val="600"/>
              </a:spcAft>
            </a:pPr>
            <a:endParaRPr lang="en-US">
              <a:latin typeface="Poppins"/>
              <a:ea typeface="Verdana"/>
              <a:cs typeface="Poppins"/>
            </a:endParaRPr>
          </a:p>
        </p:txBody>
      </p:sp>
      <p:sp>
        <p:nvSpPr>
          <p:cNvPr id="5" name="Slide Number Placeholder 4">
            <a:extLst>
              <a:ext uri="{FF2B5EF4-FFF2-40B4-BE49-F238E27FC236}">
                <a16:creationId xmlns:a16="http://schemas.microsoft.com/office/drawing/2014/main" id="{9A9F4CB6-4877-4C47-A7D3-F58226004EF5}"/>
              </a:ext>
            </a:extLst>
          </p:cNvPr>
          <p:cNvSpPr>
            <a:spLocks noGrp="1"/>
          </p:cNvSpPr>
          <p:nvPr>
            <p:ph type="sldNum" idx="12"/>
          </p:nvPr>
        </p:nvSpPr>
        <p:spPr/>
        <p:txBody>
          <a:bodyPr/>
          <a:lstStyle/>
          <a:p>
            <a:fld id="{6DF1F962-6FCF-4ED9-AB1A-FC8E17859AF0}" type="slidenum">
              <a:rPr lang="en-GB" smtClean="0"/>
              <a:t>6</a:t>
            </a:fld>
            <a:endParaRPr lang="en-GB"/>
          </a:p>
        </p:txBody>
      </p:sp>
      <p:sp>
        <p:nvSpPr>
          <p:cNvPr id="3" name="Title 2">
            <a:extLst>
              <a:ext uri="{FF2B5EF4-FFF2-40B4-BE49-F238E27FC236}">
                <a16:creationId xmlns:a16="http://schemas.microsoft.com/office/drawing/2014/main" id="{22EE5E8F-0C30-4FED-A4F8-F6489B2D4644}"/>
              </a:ext>
            </a:extLst>
          </p:cNvPr>
          <p:cNvSpPr>
            <a:spLocks noGrp="1"/>
          </p:cNvSpPr>
          <p:nvPr>
            <p:ph type="title"/>
          </p:nvPr>
        </p:nvSpPr>
        <p:spPr/>
        <p:txBody>
          <a:bodyPr/>
          <a:lstStyle/>
          <a:p>
            <a:r>
              <a:rPr lang="en-US"/>
              <a:t>Introduction à AdLAB</a:t>
            </a:r>
          </a:p>
        </p:txBody>
      </p:sp>
    </p:spTree>
    <p:extLst>
      <p:ext uri="{BB962C8B-B14F-4D97-AF65-F5344CB8AC3E}">
        <p14:creationId xmlns:p14="http://schemas.microsoft.com/office/powerpoint/2010/main" val="1051718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6F887-DB99-FD0D-DDFB-0F539D3424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1853B6-89EB-C7A7-7713-083FE6ED645B}"/>
              </a:ext>
            </a:extLst>
          </p:cNvPr>
          <p:cNvSpPr>
            <a:spLocks noGrp="1"/>
          </p:cNvSpPr>
          <p:nvPr>
            <p:ph type="title"/>
          </p:nvPr>
        </p:nvSpPr>
        <p:spPr/>
        <p:txBody>
          <a:bodyPr/>
          <a:lstStyle/>
          <a:p>
            <a:r>
              <a:rPr lang="en-US"/>
              <a:t>Fonctions principales d'AdLAB</a:t>
            </a:r>
          </a:p>
        </p:txBody>
      </p:sp>
      <p:sp>
        <p:nvSpPr>
          <p:cNvPr id="5" name="Slide Number Placeholder 4">
            <a:extLst>
              <a:ext uri="{FF2B5EF4-FFF2-40B4-BE49-F238E27FC236}">
                <a16:creationId xmlns:a16="http://schemas.microsoft.com/office/drawing/2014/main" id="{A143C840-AB6E-B374-A1FA-259B6E3EC540}"/>
              </a:ext>
            </a:extLst>
          </p:cNvPr>
          <p:cNvSpPr>
            <a:spLocks noGrp="1"/>
          </p:cNvSpPr>
          <p:nvPr>
            <p:ph type="sldNum" idx="12"/>
          </p:nvPr>
        </p:nvSpPr>
        <p:spPr/>
        <p:txBody>
          <a:bodyPr wrap="square" anchor="t">
            <a:normAutofit/>
          </a:bodyPr>
          <a:lstStyle/>
          <a:p>
            <a:pPr>
              <a:lnSpc>
                <a:spcPct val="90000"/>
              </a:lnSpc>
              <a:spcAft>
                <a:spcPts val="600"/>
              </a:spcAft>
            </a:pPr>
            <a:fld id="{6DF1F962-6FCF-4ED9-AB1A-FC8E17859AF0}" type="slidenum">
              <a:rPr lang="en-GB" smtClean="0"/>
              <a:t>7</a:t>
            </a:fld>
            <a:endParaRPr lang="en-GB"/>
          </a:p>
        </p:txBody>
      </p:sp>
      <p:graphicFrame>
        <p:nvGraphicFramePr>
          <p:cNvPr id="8" name="Text Placeholder 5">
            <a:extLst>
              <a:ext uri="{FF2B5EF4-FFF2-40B4-BE49-F238E27FC236}">
                <a16:creationId xmlns:a16="http://schemas.microsoft.com/office/drawing/2014/main" id="{F34AC5E4-0EF5-9B6F-D687-3AC32C9DAC52}"/>
              </a:ext>
            </a:extLst>
          </p:cNvPr>
          <p:cNvGraphicFramePr/>
          <p:nvPr>
            <p:extLst>
              <p:ext uri="{D42A27DB-BD31-4B8C-83A1-F6EECF244321}">
                <p14:modId xmlns:p14="http://schemas.microsoft.com/office/powerpoint/2010/main" val="877822821"/>
              </p:ext>
            </p:extLst>
          </p:nvPr>
        </p:nvGraphicFramePr>
        <p:xfrm>
          <a:off x="1087579" y="1880490"/>
          <a:ext cx="10089464" cy="4070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5963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ontent Placeholder 2">
            <a:extLst>
              <a:ext uri="{FF2B5EF4-FFF2-40B4-BE49-F238E27FC236}">
                <a16:creationId xmlns:a16="http://schemas.microsoft.com/office/drawing/2014/main" id="{3AECE4C6-31DC-D74B-02A3-271EAFE47504}"/>
              </a:ext>
            </a:extLst>
          </p:cNvPr>
          <p:cNvGraphicFramePr>
            <a:graphicFrameLocks noGrp="1"/>
          </p:cNvGraphicFramePr>
          <p:nvPr>
            <p:ph sz="half" idx="1"/>
          </p:nvPr>
        </p:nvGraphicFramePr>
        <p:xfrm>
          <a:off x="413997" y="3048000"/>
          <a:ext cx="11193503" cy="3741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716BB5E3-122F-4646-9203-042EFCEDA82E}"/>
              </a:ext>
            </a:extLst>
          </p:cNvPr>
          <p:cNvSpPr>
            <a:spLocks noGrp="1"/>
          </p:cNvSpPr>
          <p:nvPr>
            <p:ph type="sldNum" sz="quarter" idx="12"/>
          </p:nvPr>
        </p:nvSpPr>
        <p:spPr/>
        <p:txBody>
          <a:bodyPr/>
          <a:lstStyle/>
          <a:p>
            <a:fld id="{6DF1F962-6FCF-4ED9-AB1A-FC8E17859AF0}" type="slidenum">
              <a:rPr lang="en-GB" smtClean="0"/>
              <a:t>8</a:t>
            </a:fld>
            <a:endParaRPr lang="en-GB"/>
          </a:p>
        </p:txBody>
      </p:sp>
      <p:sp>
        <p:nvSpPr>
          <p:cNvPr id="6" name="TextBox 5">
            <a:extLst>
              <a:ext uri="{FF2B5EF4-FFF2-40B4-BE49-F238E27FC236}">
                <a16:creationId xmlns:a16="http://schemas.microsoft.com/office/drawing/2014/main" id="{10FA0B0B-085C-F8B9-A75B-6DA946C45180}"/>
              </a:ext>
            </a:extLst>
          </p:cNvPr>
          <p:cNvSpPr txBox="1"/>
          <p:nvPr/>
        </p:nvSpPr>
        <p:spPr>
          <a:xfrm>
            <a:off x="6335626" y="3216290"/>
            <a:ext cx="45719" cy="45719"/>
          </a:xfrm>
          <a:prstGeom prst="rect">
            <a:avLst/>
          </a:prstGeom>
          <a:noFill/>
        </p:spPr>
        <p:txBody>
          <a:bodyPr wrap="square" lIns="0" tIns="0" rIns="0" bIns="0" rtlCol="0">
            <a:noAutofit/>
          </a:bodyPr>
          <a:lstStyle/>
          <a:p>
            <a:pPr algn="l"/>
            <a:endParaRPr lang="en-US">
              <a:solidFill>
                <a:schemeClr val="tx2"/>
              </a:solidFill>
            </a:endParaRPr>
          </a:p>
        </p:txBody>
      </p:sp>
      <p:grpSp>
        <p:nvGrpSpPr>
          <p:cNvPr id="12" name="Group 11">
            <a:extLst>
              <a:ext uri="{FF2B5EF4-FFF2-40B4-BE49-F238E27FC236}">
                <a16:creationId xmlns:a16="http://schemas.microsoft.com/office/drawing/2014/main" id="{B34AB775-4861-F85F-32A8-A18AF3F48615}"/>
              </a:ext>
            </a:extLst>
          </p:cNvPr>
          <p:cNvGrpSpPr/>
          <p:nvPr/>
        </p:nvGrpSpPr>
        <p:grpSpPr>
          <a:xfrm>
            <a:off x="172091" y="1519500"/>
            <a:ext cx="11558980" cy="1428874"/>
            <a:chOff x="48520" y="1519500"/>
            <a:chExt cx="11558980" cy="1428874"/>
          </a:xfrm>
        </p:grpSpPr>
        <p:sp>
          <p:nvSpPr>
            <p:cNvPr id="4" name="TextBox 3">
              <a:extLst>
                <a:ext uri="{FF2B5EF4-FFF2-40B4-BE49-F238E27FC236}">
                  <a16:creationId xmlns:a16="http://schemas.microsoft.com/office/drawing/2014/main" id="{F794758D-FD64-D017-BD5D-E3676DA6BBC4}"/>
                </a:ext>
              </a:extLst>
            </p:cNvPr>
            <p:cNvSpPr txBox="1"/>
            <p:nvPr/>
          </p:nvSpPr>
          <p:spPr>
            <a:xfrm>
              <a:off x="4525274" y="2033974"/>
              <a:ext cx="1975312" cy="914400"/>
            </a:xfrm>
            <a:prstGeom prst="rect">
              <a:avLst/>
            </a:prstGeom>
            <a:noFill/>
          </p:spPr>
          <p:txBody>
            <a:bodyPr wrap="square" lIns="0" tIns="0" rIns="0" bIns="0" rtlCol="0">
              <a:noAutofit/>
            </a:bodyPr>
            <a:lstStyle/>
            <a:p>
              <a:pPr algn="ctr"/>
              <a:r>
                <a:rPr lang="en-US" sz="2400">
                  <a:solidFill>
                    <a:schemeClr val="accent2"/>
                  </a:solidFill>
                </a:rPr>
                <a:t>Plate-forme nationale</a:t>
              </a:r>
            </a:p>
          </p:txBody>
        </p:sp>
        <p:sp>
          <p:nvSpPr>
            <p:cNvPr id="7" name="TextBox 6">
              <a:extLst>
                <a:ext uri="{FF2B5EF4-FFF2-40B4-BE49-F238E27FC236}">
                  <a16:creationId xmlns:a16="http://schemas.microsoft.com/office/drawing/2014/main" id="{E4AB0AAE-127A-D15A-3B9B-830B65D2CC90}"/>
                </a:ext>
              </a:extLst>
            </p:cNvPr>
            <p:cNvSpPr txBox="1"/>
            <p:nvPr/>
          </p:nvSpPr>
          <p:spPr>
            <a:xfrm>
              <a:off x="48520" y="1938357"/>
              <a:ext cx="3776725" cy="914400"/>
            </a:xfrm>
            <a:prstGeom prst="rect">
              <a:avLst/>
            </a:prstGeom>
            <a:noFill/>
          </p:spPr>
          <p:txBody>
            <a:bodyPr wrap="square" lIns="0" tIns="0" rIns="0" bIns="0" rtlCol="0">
              <a:noAutofit/>
            </a:bodyPr>
            <a:lstStyle/>
            <a:p>
              <a:pPr algn="ctr"/>
              <a:r>
                <a:rPr lang="en-US" sz="2400">
                  <a:solidFill>
                    <a:schemeClr val="accent2"/>
                  </a:solidFill>
                </a:rPr>
                <a:t>Engagement des pays du GFF et projets de la Banque mondiale</a:t>
              </a:r>
            </a:p>
          </p:txBody>
        </p:sp>
        <p:sp>
          <p:nvSpPr>
            <p:cNvPr id="8" name="TextBox 7">
              <a:extLst>
                <a:ext uri="{FF2B5EF4-FFF2-40B4-BE49-F238E27FC236}">
                  <a16:creationId xmlns:a16="http://schemas.microsoft.com/office/drawing/2014/main" id="{D42C2B0F-9C15-6E48-FF4F-73F984981212}"/>
                </a:ext>
              </a:extLst>
            </p:cNvPr>
            <p:cNvSpPr txBox="1"/>
            <p:nvPr/>
          </p:nvSpPr>
          <p:spPr>
            <a:xfrm>
              <a:off x="7447305" y="1934548"/>
              <a:ext cx="4160195" cy="914400"/>
            </a:xfrm>
            <a:prstGeom prst="rect">
              <a:avLst/>
            </a:prstGeom>
            <a:noFill/>
          </p:spPr>
          <p:txBody>
            <a:bodyPr wrap="square" lIns="0" tIns="0" rIns="0" bIns="0" rtlCol="0">
              <a:noAutofit/>
            </a:bodyPr>
            <a:lstStyle/>
            <a:p>
              <a:pPr algn="ctr"/>
              <a:r>
                <a:rPr lang="en-US" sz="2400">
                  <a:solidFill>
                    <a:schemeClr val="accent2"/>
                  </a:solidFill>
                </a:rPr>
                <a:t>Comité directeur d'AdLAB et autres initiatives mondiales et régionales</a:t>
              </a:r>
            </a:p>
          </p:txBody>
        </p:sp>
        <p:sp>
          <p:nvSpPr>
            <p:cNvPr id="9" name="Right Bracket 8">
              <a:extLst>
                <a:ext uri="{FF2B5EF4-FFF2-40B4-BE49-F238E27FC236}">
                  <a16:creationId xmlns:a16="http://schemas.microsoft.com/office/drawing/2014/main" id="{97F9BC33-F87C-E5ED-E63F-E304A66BB868}"/>
                </a:ext>
              </a:extLst>
            </p:cNvPr>
            <p:cNvSpPr/>
            <p:nvPr/>
          </p:nvSpPr>
          <p:spPr>
            <a:xfrm rot="16200000">
              <a:off x="5527053" y="-2070669"/>
              <a:ext cx="415047" cy="7595386"/>
            </a:xfrm>
            <a:prstGeom prst="rightBracket">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2"/>
                </a:solidFill>
              </a:endParaRPr>
            </a:p>
          </p:txBody>
        </p:sp>
        <p:cxnSp>
          <p:nvCxnSpPr>
            <p:cNvPr id="11" name="Straight Connector 10">
              <a:extLst>
                <a:ext uri="{FF2B5EF4-FFF2-40B4-BE49-F238E27FC236}">
                  <a16:creationId xmlns:a16="http://schemas.microsoft.com/office/drawing/2014/main" id="{D4C2A817-29BD-D691-F0A6-42B1EB60B5A4}"/>
                </a:ext>
              </a:extLst>
            </p:cNvPr>
            <p:cNvCxnSpPr>
              <a:cxnSpLocks/>
            </p:cNvCxnSpPr>
            <p:nvPr/>
          </p:nvCxnSpPr>
          <p:spPr>
            <a:xfrm>
              <a:off x="5512930" y="1519500"/>
              <a:ext cx="0" cy="41504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 name="Google Shape;84;p2">
            <a:extLst>
              <a:ext uri="{FF2B5EF4-FFF2-40B4-BE49-F238E27FC236}">
                <a16:creationId xmlns:a16="http://schemas.microsoft.com/office/drawing/2014/main" id="{09E28243-A935-CDE8-95A8-22FFBD8806B1}"/>
              </a:ext>
            </a:extLst>
          </p:cNvPr>
          <p:cNvSpPr txBox="1">
            <a:spLocks noGrp="1"/>
          </p:cNvSpPr>
          <p:nvPr>
            <p:ph type="title"/>
          </p:nvPr>
        </p:nvSpPr>
        <p:spPr>
          <a:xfrm>
            <a:off x="413998" y="414000"/>
            <a:ext cx="11436626" cy="810000"/>
          </a:xfrm>
          <a:prstGeom prst="rect">
            <a:avLst/>
          </a:prstGeom>
          <a:noFill/>
          <a:ln>
            <a:noFill/>
          </a:ln>
        </p:spPr>
        <p:txBody>
          <a:bodyPr spcFirstLastPara="1" wrap="square" lIns="0" tIns="90000" rIns="0" bIns="0" anchor="t" anchorCtr="0">
            <a:normAutofit/>
          </a:bodyPr>
          <a:lstStyle/>
          <a:p>
            <a:pPr marL="0" lvl="0" indent="0" algn="l" rtl="0">
              <a:lnSpc>
                <a:spcPct val="95000"/>
              </a:lnSpc>
              <a:spcBef>
                <a:spcPts val="0"/>
              </a:spcBef>
              <a:spcAft>
                <a:spcPts val="0"/>
              </a:spcAft>
              <a:buClr>
                <a:schemeClr val="dk2"/>
              </a:buClr>
              <a:buSzPts val="3700"/>
              <a:buFont typeface="Poppins"/>
              <a:buNone/>
            </a:pPr>
            <a:r>
              <a:rPr lang="en-US" sz="3700">
                <a:solidFill>
                  <a:schemeClr val="bg2"/>
                </a:solidFill>
              </a:rPr>
              <a:t>Définition des priorités</a:t>
            </a:r>
            <a:endParaRPr lang="en-US">
              <a:solidFill>
                <a:schemeClr val="bg2"/>
              </a:solidFill>
            </a:endParaRPr>
          </a:p>
        </p:txBody>
      </p:sp>
    </p:spTree>
    <p:extLst>
      <p:ext uri="{BB962C8B-B14F-4D97-AF65-F5344CB8AC3E}">
        <p14:creationId xmlns:p14="http://schemas.microsoft.com/office/powerpoint/2010/main" val="1816128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4">
          <a:extLst>
            <a:ext uri="{FF2B5EF4-FFF2-40B4-BE49-F238E27FC236}">
              <a16:creationId xmlns:a16="http://schemas.microsoft.com/office/drawing/2014/main" id="{B1C3A2D1-A69D-8787-8293-B725CCC5E83F}"/>
            </a:ext>
          </a:extLst>
        </p:cNvPr>
        <p:cNvGrpSpPr/>
        <p:nvPr/>
      </p:nvGrpSpPr>
      <p:grpSpPr>
        <a:xfrm>
          <a:off x="0" y="0"/>
          <a:ext cx="0" cy="0"/>
          <a:chOff x="0" y="0"/>
          <a:chExt cx="0" cy="0"/>
        </a:xfrm>
      </p:grpSpPr>
      <p:sp>
        <p:nvSpPr>
          <p:cNvPr id="255" name="Google Shape;255;p20">
            <a:extLst>
              <a:ext uri="{FF2B5EF4-FFF2-40B4-BE49-F238E27FC236}">
                <a16:creationId xmlns:a16="http://schemas.microsoft.com/office/drawing/2014/main" id="{D5691256-07AC-0A7D-2E2C-04A2E34FA79C}"/>
              </a:ext>
            </a:extLst>
          </p:cNvPr>
          <p:cNvSpPr txBox="1">
            <a:spLocks noGrp="1"/>
          </p:cNvSpPr>
          <p:nvPr>
            <p:ph type="title"/>
          </p:nvPr>
        </p:nvSpPr>
        <p:spPr>
          <a:xfrm>
            <a:off x="413998" y="414000"/>
            <a:ext cx="11436626" cy="810000"/>
          </a:xfrm>
          <a:prstGeom prst="rect">
            <a:avLst/>
          </a:prstGeom>
          <a:noFill/>
          <a:ln>
            <a:noFill/>
          </a:ln>
        </p:spPr>
        <p:txBody>
          <a:bodyPr spcFirstLastPara="1" wrap="square" lIns="0" tIns="90000" rIns="0" bIns="0" anchor="t" anchorCtr="0">
            <a:noAutofit/>
          </a:bodyPr>
          <a:lstStyle/>
          <a:p>
            <a:pPr>
              <a:buSzPts val="2800"/>
            </a:pPr>
            <a:r>
              <a:rPr lang="en-US" sz="2800"/>
              <a:t>L'engagement des jeunes dans AdLAB </a:t>
            </a:r>
            <a:endParaRPr/>
          </a:p>
        </p:txBody>
      </p:sp>
      <p:sp>
        <p:nvSpPr>
          <p:cNvPr id="257" name="Google Shape;257;p20">
            <a:extLst>
              <a:ext uri="{FF2B5EF4-FFF2-40B4-BE49-F238E27FC236}">
                <a16:creationId xmlns:a16="http://schemas.microsoft.com/office/drawing/2014/main" id="{7F090708-290C-3B16-4534-BBC1AFA76725}"/>
              </a:ext>
            </a:extLst>
          </p:cNvPr>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p>
            <a:pPr marL="0" lvl="0" indent="0" algn="r" rtl="0">
              <a:spcBef>
                <a:spcPts val="0"/>
              </a:spcBef>
              <a:spcAft>
                <a:spcPts val="0"/>
              </a:spcAft>
              <a:buNone/>
            </a:pPr>
            <a:fld id="{00000000-1234-1234-1234-123412341234}" type="slidenum">
              <a:rPr lang="en-US"/>
              <a:t>9</a:t>
            </a:fld>
            <a:endParaRPr/>
          </a:p>
        </p:txBody>
      </p:sp>
      <p:sp>
        <p:nvSpPr>
          <p:cNvPr id="2" name="TextBox 1">
            <a:extLst>
              <a:ext uri="{FF2B5EF4-FFF2-40B4-BE49-F238E27FC236}">
                <a16:creationId xmlns:a16="http://schemas.microsoft.com/office/drawing/2014/main" id="{25F5DE57-48E4-A32C-AF98-A3526FF3C445}"/>
              </a:ext>
            </a:extLst>
          </p:cNvPr>
          <p:cNvSpPr txBox="1"/>
          <p:nvPr/>
        </p:nvSpPr>
        <p:spPr>
          <a:xfrm>
            <a:off x="224850" y="1291251"/>
            <a:ext cx="11563925" cy="22006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La stratégie d'engagement des jeunes de l'ADLAB s'appuie sur la stratégie plus large d'engagement des jeunes du GFF et est ancrée dans les plateformes nationales et les organes de gouvernance du GFF, y compris la collaboration avec la plateforme mondiale des jeunes du GFF.</a:t>
            </a:r>
          </a:p>
        </p:txBody>
      </p:sp>
      <p:pic>
        <p:nvPicPr>
          <p:cNvPr id="7" name="Picture 6">
            <a:extLst>
              <a:ext uri="{FF2B5EF4-FFF2-40B4-BE49-F238E27FC236}">
                <a16:creationId xmlns:a16="http://schemas.microsoft.com/office/drawing/2014/main" id="{6C91AF71-AAEF-0F9F-A02A-B467BE5B6A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91918" y="2042809"/>
            <a:ext cx="2702910" cy="4644958"/>
          </a:xfrm>
          <a:prstGeom prst="rect">
            <a:avLst/>
          </a:prstGeom>
        </p:spPr>
      </p:pic>
      <p:sp>
        <p:nvSpPr>
          <p:cNvPr id="8" name="TextBox 7">
            <a:extLst>
              <a:ext uri="{FF2B5EF4-FFF2-40B4-BE49-F238E27FC236}">
                <a16:creationId xmlns:a16="http://schemas.microsoft.com/office/drawing/2014/main" id="{732333EF-68FA-1D4D-601D-F0CD0238584E}"/>
              </a:ext>
            </a:extLst>
          </p:cNvPr>
          <p:cNvSpPr txBox="1"/>
          <p:nvPr/>
        </p:nvSpPr>
        <p:spPr>
          <a:xfrm>
            <a:off x="264805" y="2035690"/>
            <a:ext cx="4404355" cy="23160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300"/>
              </a:spcAft>
            </a:pPr>
            <a:r>
              <a:rPr lang="en-US"/>
              <a:t>L'engagement des jeunes dans la </a:t>
            </a:r>
            <a:r>
              <a:rPr lang="en-US" b="1"/>
              <a:t>définition des priorités </a:t>
            </a:r>
            <a:r>
              <a:rPr lang="en-US"/>
              <a:t>peut se faire par le biais de </a:t>
            </a:r>
          </a:p>
          <a:p>
            <a:pPr marL="228600" indent="-228600">
              <a:buAutoNum type="arabicPeriod"/>
            </a:pPr>
            <a:endParaRPr lang="en-US" sz="600" b="1"/>
          </a:p>
          <a:p>
            <a:pPr marL="342900" indent="-342900">
              <a:buAutoNum type="arabicPeriod"/>
            </a:pPr>
            <a:r>
              <a:rPr lang="en-US" b="1"/>
              <a:t>Comité consultatif du projet</a:t>
            </a:r>
            <a:endParaRPr lang="en-US"/>
          </a:p>
          <a:p>
            <a:pPr marL="342900" indent="-342900">
              <a:spcBef>
                <a:spcPts val="600"/>
              </a:spcBef>
              <a:buAutoNum type="arabicPeriod"/>
            </a:pPr>
            <a:r>
              <a:rPr lang="en-US" b="1"/>
              <a:t>Tirer parti de la </a:t>
            </a:r>
            <a:r>
              <a:rPr lang="en-US"/>
              <a:t>représentation des jeunes au sein des </a:t>
            </a:r>
            <a:r>
              <a:rPr lang="en-US" b="1"/>
              <a:t>plateformes nationales </a:t>
            </a:r>
          </a:p>
          <a:p>
            <a:pPr marL="342900" indent="-342900">
              <a:spcBef>
                <a:spcPts val="600"/>
              </a:spcBef>
              <a:buAutoNum type="arabicPeriod"/>
            </a:pPr>
            <a:r>
              <a:rPr lang="en-US" b="1"/>
              <a:t>Consultations </a:t>
            </a:r>
            <a:r>
              <a:rPr lang="en-US"/>
              <a:t>avec des jeunes et des organisations au service de la jeunesse (explicites, intentionnelles et significatives, y compris avec des groupes marginalisés/difficiles à atteindre et des mineurs)  </a:t>
            </a:r>
          </a:p>
        </p:txBody>
      </p:sp>
      <p:sp>
        <p:nvSpPr>
          <p:cNvPr id="9" name="TextBox 8">
            <a:extLst>
              <a:ext uri="{FF2B5EF4-FFF2-40B4-BE49-F238E27FC236}">
                <a16:creationId xmlns:a16="http://schemas.microsoft.com/office/drawing/2014/main" id="{D3A95ECB-9224-63E5-B823-2C0AF9CD98BE}"/>
              </a:ext>
            </a:extLst>
          </p:cNvPr>
          <p:cNvSpPr txBox="1"/>
          <p:nvPr/>
        </p:nvSpPr>
        <p:spPr>
          <a:xfrm>
            <a:off x="7495309" y="2692400"/>
            <a:ext cx="4297989"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300"/>
              </a:spcAft>
            </a:pPr>
            <a:r>
              <a:rPr lang="en-US"/>
              <a:t>L'engagement des jeunes dans la </a:t>
            </a:r>
            <a:r>
              <a:rPr lang="en-US" b="1"/>
              <a:t>production de preuves </a:t>
            </a:r>
            <a:r>
              <a:rPr lang="en-US"/>
              <a:t>comprendra </a:t>
            </a:r>
          </a:p>
          <a:p>
            <a:pPr marL="342900" indent="-342900">
              <a:spcAft>
                <a:spcPts val="300"/>
              </a:spcAft>
              <a:buAutoNum type="arabicPeriod"/>
            </a:pPr>
            <a:r>
              <a:rPr lang="en-US"/>
              <a:t>Identifier les moyens d'inclure les jeunes et les adolescents dans la conception de l'étude et la collecte des données</a:t>
            </a:r>
          </a:p>
          <a:p>
            <a:pPr marL="342900" indent="-342900">
              <a:spcAft>
                <a:spcPts val="300"/>
              </a:spcAft>
              <a:buAutoNum type="arabicPeriod"/>
            </a:pPr>
            <a:r>
              <a:rPr lang="en-US"/>
              <a:t>Contribuer à l'élaboration et à la validation de méthodes permettant de recueillir directement auprès des adolescents des données sur leur expérience des soins et leur bien-être. </a:t>
            </a:r>
          </a:p>
          <a:p>
            <a:pPr marL="342900" indent="-342900">
              <a:spcAft>
                <a:spcPts val="300"/>
              </a:spcAft>
              <a:buAutoNum type="arabicPeriod"/>
            </a:pPr>
            <a:r>
              <a:rPr lang="en-US"/>
              <a:t>Apporter un soutien technique et financier à la recherche participative menée par les jeunes/adolescents</a:t>
            </a:r>
          </a:p>
          <a:p>
            <a:pPr marL="342900" indent="-342900">
              <a:spcAft>
                <a:spcPts val="300"/>
              </a:spcAft>
              <a:buAutoNum type="arabicPeriod"/>
            </a:pPr>
            <a:r>
              <a:rPr lang="en-US"/>
              <a:t>Consultation des jeunes et des organisations au service de la jeunesse pour l'interprétation et la validation des résultats.</a:t>
            </a:r>
          </a:p>
        </p:txBody>
      </p:sp>
      <p:sp>
        <p:nvSpPr>
          <p:cNvPr id="10" name="TextBox 9">
            <a:extLst>
              <a:ext uri="{FF2B5EF4-FFF2-40B4-BE49-F238E27FC236}">
                <a16:creationId xmlns:a16="http://schemas.microsoft.com/office/drawing/2014/main" id="{80DD449D-4C36-248B-FF1D-6D2F994A20B2}"/>
              </a:ext>
            </a:extLst>
          </p:cNvPr>
          <p:cNvSpPr txBox="1"/>
          <p:nvPr/>
        </p:nvSpPr>
        <p:spPr>
          <a:xfrm>
            <a:off x="267855" y="4347248"/>
            <a:ext cx="3890047" cy="21082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300"/>
              </a:spcAft>
            </a:pPr>
            <a:r>
              <a:rPr lang="en-US"/>
              <a:t>L'engagement des jeunes dans la </a:t>
            </a:r>
            <a:r>
              <a:rPr lang="en-US" b="1"/>
              <a:t>diffusion, la traduction </a:t>
            </a:r>
            <a:r>
              <a:rPr lang="en-US"/>
              <a:t>et l'</a:t>
            </a:r>
            <a:r>
              <a:rPr lang="en-US" b="1"/>
              <a:t>utilisation des données probantes </a:t>
            </a:r>
            <a:r>
              <a:rPr lang="en-US"/>
              <a:t>sera : </a:t>
            </a:r>
          </a:p>
          <a:p>
            <a:pPr marL="342900" indent="-342900">
              <a:spcAft>
                <a:spcPts val="300"/>
              </a:spcAft>
              <a:buAutoNum type="arabicPeriod"/>
            </a:pPr>
            <a:r>
              <a:rPr lang="en-US"/>
              <a:t>S'appuyer sur les réseaux de jeunes existants Les réseaux nationaux et la plateforme mondiale de la jeunesse du GFF</a:t>
            </a:r>
          </a:p>
          <a:p>
            <a:pPr marL="342900" indent="-342900">
              <a:spcAft>
                <a:spcPts val="300"/>
              </a:spcAft>
              <a:buAutoNum type="arabicPeriod"/>
            </a:pPr>
            <a:r>
              <a:rPr lang="en-US"/>
              <a:t>Centraliser le rôle des jeunes défenseurs dans les plans de diffusion et d'application des données Développer les compétences en matière d'interprétation des données et d'utilisation des données à des fins de plaidoyer</a:t>
            </a:r>
          </a:p>
        </p:txBody>
      </p:sp>
    </p:spTree>
    <p:extLst>
      <p:ext uri="{BB962C8B-B14F-4D97-AF65-F5344CB8AC3E}">
        <p14:creationId xmlns:p14="http://schemas.microsoft.com/office/powerpoint/2010/main" val="1252909451"/>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GFF_101_deck">
  <a:themeElements>
    <a:clrScheme name="MerchantCantos - GFF">
      <a:dk1>
        <a:srgbClr val="000000"/>
      </a:dk1>
      <a:lt1>
        <a:srgbClr val="FFFFFF"/>
      </a:lt1>
      <a:dk2>
        <a:srgbClr val="1FA29C"/>
      </a:dk2>
      <a:lt2>
        <a:srgbClr val="FFFFFF"/>
      </a:lt2>
      <a:accent1>
        <a:srgbClr val="09544F"/>
      </a:accent1>
      <a:accent2>
        <a:srgbClr val="0C716B"/>
      </a:accent2>
      <a:accent3>
        <a:srgbClr val="D0CB17"/>
      </a:accent3>
      <a:accent4>
        <a:srgbClr val="7A1F6E"/>
      </a:accent4>
      <a:accent5>
        <a:srgbClr val="1A90C0"/>
      </a:accent5>
      <a:accent6>
        <a:srgbClr val="BFBFBF"/>
      </a:accent6>
      <a:hlink>
        <a:srgbClr val="09544F"/>
      </a:hlink>
      <a:folHlink>
        <a:srgbClr val="7A1F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iseVTI">
  <a:themeElements>
    <a:clrScheme name="AnalogousFromLightSeedRightStep">
      <a:dk1>
        <a:srgbClr val="000000"/>
      </a:dk1>
      <a:lt1>
        <a:srgbClr val="FFFFFF"/>
      </a:lt1>
      <a:dk2>
        <a:srgbClr val="3B3521"/>
      </a:dk2>
      <a:lt2>
        <a:srgbClr val="E2E8E8"/>
      </a:lt2>
      <a:accent1>
        <a:srgbClr val="DC8087"/>
      </a:accent1>
      <a:accent2>
        <a:srgbClr val="D48B64"/>
      </a:accent2>
      <a:accent3>
        <a:srgbClr val="B7A363"/>
      </a:accent3>
      <a:accent4>
        <a:srgbClr val="9AAA50"/>
      </a:accent4>
      <a:accent5>
        <a:srgbClr val="83AF66"/>
      </a:accent5>
      <a:accent6>
        <a:srgbClr val="56B658"/>
      </a:accent6>
      <a:hlink>
        <a:srgbClr val="568E8A"/>
      </a:hlink>
      <a:folHlink>
        <a:srgbClr val="7F7F7F"/>
      </a:folHlink>
    </a:clrScheme>
    <a:fontScheme name="Goudy Univers">
      <a:majorFont>
        <a:latin typeface="Goudy Old Style"/>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iseVTI" id="{9843863B-6720-4231-BFE7-E604B355382A}" vid="{6C5B2780-C73E-445D-98DA-9D2BCD78971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Verdana"/>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e02667f-0271-471b-bd6e-11a2e16def1d">
      <Value>3030</Value>
      <Value>327</Value>
    </TaxCatchAll>
    <o1cb080a3dca4eb8a0fd03c7cc8bf8f7 xmlns="3e02667f-0271-471b-bd6e-11a2e16def1d">
      <Terms xmlns="http://schemas.microsoft.com/office/infopath/2007/PartnerControls"/>
    </o1cb080a3dca4eb8a0fd03c7cc8bf8f7>
    <Abstract xmlns="3e02667f-0271-471b-bd6e-11a2e16def1d" xsi:nil="true"/>
    <WBDocs_Access_To_Info_Exception xmlns="3e02667f-0271-471b-bd6e-11a2e16def1d">12. Not Assessed</WBDocs_Access_To_Info_Exception>
    <WBDocs_Document_Date xmlns="3e02667f-0271-471b-bd6e-11a2e16def1d">2025-04-03T03:39:40+00:00</WBDocs_Document_Date>
    <OneCMS_Subcategory xmlns="3e02667f-0271-471b-bd6e-11a2e16def1d" xsi:nil="true"/>
    <i008215bacac45029ee8cafff4c8e93b xmlns="3e02667f-0271-471b-bd6e-11a2e16def1d">
      <Terms xmlns="http://schemas.microsoft.com/office/infopath/2007/PartnerControls">
        <TermInfo xmlns="http://schemas.microsoft.com/office/infopath/2007/PartnerControls">
          <TermName xmlns="http://schemas.microsoft.com/office/infopath/2007/PartnerControls">GHNDR</TermName>
          <TermId xmlns="http://schemas.microsoft.com/office/infopath/2007/PartnerControls">3743b13f-1248-49d2-9560-cc87b6e9122c</TermId>
        </TermInfo>
      </Terms>
    </i008215bacac45029ee8cafff4c8e93b>
    <WBDocs_Information_Classification xmlns="3e02667f-0271-471b-bd6e-11a2e16def1d">Official Use Only</WBDocs_Information_Classification>
    <OneCMS_Category xmlns="3e02667f-0271-471b-bd6e-11a2e16def1d" xsi:nil="true"/>
  </documentManagement>
</p:properties>
</file>

<file path=customXml/item2.xml><?xml version="1.0" encoding="utf-8"?>
<?mso-contentType ?>
<spe:Receivers xmlns:spe="http://schemas.microsoft.com/sharepoint/events"/>
</file>

<file path=customXml/item3.xml><?xml version="1.0" encoding="utf-8"?>
<?mso-contentType ?>
<SharedContentType xmlns="Microsoft.SharePoint.Taxonomy.ContentTypeSync" SourceId="2a6c10d7-b926-4fc0-945e-3cbf5049f6bd" ContentTypeId="0x010100F4C63C3BD852AE468EAEFD0E6C57C64F02" PreviousValue="false"/>
</file>

<file path=customXml/item4.xml><?xml version="1.0" encoding="utf-8"?>
<ct:contentTypeSchema xmlns:ct="http://schemas.microsoft.com/office/2006/metadata/contentType" xmlns:ma="http://schemas.microsoft.com/office/2006/metadata/properties/metaAttributes" ct:_="" ma:_="" ma:contentTypeName="WBDocument" ma:contentTypeID="0x010100F4C63C3BD852AE468EAEFD0E6C57C64F02006DD1FCE47C752D489DF7D078E396099F" ma:contentTypeVersion="29" ma:contentTypeDescription="" ma:contentTypeScope="" ma:versionID="77ce329750147a017b61cbfc6434db00">
  <xsd:schema xmlns:xsd="http://www.w3.org/2001/XMLSchema" xmlns:xs="http://www.w3.org/2001/XMLSchema" xmlns:p="http://schemas.microsoft.com/office/2006/metadata/properties" xmlns:ns3="3e02667f-0271-471b-bd6e-11a2e16def1d" targetNamespace="http://schemas.microsoft.com/office/2006/metadata/properties" ma:root="true" ma:fieldsID="dae53147d2d5055cc868e560bd21f29f" ns3:_="">
    <xsd:import namespace="3e02667f-0271-471b-bd6e-11a2e16def1d"/>
    <xsd:element name="properties">
      <xsd:complexType>
        <xsd:sequence>
          <xsd:element name="documentManagement">
            <xsd:complexType>
              <xsd:all>
                <xsd:element ref="ns3:WBDocs_Document_Date" minOccurs="0"/>
                <xsd:element ref="ns3:WBDocs_Information_Classification"/>
                <xsd:element ref="ns3:TaxCatchAll" minOccurs="0"/>
                <xsd:element ref="ns3:TaxCatchAllLabel" minOccurs="0"/>
                <xsd:element ref="ns3:_dlc_DocId" minOccurs="0"/>
                <xsd:element ref="ns3:_dlc_DocIdUrl" minOccurs="0"/>
                <xsd:element ref="ns3:_dlc_DocIdPersistId" minOccurs="0"/>
                <xsd:element ref="ns3:WBDocs_Access_To_Info_Exception" minOccurs="0"/>
                <xsd:element ref="ns3:o1cb080a3dca4eb8a0fd03c7cc8bf8f7" minOccurs="0"/>
                <xsd:element ref="ns3:i008215bacac45029ee8cafff4c8e93b" minOccurs="0"/>
                <xsd:element ref="ns3:OneCMS_Subcategory" minOccurs="0"/>
                <xsd:element ref="ns3:OneCMS_Category" minOccurs="0"/>
                <xsd:element ref="ns3: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WBDocs_Document_Date" ma:index="3" nillable="true" ma:displayName="Document Date" ma:default="[today]" ma:format="DateTime" ma:internalName="WBDocs_Document_Date" ma:readOnly="false">
      <xsd:simpleType>
        <xsd:restriction base="dms:DateTime"/>
      </xsd:simpleType>
    </xsd:element>
    <xsd:element name="WBDocs_Information_Classification" ma:index="4" ma:displayName="Information Classification" ma:default="Official Use Only" ma:format="Dropdown" ma:internalName="WBDocs_Information_Classification" ma:readOnly="false">
      <xsd:simpleType>
        <xsd:restriction base="dms:Choice">
          <xsd:enumeration value="Public"/>
          <xsd:enumeration value="Official Use Only"/>
          <xsd:enumeration value="Confidential"/>
          <xsd:enumeration value="Strictly Confidential"/>
        </xsd:restriction>
      </xsd:simpleType>
    </xsd:element>
    <xsd:element name="TaxCatchAll" ma:index="6" nillable="true" ma:displayName="Taxonomy Catch All Column" ma:hidden="true" ma:list="{a03cf84b-1fc1-4597-8f8f-ca4fa38d400d}" ma:internalName="TaxCatchAll" ma:showField="CatchAllData" ma:web="b375d617-2fcf-4acd-9c7f-415c52e7d31b">
      <xsd:complexType>
        <xsd:complexContent>
          <xsd:extension base="dms:MultiChoiceLookup">
            <xsd:sequence>
              <xsd:element name="Value" type="dms:Lookup" maxOccurs="unbounded" minOccurs="0" nillable="true"/>
            </xsd:sequence>
          </xsd:extension>
        </xsd:complexContent>
      </xsd:complexType>
    </xsd:element>
    <xsd:element name="TaxCatchAllLabel" ma:index="7" nillable="true" ma:displayName="Taxonomy Catch All Column1" ma:hidden="true" ma:list="{a03cf84b-1fc1-4597-8f8f-ca4fa38d400d}" ma:internalName="TaxCatchAllLabel" ma:readOnly="true" ma:showField="CatchAllDataLabel" ma:web="b375d617-2fcf-4acd-9c7f-415c52e7d31b">
      <xsd:complexType>
        <xsd:complexContent>
          <xsd:extension base="dms:MultiChoiceLookup">
            <xsd:sequence>
              <xsd:element name="Value" type="dms:Lookup" maxOccurs="unbounded" minOccurs="0" nillable="true"/>
            </xsd:sequence>
          </xsd:extension>
        </xsd:complexContent>
      </xsd:complexType>
    </xsd:element>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WBDocs_Access_To_Info_Exception" ma:index="13" nillable="true" ma:displayName="Access to Info Exception" ma:default="12. Not Assessed" ma:format="Dropdown" ma:internalName="WBDocs_Access_To_Info_Exception">
      <xsd:simpleType>
        <xsd:restriction base="dms:Choice">
          <xsd:enumeration value="1. Personal"/>
          <xsd:enumeration value="2. Executive Director's Communications"/>
          <xsd:enumeration value="3. Board Ethics Committee"/>
          <xsd:enumeration value="4. Attorney-Client Privilege"/>
          <xsd:enumeration value="5. Security &amp; Safety"/>
          <xsd:enumeration value="6. Other Disclosure Regimes"/>
          <xsd:enumeration value="7. Client / Third Party Confidence"/>
          <xsd:enumeration value="8. Corporate/Administrative"/>
          <xsd:enumeration value="9. Deliberative"/>
          <xsd:enumeration value="10a-c. Financial - Forecast/Analysis/Transactions"/>
          <xsd:enumeration value="10d. Financial - Banking &amp; Billing"/>
          <xsd:enumeration value="11. Bank's Prerogative to Restrict"/>
          <xsd:enumeration value="12. Not Assessed"/>
          <xsd:enumeration value="13. Not Applicable"/>
          <xsd:enumeration value="Unknown Policy Restriction"/>
        </xsd:restriction>
      </xsd:simpleType>
    </xsd:element>
    <xsd:element name="o1cb080a3dca4eb8a0fd03c7cc8bf8f7" ma:index="15" nillable="true" ma:taxonomy="true" ma:internalName="o1cb080a3dca4eb8a0fd03c7cc8bf8f7" ma:taxonomyFieldName="WBDocs_Local_Document_Type" ma:displayName="Local Document Type" ma:readOnly="false" ma:default="" ma:fieldId="{81cb080a-3dca-4eb8-a0fd-03c7cc8bf8f7}" ma:taxonomyMulti="true" ma:sspId="2a6c10d7-b926-4fc0-945e-3cbf5049f6bd" ma:termSetId="ec380048-e675-43f7-9194-41567bcb0af6" ma:anchorId="00000000-0000-0000-0000-000000000000" ma:open="false" ma:isKeyword="false">
      <xsd:complexType>
        <xsd:sequence>
          <xsd:element ref="pc:Terms" minOccurs="0" maxOccurs="1"/>
        </xsd:sequence>
      </xsd:complexType>
    </xsd:element>
    <xsd:element name="i008215bacac45029ee8cafff4c8e93b" ma:index="17" nillable="true" ma:taxonomy="true" ma:internalName="i008215bacac45029ee8cafff4c8e93b" ma:taxonomyFieldName="WBDocs_Originating_Unit" ma:displayName="Originating unit" ma:default="327;#GHNDR|3743b13f-1248-49d2-9560-cc87b6e9122c" ma:fieldId="{2008215b-acac-4502-9ee8-cafff4c8e93b}" ma:taxonomyMulti="true" ma:sspId="2a6c10d7-b926-4fc0-945e-3cbf5049f6bd" ma:termSetId="806c0147-d557-463e-8bb0-983f4f318bd5" ma:anchorId="00000000-0000-0000-0000-000000000000" ma:open="false" ma:isKeyword="false">
      <xsd:complexType>
        <xsd:sequence>
          <xsd:element ref="pc:Terms" minOccurs="0" maxOccurs="1"/>
        </xsd:sequence>
      </xsd:complexType>
    </xsd:element>
    <xsd:element name="OneCMS_Subcategory" ma:index="21" nillable="true" ma:displayName="Subcategory" ma:hidden="true" ma:internalName="OneCMS_Subcategory" ma:readOnly="false">
      <xsd:simpleType>
        <xsd:restriction base="dms:Text"/>
      </xsd:simpleType>
    </xsd:element>
    <xsd:element name="OneCMS_Category" ma:index="22" nillable="true" ma:displayName="Category" ma:hidden="true" ma:internalName="OneCMS_Category" ma:readOnly="false">
      <xsd:simpleType>
        <xsd:restriction base="dms:Text"/>
      </xsd:simpleType>
    </xsd:element>
    <xsd:element name="Abstract" ma:index="23" nillable="true" ma:displayName="Abstract" ma:hidden="true" ma:internalName="Abstract" ma:readOnly="fals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hor"/>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E8ED38-1958-4AF3-B208-D910937671ED}">
  <ds:schemaRefs>
    <ds:schemaRef ds:uri="3e02667f-0271-471b-bd6e-11a2e16def1d"/>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F24E896-8F39-487A-8D6C-CC683CD209A8}">
  <ds:schemaRefs>
    <ds:schemaRef ds:uri="http://schemas.microsoft.com/sharepoint/events"/>
  </ds:schemaRefs>
</ds:datastoreItem>
</file>

<file path=customXml/itemProps3.xml><?xml version="1.0" encoding="utf-8"?>
<ds:datastoreItem xmlns:ds="http://schemas.openxmlformats.org/officeDocument/2006/customXml" ds:itemID="{DEF76EB0-7434-4C37-AD9C-DA489C17D847}">
  <ds:schemaRefs>
    <ds:schemaRef ds:uri="Microsoft.SharePoint.Taxonomy.ContentTypeSync"/>
  </ds:schemaRefs>
</ds:datastoreItem>
</file>

<file path=customXml/itemProps4.xml><?xml version="1.0" encoding="utf-8"?>
<ds:datastoreItem xmlns:ds="http://schemas.openxmlformats.org/officeDocument/2006/customXml" ds:itemID="{7E2AE278-E226-4DCD-9C5F-0C932AC8D9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02667f-0271-471b-bd6e-11a2e16def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83F541E5-F52B-41D7-B05A-74C82D511F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3497</Words>
  <Application>Microsoft Office PowerPoint</Application>
  <PresentationFormat>Widescreen</PresentationFormat>
  <Paragraphs>342</Paragraphs>
  <Slides>35</Slides>
  <Notes>24</Notes>
  <HiddenSlides>3</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GFF_101_deck</vt:lpstr>
      <vt:lpstr>PoiseVTI</vt:lpstr>
      <vt:lpstr>Office Theme</vt:lpstr>
      <vt:lpstr>FAIRE LE LIEN ENTRE LES DONNÉES PROBANTES ET LA PRATIQUE DANS LE DOMAINE DE LA SANTÉ DES ADOLESCENTS  </vt:lpstr>
      <vt:lpstr>Agenda du webinaire</vt:lpstr>
      <vt:lpstr>Apprendre à se connaître</vt:lpstr>
      <vt:lpstr>Introduction à la série de webinaires</vt:lpstr>
      <vt:lpstr>L'équipe AdLAB - GYP : adlab@worldbank.org</vt:lpstr>
      <vt:lpstr>Introduction à AdLAB</vt:lpstr>
      <vt:lpstr>Fonctions principales d'AdLAB</vt:lpstr>
      <vt:lpstr>Définition des priorités</vt:lpstr>
      <vt:lpstr>L'engagement des jeunes dans AdLAB </vt:lpstr>
      <vt:lpstr>Introduction à la recherche sur la mise en œuvre (IR)</vt:lpstr>
      <vt:lpstr>Qu'est-ce que les RI ? Définition la plus citée</vt:lpstr>
      <vt:lpstr>Qu'est-ce que les RI ? Une autre façon de le comprendre</vt:lpstr>
      <vt:lpstr>Qu'est-ce que les RI ? Un exemple </vt:lpstr>
      <vt:lpstr>À quelles questions les RI peuvent-ils répondre ?</vt:lpstr>
      <vt:lpstr>Comment conduire les RI ?</vt:lpstr>
      <vt:lpstr>Comment mener les RI ?</vt:lpstr>
      <vt:lpstr>Comment mener les RI ?</vt:lpstr>
      <vt:lpstr>Comment faire de la RI à AdLAB avec les projets de la Banque mondiale ?</vt:lpstr>
      <vt:lpstr>RI et santé des adolescents</vt:lpstr>
      <vt:lpstr>En quoi le RI est-il pertinent pour la santé des adolescents ?</vt:lpstr>
      <vt:lpstr>En quoi le RI est-il pertinent pour la santé des adolescents ?</vt:lpstr>
      <vt:lpstr>Quels sont les rôles des jeunes dans le RI ? </vt:lpstr>
      <vt:lpstr>Renforcer les capacités pour un engagement significatif :  Programme des jeunes dirigeants au Cambodge</vt:lpstr>
      <vt:lpstr>Renforcer les capacités pour un engagement significatif :  Programme des jeunes dirigeants au Cambodge </vt:lpstr>
      <vt:lpstr>Guide pour une position d'alimentation appropriée</vt:lpstr>
      <vt:lpstr>Projet d'amélioration continue de la qualité (ACQ) - Cambodge  </vt:lpstr>
      <vt:lpstr>Contenu</vt:lpstr>
      <vt:lpstr>À propos de Pi</vt:lpstr>
      <vt:lpstr>ICQ sur l'utilisation des hormones</vt:lpstr>
      <vt:lpstr>Dernières réflexions sur le cqi</vt:lpstr>
      <vt:lpstr>Discussion en petits groupes</vt:lpstr>
      <vt:lpstr>Plénière et prochaines étapes</vt:lpstr>
      <vt:lpstr>Quelle est la prochaine étape ?</vt:lpstr>
      <vt:lpstr>Résumé des concepts clés</vt:lpstr>
      <vt:lpstr>Résumé du webinaire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Wei Chang</dc:creator>
  <cp:keywords>, docId:BB947F5CE9E782320B6682923203696A</cp:keywords>
  <cp:lastModifiedBy>Pascal Franck Hildebert</cp:lastModifiedBy>
  <cp:revision>2</cp:revision>
  <dcterms:created xsi:type="dcterms:W3CDTF">2025-01-16T01:13:10Z</dcterms:created>
  <dcterms:modified xsi:type="dcterms:W3CDTF">2025-04-09T17:35:24Z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be16eaccf4749f086104f7c67297f76">
    <vt:lpwstr/>
  </property>
  <property fmtid="{D5CDD505-2E9C-101B-9397-08002B2CF9AE}" pid="3" name="WBDocs_Category">
    <vt:lpwstr/>
  </property>
  <property fmtid="{D5CDD505-2E9C-101B-9397-08002B2CF9AE}" pid="4" name="n51c50147e554be9a5479ee6e2785bf7">
    <vt:lpwstr/>
  </property>
  <property fmtid="{D5CDD505-2E9C-101B-9397-08002B2CF9AE}" pid="5" name="WBDocs_Business_Function">
    <vt:lpwstr/>
  </property>
  <property fmtid="{D5CDD505-2E9C-101B-9397-08002B2CF9AE}" pid="6" name="d744a75525f04a8c9e54f4ed11bfe7c0">
    <vt:lpwstr/>
  </property>
  <property fmtid="{D5CDD505-2E9C-101B-9397-08002B2CF9AE}" pid="7" name="Organization">
    <vt:lpwstr/>
  </property>
  <property fmtid="{D5CDD505-2E9C-101B-9397-08002B2CF9AE}" pid="8" name="WBDocs_Topic">
    <vt:lpwstr/>
  </property>
  <property fmtid="{D5CDD505-2E9C-101B-9397-08002B2CF9AE}" pid="9" name="ContentTypeId">
    <vt:lpwstr>0x010100F4C63C3BD852AE468EAEFD0E6C57C64F02006DD1FCE47C752D489DF7D078E396099F</vt:lpwstr>
  </property>
  <property fmtid="{D5CDD505-2E9C-101B-9397-08002B2CF9AE}" pid="10" name="WBDocs_Originating_Unit">
    <vt:lpwstr>327;#GHNDR|3743b13f-1248-49d2-9560-cc87b6e9122c</vt:lpwstr>
  </property>
  <property fmtid="{D5CDD505-2E9C-101B-9397-08002B2CF9AE}" pid="11" name="MediaServiceImageTags">
    <vt:lpwstr/>
  </property>
  <property fmtid="{D5CDD505-2E9C-101B-9397-08002B2CF9AE}" pid="12" name="lcf76f155ced4ddcb4097134ff3c332f">
    <vt:lpwstr/>
  </property>
  <property fmtid="{D5CDD505-2E9C-101B-9397-08002B2CF9AE}" pid="13" name="hbe71f8dfd024405860d37e862f27a82">
    <vt:lpwstr/>
  </property>
  <property fmtid="{D5CDD505-2E9C-101B-9397-08002B2CF9AE}" pid="14" name="TaxKeyword">
    <vt:lpwstr>3030;#docId:BB947F5CE9E782320B6682923203696A|887b3266-3af4-49df-893d-7a24f504bc34</vt:lpwstr>
  </property>
  <property fmtid="{D5CDD505-2E9C-101B-9397-08002B2CF9AE}" pid="15" name="WBDocs_Language">
    <vt:lpwstr/>
  </property>
  <property fmtid="{D5CDD505-2E9C-101B-9397-08002B2CF9AE}" pid="16" name="pf1bc08d06b541998378c6b8090400d8">
    <vt:lpwstr/>
  </property>
  <property fmtid="{D5CDD505-2E9C-101B-9397-08002B2CF9AE}" pid="17" name="m23003d518f743f49dcbc82909afe93a">
    <vt:lpwstr/>
  </property>
  <property fmtid="{D5CDD505-2E9C-101B-9397-08002B2CF9AE}" pid="18" name="TaxKeywordTaxHTField">
    <vt:lpwstr>docId:BB947F5CE9E782320B6682923203696A|887b3266-3af4-49df-893d-7a24f504bc34</vt:lpwstr>
  </property>
  <property fmtid="{D5CDD505-2E9C-101B-9397-08002B2CF9AE}" pid="19" name="WBDocs_Local_Document_Type">
    <vt:lpwstr/>
  </property>
  <property fmtid="{D5CDD505-2E9C-101B-9397-08002B2CF9AE}" pid="20" name="WBDocs_Country">
    <vt:lpwstr/>
  </property>
  <property fmtid="{D5CDD505-2E9C-101B-9397-08002B2CF9AE}" pid="21" name="Order">
    <vt:lpwstr>855300.000000000</vt:lpwstr>
  </property>
  <property fmtid="{D5CDD505-2E9C-101B-9397-08002B2CF9AE}" pid="22" name="xd_ProgID">
    <vt:lpwstr/>
  </property>
  <property fmtid="{D5CDD505-2E9C-101B-9397-08002B2CF9AE}" pid="23" name="ComplianceAssetId">
    <vt:lpwstr/>
  </property>
  <property fmtid="{D5CDD505-2E9C-101B-9397-08002B2CF9AE}" pid="24" name="TemplateUrl">
    <vt:lpwstr/>
  </property>
  <property fmtid="{D5CDD505-2E9C-101B-9397-08002B2CF9AE}" pid="25" name="_ExtendedDescription">
    <vt:lpwstr/>
  </property>
  <property fmtid="{D5CDD505-2E9C-101B-9397-08002B2CF9AE}" pid="26" name="TriggerFlowInfo">
    <vt:lpwstr/>
  </property>
  <property fmtid="{D5CDD505-2E9C-101B-9397-08002B2CF9AE}" pid="27" name="xd_Signature">
    <vt:lpwstr/>
  </property>
  <property fmtid="{D5CDD505-2E9C-101B-9397-08002B2CF9AE}" pid="28" name="SharedWithUsers">
    <vt:lpwstr/>
  </property>
</Properties>
</file>