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6"/>
  </p:sldMasterIdLst>
  <p:notesMasterIdLst>
    <p:notesMasterId r:id="rId15"/>
  </p:notesMasterIdLst>
  <p:handoutMasterIdLst>
    <p:handoutMasterId r:id="rId16"/>
  </p:handoutMasterIdLst>
  <p:sldIdLst>
    <p:sldId id="256" r:id="rId7"/>
    <p:sldId id="452" r:id="rId8"/>
    <p:sldId id="454" r:id="rId9"/>
    <p:sldId id="2147481747" r:id="rId10"/>
    <p:sldId id="2147481610" r:id="rId11"/>
    <p:sldId id="2147481748" r:id="rId12"/>
    <p:sldId id="2147481746" r:id="rId13"/>
    <p:sldId id="214748174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73E948-48FF-521B-376E-D081ADEDD86A}" name="ilona varallyay" initials="iv" userId="ilona varallyay" providerId="None"/>
  <p188:author id="{2606FE62-AF30-98CB-E097-ED4913DAAD0C}" name="Danielle Suzanne Charlet" initials="DSC" userId="S::dcharlet@worldbank.org::9e57cc7e-0e35-42dd-a9ff-8f3d8fb5a8d6" providerId="AD"/>
  <p188:author id="{6A677E7B-CFA9-FFD6-8A62-42EE6CB0D477}" name="Peter Meredith Hansen" initials="PMH" userId="S::phansen2@worldbank.org::27b19d5b-e33b-4b79-9d81-b22c68ee2585" providerId="AD"/>
  <p188:author id="{D4F6D3B1-975B-5A21-02ED-B52D1C65B59E}" name="Alison Morgan" initials="AM" userId="S::amorgan3@worldbank.org::4f19c8b6-60c1-4693-b023-8564a5a2de57" providerId="AD"/>
  <p188:author id="{61CA3DD3-DB1B-1411-5BCE-599AEC226DF5}" name="Ilona Varallyay" initials="IV" userId="S::ilonav@worldbank.org::3a0fcda7-84c9-4bf9-a4d2-4dd704b5a90f" providerId="AD"/>
  <p188:author id="{27FEF2FD-84D2-2D6C-8DCC-6FB8EE7F3360}" name="Maletela Tuoane" initials="MT" userId="S::mtuoane@worldbank.org::432c760c-b60a-48d2-be73-84fcd33339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issa Fides Krista Socorro" initials="AFKS" lastIdx="1" clrIdx="0">
    <p:extLst>
      <p:ext uri="{19B8F6BF-5375-455C-9EA6-DF929625EA0E}">
        <p15:presenceInfo xmlns:p15="http://schemas.microsoft.com/office/powerpoint/2012/main" userId="S::asocorro@worldbank.org::cdcb4dce-9619-48c4-8142-db4fa78b84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29C"/>
    <a:srgbClr val="189992"/>
    <a:srgbClr val="CAE6E9"/>
    <a:srgbClr val="1A90C0"/>
    <a:srgbClr val="D8A822"/>
    <a:srgbClr val="0C716B"/>
    <a:srgbClr val="D0C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D1372-1816-40A4-AAA6-158D4A3EBAAA}" v="24" dt="2025-05-04T19:51:25.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98" autoAdjust="0"/>
  </p:normalViewPr>
  <p:slideViewPr>
    <p:cSldViewPr snapToGrid="0">
      <p:cViewPr varScale="1">
        <p:scale>
          <a:sx n="42" d="100"/>
          <a:sy n="42" d="100"/>
        </p:scale>
        <p:origin x="1508" y="2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24" Type="http://schemas.microsoft.com/office/2018/10/relationships/authors" Target="authors.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22" Type="http://schemas.microsoft.com/office/2016/11/relationships/changesInfo" Target="changesInfos/changesInfo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Meredith Hansen" userId="27b19d5b-e33b-4b79-9d81-b22c68ee2585" providerId="ADAL" clId="{747A917D-88F9-44BC-A829-A6D9D488446E}"/>
    <pc:docChg chg="undo redo custSel addSld delSld modSld sldOrd">
      <pc:chgData name="Peter Meredith Hansen" userId="27b19d5b-e33b-4b79-9d81-b22c68ee2585" providerId="ADAL" clId="{747A917D-88F9-44BC-A829-A6D9D488446E}" dt="2025-05-01T21:19:35.660" v="3652" actId="47"/>
      <pc:docMkLst>
        <pc:docMk/>
      </pc:docMkLst>
      <pc:sldChg chg="modSp mod">
        <pc:chgData name="Peter Meredith Hansen" userId="27b19d5b-e33b-4b79-9d81-b22c68ee2585" providerId="ADAL" clId="{747A917D-88F9-44BC-A829-A6D9D488446E}" dt="2025-04-29T21:25:47.595" v="842" actId="1076"/>
        <pc:sldMkLst>
          <pc:docMk/>
          <pc:sldMk cId="1279843979" sldId="256"/>
        </pc:sldMkLst>
        <pc:spChg chg="mod">
          <ac:chgData name="Peter Meredith Hansen" userId="27b19d5b-e33b-4b79-9d81-b22c68ee2585" providerId="ADAL" clId="{747A917D-88F9-44BC-A829-A6D9D488446E}" dt="2025-04-29T21:25:47.595" v="842" actId="1076"/>
          <ac:spMkLst>
            <pc:docMk/>
            <pc:sldMk cId="1279843979" sldId="256"/>
            <ac:spMk id="2" creationId="{23DF7970-4353-4AA8-B001-B44A8FCBE71D}"/>
          </ac:spMkLst>
        </pc:spChg>
        <pc:spChg chg="mod">
          <ac:chgData name="Peter Meredith Hansen" userId="27b19d5b-e33b-4b79-9d81-b22c68ee2585" providerId="ADAL" clId="{747A917D-88F9-44BC-A829-A6D9D488446E}" dt="2025-04-29T17:27:47.467" v="95" actId="20577"/>
          <ac:spMkLst>
            <pc:docMk/>
            <pc:sldMk cId="1279843979" sldId="256"/>
            <ac:spMk id="3" creationId="{66EF1B3A-960F-4B5E-ABE6-EDB439455EFD}"/>
          </ac:spMkLst>
        </pc:spChg>
      </pc:sldChg>
      <pc:sldChg chg="addSp delSp modSp add mod ord">
        <pc:chgData name="Peter Meredith Hansen" userId="27b19d5b-e33b-4b79-9d81-b22c68ee2585" providerId="ADAL" clId="{747A917D-88F9-44BC-A829-A6D9D488446E}" dt="2025-05-01T21:16:33.805" v="3649" actId="403"/>
        <pc:sldMkLst>
          <pc:docMk/>
          <pc:sldMk cId="3699318748" sldId="452"/>
        </pc:sldMkLst>
        <pc:spChg chg="mod">
          <ac:chgData name="Peter Meredith Hansen" userId="27b19d5b-e33b-4b79-9d81-b22c68ee2585" providerId="ADAL" clId="{747A917D-88F9-44BC-A829-A6D9D488446E}" dt="2025-05-01T21:15:53.743" v="3456" actId="6549"/>
          <ac:spMkLst>
            <pc:docMk/>
            <pc:sldMk cId="3699318748" sldId="452"/>
            <ac:spMk id="2" creationId="{7DEE074C-0ECE-7485-5B48-D4DE3BF9EF07}"/>
          </ac:spMkLst>
        </pc:spChg>
        <pc:spChg chg="mod">
          <ac:chgData name="Peter Meredith Hansen" userId="27b19d5b-e33b-4b79-9d81-b22c68ee2585" providerId="ADAL" clId="{747A917D-88F9-44BC-A829-A6D9D488446E}" dt="2025-05-01T21:16:33.805" v="3649" actId="403"/>
          <ac:spMkLst>
            <pc:docMk/>
            <pc:sldMk cId="3699318748" sldId="452"/>
            <ac:spMk id="7" creationId="{23F33A13-FF1F-331B-D27E-3CF4CF8FE82A}"/>
          </ac:spMkLst>
        </pc:spChg>
        <pc:spChg chg="add mod">
          <ac:chgData name="Peter Meredith Hansen" userId="27b19d5b-e33b-4b79-9d81-b22c68ee2585" providerId="ADAL" clId="{747A917D-88F9-44BC-A829-A6D9D488446E}" dt="2025-04-30T01:48:32.291" v="1129" actId="207"/>
          <ac:spMkLst>
            <pc:docMk/>
            <pc:sldMk cId="3699318748" sldId="452"/>
            <ac:spMk id="11" creationId="{F4E8BC8A-ABD8-E96C-B44D-DE3A63B8939E}"/>
          </ac:spMkLst>
        </pc:spChg>
        <pc:picChg chg="mod">
          <ac:chgData name="Peter Meredith Hansen" userId="27b19d5b-e33b-4b79-9d81-b22c68ee2585" providerId="ADAL" clId="{747A917D-88F9-44BC-A829-A6D9D488446E}" dt="2025-05-01T21:16:28.709" v="3648" actId="1036"/>
          <ac:picMkLst>
            <pc:docMk/>
            <pc:sldMk cId="3699318748" sldId="452"/>
            <ac:picMk id="9" creationId="{FBC06053-18F4-1BE8-31D4-29C5AB3C65FC}"/>
          </ac:picMkLst>
        </pc:picChg>
      </pc:sldChg>
      <pc:sldChg chg="addSp delSp modSp add mod">
        <pc:chgData name="Peter Meredith Hansen" userId="27b19d5b-e33b-4b79-9d81-b22c68ee2585" providerId="ADAL" clId="{747A917D-88F9-44BC-A829-A6D9D488446E}" dt="2025-04-30T01:48:38.093" v="1130"/>
        <pc:sldMkLst>
          <pc:docMk/>
          <pc:sldMk cId="571124796" sldId="454"/>
        </pc:sldMkLst>
        <pc:spChg chg="mod">
          <ac:chgData name="Peter Meredith Hansen" userId="27b19d5b-e33b-4b79-9d81-b22c68ee2585" providerId="ADAL" clId="{747A917D-88F9-44BC-A829-A6D9D488446E}" dt="2025-04-29T17:47:57.765" v="464" actId="20577"/>
          <ac:spMkLst>
            <pc:docMk/>
            <pc:sldMk cId="571124796" sldId="454"/>
            <ac:spMk id="2" creationId="{121CF452-B921-74CB-A7B4-2DDE6F5AD7AB}"/>
          </ac:spMkLst>
        </pc:spChg>
        <pc:spChg chg="add mod">
          <ac:chgData name="Peter Meredith Hansen" userId="27b19d5b-e33b-4b79-9d81-b22c68ee2585" providerId="ADAL" clId="{747A917D-88F9-44BC-A829-A6D9D488446E}" dt="2025-04-30T01:48:38.093" v="1130"/>
          <ac:spMkLst>
            <pc:docMk/>
            <pc:sldMk cId="571124796" sldId="454"/>
            <ac:spMk id="14" creationId="{1610DF40-FF69-D412-622B-2AAF2704292E}"/>
          </ac:spMkLst>
        </pc:spChg>
        <pc:spChg chg="mod">
          <ac:chgData name="Peter Meredith Hansen" userId="27b19d5b-e33b-4b79-9d81-b22c68ee2585" providerId="ADAL" clId="{747A917D-88F9-44BC-A829-A6D9D488446E}" dt="2025-04-29T21:26:07.151" v="851" actId="20577"/>
          <ac:spMkLst>
            <pc:docMk/>
            <pc:sldMk cId="571124796" sldId="454"/>
            <ac:spMk id="15" creationId="{8DC14862-C513-5B5A-47D2-2AAEB58A38E4}"/>
          </ac:spMkLst>
        </pc:spChg>
      </pc:sldChg>
      <pc:sldChg chg="addSp delSp modSp add del mod modShow">
        <pc:chgData name="Peter Meredith Hansen" userId="27b19d5b-e33b-4b79-9d81-b22c68ee2585" providerId="ADAL" clId="{747A917D-88F9-44BC-A829-A6D9D488446E}" dt="2025-05-01T20:28:31.561" v="3430" actId="2696"/>
        <pc:sldMkLst>
          <pc:docMk/>
          <pc:sldMk cId="267970271" sldId="536"/>
        </pc:sldMkLst>
      </pc:sldChg>
      <pc:sldChg chg="add del">
        <pc:chgData name="Peter Meredith Hansen" userId="27b19d5b-e33b-4b79-9d81-b22c68ee2585" providerId="ADAL" clId="{747A917D-88F9-44BC-A829-A6D9D488446E}" dt="2025-05-01T21:19:35.660" v="3652" actId="47"/>
        <pc:sldMkLst>
          <pc:docMk/>
          <pc:sldMk cId="3312171986" sldId="536"/>
        </pc:sldMkLst>
      </pc:sldChg>
      <pc:sldChg chg="add del">
        <pc:chgData name="Peter Meredith Hansen" userId="27b19d5b-e33b-4b79-9d81-b22c68ee2585" providerId="ADAL" clId="{747A917D-88F9-44BC-A829-A6D9D488446E}" dt="2025-05-01T21:19:35.660" v="3652" actId="47"/>
        <pc:sldMkLst>
          <pc:docMk/>
          <pc:sldMk cId="1374393170" sldId="538"/>
        </pc:sldMkLst>
      </pc:sldChg>
      <pc:sldChg chg="addSp modSp add del mod modShow">
        <pc:chgData name="Peter Meredith Hansen" userId="27b19d5b-e33b-4b79-9d81-b22c68ee2585" providerId="ADAL" clId="{747A917D-88F9-44BC-A829-A6D9D488446E}" dt="2025-05-01T20:28:31.561" v="3430" actId="2696"/>
        <pc:sldMkLst>
          <pc:docMk/>
          <pc:sldMk cId="1396487439" sldId="538"/>
        </pc:sldMkLst>
      </pc:sldChg>
      <pc:sldChg chg="addSp modSp add del mod modShow">
        <pc:chgData name="Peter Meredith Hansen" userId="27b19d5b-e33b-4b79-9d81-b22c68ee2585" providerId="ADAL" clId="{747A917D-88F9-44BC-A829-A6D9D488446E}" dt="2025-05-01T20:28:31.561" v="3430" actId="2696"/>
        <pc:sldMkLst>
          <pc:docMk/>
          <pc:sldMk cId="1345519973" sldId="558"/>
        </pc:sldMkLst>
      </pc:sldChg>
      <pc:sldChg chg="add del">
        <pc:chgData name="Peter Meredith Hansen" userId="27b19d5b-e33b-4b79-9d81-b22c68ee2585" providerId="ADAL" clId="{747A917D-88F9-44BC-A829-A6D9D488446E}" dt="2025-05-01T21:19:35.660" v="3652" actId="47"/>
        <pc:sldMkLst>
          <pc:docMk/>
          <pc:sldMk cId="2795697826" sldId="558"/>
        </pc:sldMkLst>
      </pc:sldChg>
      <pc:sldChg chg="del">
        <pc:chgData name="Peter Meredith Hansen" userId="27b19d5b-e33b-4b79-9d81-b22c68ee2585" providerId="ADAL" clId="{747A917D-88F9-44BC-A829-A6D9D488446E}" dt="2025-04-29T17:27:52.953" v="97" actId="47"/>
        <pc:sldMkLst>
          <pc:docMk/>
          <pc:sldMk cId="2133925953" sldId="2147377081"/>
        </pc:sldMkLst>
      </pc:sldChg>
      <pc:sldChg chg="del">
        <pc:chgData name="Peter Meredith Hansen" userId="27b19d5b-e33b-4b79-9d81-b22c68ee2585" providerId="ADAL" clId="{747A917D-88F9-44BC-A829-A6D9D488446E}" dt="2025-04-29T17:27:51.432" v="96" actId="47"/>
        <pc:sldMkLst>
          <pc:docMk/>
          <pc:sldMk cId="2980647383" sldId="2147377082"/>
        </pc:sldMkLst>
      </pc:sldChg>
      <pc:sldChg chg="del">
        <pc:chgData name="Peter Meredith Hansen" userId="27b19d5b-e33b-4b79-9d81-b22c68ee2585" providerId="ADAL" clId="{747A917D-88F9-44BC-A829-A6D9D488446E}" dt="2025-04-29T17:27:54.388" v="98" actId="47"/>
        <pc:sldMkLst>
          <pc:docMk/>
          <pc:sldMk cId="673128021" sldId="2147377111"/>
        </pc:sldMkLst>
      </pc:sldChg>
      <pc:sldChg chg="del">
        <pc:chgData name="Peter Meredith Hansen" userId="27b19d5b-e33b-4b79-9d81-b22c68ee2585" providerId="ADAL" clId="{747A917D-88F9-44BC-A829-A6D9D488446E}" dt="2025-04-29T17:46:54.794" v="444" actId="47"/>
        <pc:sldMkLst>
          <pc:docMk/>
          <pc:sldMk cId="4205018930" sldId="2147377372"/>
        </pc:sldMkLst>
      </pc:sldChg>
      <pc:sldChg chg="del">
        <pc:chgData name="Peter Meredith Hansen" userId="27b19d5b-e33b-4b79-9d81-b22c68ee2585" providerId="ADAL" clId="{747A917D-88F9-44BC-A829-A6D9D488446E}" dt="2025-04-29T17:46:55.412" v="445" actId="47"/>
        <pc:sldMkLst>
          <pc:docMk/>
          <pc:sldMk cId="688591118" sldId="2147377373"/>
        </pc:sldMkLst>
      </pc:sldChg>
      <pc:sldChg chg="del">
        <pc:chgData name="Peter Meredith Hansen" userId="27b19d5b-e33b-4b79-9d81-b22c68ee2585" providerId="ADAL" clId="{747A917D-88F9-44BC-A829-A6D9D488446E}" dt="2025-04-29T17:46:56.127" v="446" actId="47"/>
        <pc:sldMkLst>
          <pc:docMk/>
          <pc:sldMk cId="432453076" sldId="2147377374"/>
        </pc:sldMkLst>
      </pc:sldChg>
      <pc:sldChg chg="del">
        <pc:chgData name="Peter Meredith Hansen" userId="27b19d5b-e33b-4b79-9d81-b22c68ee2585" providerId="ADAL" clId="{747A917D-88F9-44BC-A829-A6D9D488446E}" dt="2025-04-29T17:46:59.986" v="448" actId="47"/>
        <pc:sldMkLst>
          <pc:docMk/>
          <pc:sldMk cId="3190908600" sldId="2147377375"/>
        </pc:sldMkLst>
      </pc:sldChg>
      <pc:sldChg chg="del">
        <pc:chgData name="Peter Meredith Hansen" userId="27b19d5b-e33b-4b79-9d81-b22c68ee2585" providerId="ADAL" clId="{747A917D-88F9-44BC-A829-A6D9D488446E}" dt="2025-04-29T17:46:58.215" v="447" actId="47"/>
        <pc:sldMkLst>
          <pc:docMk/>
          <pc:sldMk cId="1081440841" sldId="2147377380"/>
        </pc:sldMkLst>
      </pc:sldChg>
      <pc:sldChg chg="del">
        <pc:chgData name="Peter Meredith Hansen" userId="27b19d5b-e33b-4b79-9d81-b22c68ee2585" providerId="ADAL" clId="{747A917D-88F9-44BC-A829-A6D9D488446E}" dt="2025-04-29T17:47:03.444" v="449" actId="47"/>
        <pc:sldMkLst>
          <pc:docMk/>
          <pc:sldMk cId="2404421332" sldId="2147377381"/>
        </pc:sldMkLst>
      </pc:sldChg>
      <pc:sldChg chg="modSp del mod modNotesTx">
        <pc:chgData name="Peter Meredith Hansen" userId="27b19d5b-e33b-4b79-9d81-b22c68ee2585" providerId="ADAL" clId="{747A917D-88F9-44BC-A829-A6D9D488446E}" dt="2025-04-30T01:46:28.964" v="1070" actId="47"/>
        <pc:sldMkLst>
          <pc:docMk/>
          <pc:sldMk cId="4207909789" sldId="2147377382"/>
        </pc:sldMkLst>
      </pc:sldChg>
      <pc:sldChg chg="del">
        <pc:chgData name="Peter Meredith Hansen" userId="27b19d5b-e33b-4b79-9d81-b22c68ee2585" providerId="ADAL" clId="{747A917D-88F9-44BC-A829-A6D9D488446E}" dt="2025-04-29T21:28:16.712" v="902" actId="47"/>
        <pc:sldMkLst>
          <pc:docMk/>
          <pc:sldMk cId="510756762" sldId="2147377383"/>
        </pc:sldMkLst>
      </pc:sldChg>
      <pc:sldChg chg="del modNotesTx">
        <pc:chgData name="Peter Meredith Hansen" userId="27b19d5b-e33b-4b79-9d81-b22c68ee2585" providerId="ADAL" clId="{747A917D-88F9-44BC-A829-A6D9D488446E}" dt="2025-04-29T21:28:17.992" v="903" actId="47"/>
        <pc:sldMkLst>
          <pc:docMk/>
          <pc:sldMk cId="594175973" sldId="2147377384"/>
        </pc:sldMkLst>
      </pc:sldChg>
      <pc:sldChg chg="del">
        <pc:chgData name="Peter Meredith Hansen" userId="27b19d5b-e33b-4b79-9d81-b22c68ee2585" providerId="ADAL" clId="{747A917D-88F9-44BC-A829-A6D9D488446E}" dt="2025-04-29T21:28:15.127" v="901" actId="47"/>
        <pc:sldMkLst>
          <pc:docMk/>
          <pc:sldMk cId="3347947541" sldId="2147377387"/>
        </pc:sldMkLst>
      </pc:sldChg>
      <pc:sldChg chg="del">
        <pc:chgData name="Peter Meredith Hansen" userId="27b19d5b-e33b-4b79-9d81-b22c68ee2585" providerId="ADAL" clId="{747A917D-88F9-44BC-A829-A6D9D488446E}" dt="2025-04-29T21:28:13.614" v="900" actId="47"/>
        <pc:sldMkLst>
          <pc:docMk/>
          <pc:sldMk cId="3724831834" sldId="2147377389"/>
        </pc:sldMkLst>
      </pc:sldChg>
      <pc:sldChg chg="del">
        <pc:chgData name="Peter Meredith Hansen" userId="27b19d5b-e33b-4b79-9d81-b22c68ee2585" providerId="ADAL" clId="{747A917D-88F9-44BC-A829-A6D9D488446E}" dt="2025-04-29T21:28:12.146" v="899" actId="47"/>
        <pc:sldMkLst>
          <pc:docMk/>
          <pc:sldMk cId="3881786545" sldId="2147377391"/>
        </pc:sldMkLst>
      </pc:sldChg>
      <pc:sldChg chg="addSp delSp modSp add mod">
        <pc:chgData name="Peter Meredith Hansen" userId="27b19d5b-e33b-4b79-9d81-b22c68ee2585" providerId="ADAL" clId="{747A917D-88F9-44BC-A829-A6D9D488446E}" dt="2025-04-30T01:48:42.338" v="1132"/>
        <pc:sldMkLst>
          <pc:docMk/>
          <pc:sldMk cId="326665920" sldId="2147481610"/>
        </pc:sldMkLst>
        <pc:spChg chg="mod">
          <ac:chgData name="Peter Meredith Hansen" userId="27b19d5b-e33b-4b79-9d81-b22c68ee2585" providerId="ADAL" clId="{747A917D-88F9-44BC-A829-A6D9D488446E}" dt="2025-04-29T17:46:22.641" v="418" actId="20577"/>
          <ac:spMkLst>
            <pc:docMk/>
            <pc:sldMk cId="326665920" sldId="2147481610"/>
            <ac:spMk id="2" creationId="{DAF5D5A5-3515-8811-A22D-4610AB604F62}"/>
          </ac:spMkLst>
        </pc:spChg>
        <pc:spChg chg="add mod">
          <ac:chgData name="Peter Meredith Hansen" userId="27b19d5b-e33b-4b79-9d81-b22c68ee2585" providerId="ADAL" clId="{747A917D-88F9-44BC-A829-A6D9D488446E}" dt="2025-04-30T01:48:42.338" v="1132"/>
          <ac:spMkLst>
            <pc:docMk/>
            <pc:sldMk cId="326665920" sldId="2147481610"/>
            <ac:spMk id="3" creationId="{CDC56786-D94C-1BE8-09B9-55B086E9B578}"/>
          </ac:spMkLst>
        </pc:spChg>
        <pc:spChg chg="mod">
          <ac:chgData name="Peter Meredith Hansen" userId="27b19d5b-e33b-4b79-9d81-b22c68ee2585" providerId="ADAL" clId="{747A917D-88F9-44BC-A829-A6D9D488446E}" dt="2025-04-29T17:38:13.626" v="269" actId="1035"/>
          <ac:spMkLst>
            <pc:docMk/>
            <pc:sldMk cId="326665920" sldId="2147481610"/>
            <ac:spMk id="10" creationId="{75AA0BE9-4E67-1041-C1F5-6DC1F3F7FDE0}"/>
          </ac:spMkLst>
        </pc:spChg>
        <pc:spChg chg="mod">
          <ac:chgData name="Peter Meredith Hansen" userId="27b19d5b-e33b-4b79-9d81-b22c68ee2585" providerId="ADAL" clId="{747A917D-88F9-44BC-A829-A6D9D488446E}" dt="2025-04-29T21:26:57.899" v="898" actId="20577"/>
          <ac:spMkLst>
            <pc:docMk/>
            <pc:sldMk cId="326665920" sldId="2147481610"/>
            <ac:spMk id="38" creationId="{89DAF61C-81D0-ABE4-95BA-FE07B182E635}"/>
          </ac:spMkLst>
        </pc:spChg>
        <pc:spChg chg="mod">
          <ac:chgData name="Peter Meredith Hansen" userId="27b19d5b-e33b-4b79-9d81-b22c68ee2585" providerId="ADAL" clId="{747A917D-88F9-44BC-A829-A6D9D488446E}" dt="2025-04-29T17:34:21.451" v="216" actId="20577"/>
          <ac:spMkLst>
            <pc:docMk/>
            <pc:sldMk cId="326665920" sldId="2147481610"/>
            <ac:spMk id="40" creationId="{9A7C9ABB-6E24-B9A8-27D9-435F2DF804B4}"/>
          </ac:spMkLst>
        </pc:spChg>
        <pc:picChg chg="mod">
          <ac:chgData name="Peter Meredith Hansen" userId="27b19d5b-e33b-4b79-9d81-b22c68ee2585" providerId="ADAL" clId="{747A917D-88F9-44BC-A829-A6D9D488446E}" dt="2025-04-29T17:38:16.860" v="273" actId="1035"/>
          <ac:picMkLst>
            <pc:docMk/>
            <pc:sldMk cId="326665920" sldId="2147481610"/>
            <ac:picMk id="29" creationId="{0FFEAC6A-75C4-D732-7D0C-A39C1CBF58E7}"/>
          </ac:picMkLst>
        </pc:picChg>
      </pc:sldChg>
      <pc:sldChg chg="addSp delSp modSp add mod">
        <pc:chgData name="Peter Meredith Hansen" userId="27b19d5b-e33b-4b79-9d81-b22c68ee2585" providerId="ADAL" clId="{747A917D-88F9-44BC-A829-A6D9D488446E}" dt="2025-04-30T01:49:56.797" v="1178" actId="1035"/>
        <pc:sldMkLst>
          <pc:docMk/>
          <pc:sldMk cId="4209829749" sldId="2147481745"/>
        </pc:sldMkLst>
        <pc:spChg chg="mod">
          <ac:chgData name="Peter Meredith Hansen" userId="27b19d5b-e33b-4b79-9d81-b22c68ee2585" providerId="ADAL" clId="{747A917D-88F9-44BC-A829-A6D9D488446E}" dt="2025-04-30T01:47:28.254" v="1109" actId="14100"/>
          <ac:spMkLst>
            <pc:docMk/>
            <pc:sldMk cId="4209829749" sldId="2147481745"/>
            <ac:spMk id="2" creationId="{E254230E-6918-D3D6-CFDD-1AC5A268998E}"/>
          </ac:spMkLst>
        </pc:spChg>
        <pc:spChg chg="add mod">
          <ac:chgData name="Peter Meredith Hansen" userId="27b19d5b-e33b-4b79-9d81-b22c68ee2585" providerId="ADAL" clId="{747A917D-88F9-44BC-A829-A6D9D488446E}" dt="2025-04-30T01:49:56.797" v="1178" actId="1035"/>
          <ac:spMkLst>
            <pc:docMk/>
            <pc:sldMk cId="4209829749" sldId="2147481745"/>
            <ac:spMk id="3" creationId="{63ADAEA8-0E36-1A32-53AF-CE14AC685214}"/>
          </ac:spMkLst>
        </pc:spChg>
        <pc:spChg chg="mod">
          <ac:chgData name="Peter Meredith Hansen" userId="27b19d5b-e33b-4b79-9d81-b22c68ee2585" providerId="ADAL" clId="{747A917D-88F9-44BC-A829-A6D9D488446E}" dt="2025-04-29T17:35:30" v="262" actId="20577"/>
          <ac:spMkLst>
            <pc:docMk/>
            <pc:sldMk cId="4209829749" sldId="2147481745"/>
            <ac:spMk id="23" creationId="{F950D73F-2212-5116-9660-D9A4FAA893DC}"/>
          </ac:spMkLst>
        </pc:spChg>
      </pc:sldChg>
      <pc:sldChg chg="addSp delSp modSp add mod">
        <pc:chgData name="Peter Meredith Hansen" userId="27b19d5b-e33b-4b79-9d81-b22c68ee2585" providerId="ADAL" clId="{747A917D-88F9-44BC-A829-A6D9D488446E}" dt="2025-04-30T01:49:37.688" v="1167"/>
        <pc:sldMkLst>
          <pc:docMk/>
          <pc:sldMk cId="484561255" sldId="2147481746"/>
        </pc:sldMkLst>
        <pc:spChg chg="mod">
          <ac:chgData name="Peter Meredith Hansen" userId="27b19d5b-e33b-4b79-9d81-b22c68ee2585" providerId="ADAL" clId="{747A917D-88F9-44BC-A829-A6D9D488446E}" dt="2025-04-29T17:42:56.927" v="377" actId="255"/>
          <ac:spMkLst>
            <pc:docMk/>
            <pc:sldMk cId="484561255" sldId="2147481746"/>
            <ac:spMk id="2" creationId="{68436F50-01C6-8327-5983-0EAE5821484F}"/>
          </ac:spMkLst>
        </pc:spChg>
        <pc:spChg chg="add mod">
          <ac:chgData name="Peter Meredith Hansen" userId="27b19d5b-e33b-4b79-9d81-b22c68ee2585" providerId="ADAL" clId="{747A917D-88F9-44BC-A829-A6D9D488446E}" dt="2025-04-29T17:42:07.616" v="350" actId="403"/>
          <ac:spMkLst>
            <pc:docMk/>
            <pc:sldMk cId="484561255" sldId="2147481746"/>
            <ac:spMk id="3" creationId="{30A59395-3E99-4844-ED23-6447E29E1F47}"/>
          </ac:spMkLst>
        </pc:spChg>
        <pc:spChg chg="add mod">
          <ac:chgData name="Peter Meredith Hansen" userId="27b19d5b-e33b-4b79-9d81-b22c68ee2585" providerId="ADAL" clId="{747A917D-88F9-44BC-A829-A6D9D488446E}" dt="2025-04-30T01:49:37.688" v="1167"/>
          <ac:spMkLst>
            <pc:docMk/>
            <pc:sldMk cId="484561255" sldId="2147481746"/>
            <ac:spMk id="6" creationId="{EC6C5E25-A72F-EE00-BBAA-24930D38ADE4}"/>
          </ac:spMkLst>
        </pc:spChg>
        <pc:spChg chg="mod">
          <ac:chgData name="Peter Meredith Hansen" userId="27b19d5b-e33b-4b79-9d81-b22c68ee2585" providerId="ADAL" clId="{747A917D-88F9-44BC-A829-A6D9D488446E}" dt="2025-04-29T17:40:57.673" v="332" actId="5793"/>
          <ac:spMkLst>
            <pc:docMk/>
            <pc:sldMk cId="484561255" sldId="2147481746"/>
            <ac:spMk id="38" creationId="{F769EE46-E9A0-4823-941F-DA90CAEC4761}"/>
          </ac:spMkLst>
        </pc:spChg>
      </pc:sldChg>
      <pc:sldChg chg="addSp modSp add mod">
        <pc:chgData name="Peter Meredith Hansen" userId="27b19d5b-e33b-4b79-9d81-b22c68ee2585" providerId="ADAL" clId="{747A917D-88F9-44BC-A829-A6D9D488446E}" dt="2025-04-30T01:48:40.347" v="1131"/>
        <pc:sldMkLst>
          <pc:docMk/>
          <pc:sldMk cId="3159966147" sldId="2147481747"/>
        </pc:sldMkLst>
        <pc:spChg chg="mod">
          <ac:chgData name="Peter Meredith Hansen" userId="27b19d5b-e33b-4b79-9d81-b22c68ee2585" providerId="ADAL" clId="{747A917D-88F9-44BC-A829-A6D9D488446E}" dt="2025-04-30T01:46:49.535" v="1106" actId="6549"/>
          <ac:spMkLst>
            <pc:docMk/>
            <pc:sldMk cId="3159966147" sldId="2147481747"/>
            <ac:spMk id="2" creationId="{A657C3AD-5B19-07DE-CAB3-C88080B9D9AF}"/>
          </ac:spMkLst>
        </pc:spChg>
        <pc:spChg chg="mod">
          <ac:chgData name="Peter Meredith Hansen" userId="27b19d5b-e33b-4b79-9d81-b22c68ee2585" providerId="ADAL" clId="{747A917D-88F9-44BC-A829-A6D9D488446E}" dt="2025-04-29T17:45:41.964" v="406" actId="20577"/>
          <ac:spMkLst>
            <pc:docMk/>
            <pc:sldMk cId="3159966147" sldId="2147481747"/>
            <ac:spMk id="3" creationId="{05B4DFAF-4409-ABDF-B769-D49CEFE77138}"/>
          </ac:spMkLst>
        </pc:spChg>
        <pc:spChg chg="add mod">
          <ac:chgData name="Peter Meredith Hansen" userId="27b19d5b-e33b-4b79-9d81-b22c68ee2585" providerId="ADAL" clId="{747A917D-88F9-44BC-A829-A6D9D488446E}" dt="2025-04-30T01:48:40.347" v="1131"/>
          <ac:spMkLst>
            <pc:docMk/>
            <pc:sldMk cId="3159966147" sldId="2147481747"/>
            <ac:spMk id="5" creationId="{2DBED241-15C8-E079-5085-6E6844FC28EE}"/>
          </ac:spMkLst>
        </pc:spChg>
      </pc:sldChg>
      <pc:sldChg chg="addSp modSp add mod ord modNotesTx">
        <pc:chgData name="Peter Meredith Hansen" userId="27b19d5b-e33b-4b79-9d81-b22c68ee2585" providerId="ADAL" clId="{747A917D-88F9-44BC-A829-A6D9D488446E}" dt="2025-05-01T21:18:52.894" v="3650" actId="6549"/>
        <pc:sldMkLst>
          <pc:docMk/>
          <pc:sldMk cId="4038776498" sldId="2147481748"/>
        </pc:sldMkLst>
        <pc:spChg chg="mod">
          <ac:chgData name="Peter Meredith Hansen" userId="27b19d5b-e33b-4b79-9d81-b22c68ee2585" providerId="ADAL" clId="{747A917D-88F9-44BC-A829-A6D9D488446E}" dt="2025-05-01T14:59:32.254" v="2983" actId="6549"/>
          <ac:spMkLst>
            <pc:docMk/>
            <pc:sldMk cId="4038776498" sldId="2147481748"/>
            <ac:spMk id="2" creationId="{A7C108BF-B285-2CFA-D407-C02C4A8D20EB}"/>
          </ac:spMkLst>
        </pc:spChg>
        <pc:spChg chg="mod">
          <ac:chgData name="Peter Meredith Hansen" userId="27b19d5b-e33b-4b79-9d81-b22c68ee2585" providerId="ADAL" clId="{747A917D-88F9-44BC-A829-A6D9D488446E}" dt="2025-05-01T14:46:16.264" v="1324" actId="1038"/>
          <ac:spMkLst>
            <pc:docMk/>
            <pc:sldMk cId="4038776498" sldId="2147481748"/>
            <ac:spMk id="3" creationId="{EF1908FD-D094-7AA0-784D-1DAA49337AD4}"/>
          </ac:spMkLst>
        </pc:spChg>
        <pc:graphicFrameChg chg="add mod modGraphic">
          <ac:chgData name="Peter Meredith Hansen" userId="27b19d5b-e33b-4b79-9d81-b22c68ee2585" providerId="ADAL" clId="{747A917D-88F9-44BC-A829-A6D9D488446E}" dt="2025-05-01T21:18:52.894" v="3650" actId="6549"/>
          <ac:graphicFrameMkLst>
            <pc:docMk/>
            <pc:sldMk cId="4038776498" sldId="2147481748"/>
            <ac:graphicFrameMk id="7" creationId="{27EACEA5-08E3-D877-433C-15DB229017DF}"/>
          </ac:graphicFrameMkLst>
        </pc:graphicFrameChg>
      </pc:sldChg>
      <pc:sldChg chg="addSp delSp modSp new del mod modClrScheme modShow chgLayout">
        <pc:chgData name="Peter Meredith Hansen" userId="27b19d5b-e33b-4b79-9d81-b22c68ee2585" providerId="ADAL" clId="{747A917D-88F9-44BC-A829-A6D9D488446E}" dt="2025-05-01T21:19:30.336" v="3651" actId="47"/>
        <pc:sldMkLst>
          <pc:docMk/>
          <pc:sldMk cId="4171099443" sldId="2147481749"/>
        </pc:sldMkLst>
      </pc:sldChg>
      <pc:sldMasterChg chg="delSldLayout">
        <pc:chgData name="Peter Meredith Hansen" userId="27b19d5b-e33b-4b79-9d81-b22c68ee2585" providerId="ADAL" clId="{747A917D-88F9-44BC-A829-A6D9D488446E}" dt="2025-05-01T21:19:35.660" v="3652" actId="47"/>
        <pc:sldMasterMkLst>
          <pc:docMk/>
          <pc:sldMasterMk cId="549859718" sldId="2147483780"/>
        </pc:sldMasterMkLst>
        <pc:sldLayoutChg chg="del">
          <pc:chgData name="Peter Meredith Hansen" userId="27b19d5b-e33b-4b79-9d81-b22c68ee2585" providerId="ADAL" clId="{747A917D-88F9-44BC-A829-A6D9D488446E}" dt="2025-05-01T21:19:35.660" v="3652" actId="47"/>
          <pc:sldLayoutMkLst>
            <pc:docMk/>
            <pc:sldMasterMk cId="549859718" sldId="2147483780"/>
            <pc:sldLayoutMk cId="620074581" sldId="2147483844"/>
          </pc:sldLayoutMkLst>
        </pc:sldLayoutChg>
        <pc:sldLayoutChg chg="del">
          <pc:chgData name="Peter Meredith Hansen" userId="27b19d5b-e33b-4b79-9d81-b22c68ee2585" providerId="ADAL" clId="{747A917D-88F9-44BC-A829-A6D9D488446E}" dt="2025-05-01T20:28:31.561" v="3430" actId="2696"/>
          <pc:sldLayoutMkLst>
            <pc:docMk/>
            <pc:sldMasterMk cId="549859718" sldId="2147483780"/>
            <pc:sldLayoutMk cId="630489179" sldId="2147483844"/>
          </pc:sldLayoutMkLst>
        </pc:sldLayoutChg>
        <pc:sldLayoutChg chg="del">
          <pc:chgData name="Peter Meredith Hansen" userId="27b19d5b-e33b-4b79-9d81-b22c68ee2585" providerId="ADAL" clId="{747A917D-88F9-44BC-A829-A6D9D488446E}" dt="2025-04-29T17:27:54.388" v="98" actId="47"/>
          <pc:sldLayoutMkLst>
            <pc:docMk/>
            <pc:sldMasterMk cId="549859718" sldId="2147483780"/>
            <pc:sldLayoutMk cId="1675452508" sldId="2147483844"/>
          </pc:sldLayoutMkLst>
        </pc:sldLayoutChg>
        <pc:sldLayoutChg chg="del">
          <pc:chgData name="Peter Meredith Hansen" userId="27b19d5b-e33b-4b79-9d81-b22c68ee2585" providerId="ADAL" clId="{747A917D-88F9-44BC-A829-A6D9D488446E}" dt="2025-05-01T21:19:35.660" v="3652" actId="47"/>
          <pc:sldLayoutMkLst>
            <pc:docMk/>
            <pc:sldMasterMk cId="549859718" sldId="2147483780"/>
            <pc:sldLayoutMk cId="1594513781" sldId="2147483845"/>
          </pc:sldLayoutMkLst>
        </pc:sldLayoutChg>
        <pc:sldLayoutChg chg="del">
          <pc:chgData name="Peter Meredith Hansen" userId="27b19d5b-e33b-4b79-9d81-b22c68ee2585" providerId="ADAL" clId="{747A917D-88F9-44BC-A829-A6D9D488446E}" dt="2025-05-01T20:28:31.561" v="3430" actId="2696"/>
          <pc:sldLayoutMkLst>
            <pc:docMk/>
            <pc:sldMasterMk cId="549859718" sldId="2147483780"/>
            <pc:sldLayoutMk cId="3460531687" sldId="2147483845"/>
          </pc:sldLayoutMkLst>
        </pc:sldLayoutChg>
        <pc:sldLayoutChg chg="del">
          <pc:chgData name="Peter Meredith Hansen" userId="27b19d5b-e33b-4b79-9d81-b22c68ee2585" providerId="ADAL" clId="{747A917D-88F9-44BC-A829-A6D9D488446E}" dt="2025-04-29T17:27:52.953" v="97" actId="47"/>
          <pc:sldLayoutMkLst>
            <pc:docMk/>
            <pc:sldMasterMk cId="549859718" sldId="2147483780"/>
            <pc:sldLayoutMk cId="3297372172" sldId="2147483880"/>
          </pc:sldLayoutMkLst>
        </pc:sldLayoutChg>
      </pc:sldMasterChg>
    </pc:docChg>
  </pc:docChgLst>
  <pc:docChgLst>
    <pc:chgData name="Anne-Sophie Monceau" userId="c2397587-6c3d-47da-a7c7-8cf12b08db49" providerId="ADAL" clId="{296D1372-1816-40A4-AAA6-158D4A3EBAAA}"/>
    <pc:docChg chg="undo redo custSel modSld">
      <pc:chgData name="Anne-Sophie Monceau" userId="c2397587-6c3d-47da-a7c7-8cf12b08db49" providerId="ADAL" clId="{296D1372-1816-40A4-AAA6-158D4A3EBAAA}" dt="2025-05-04T19:51:25.251" v="1890"/>
      <pc:docMkLst>
        <pc:docMk/>
      </pc:docMkLst>
      <pc:sldChg chg="addSp delSp modSp mod">
        <pc:chgData name="Anne-Sophie Monceau" userId="c2397587-6c3d-47da-a7c7-8cf12b08db49" providerId="ADAL" clId="{296D1372-1816-40A4-AAA6-158D4A3EBAAA}" dt="2025-05-02T19:03:50.655" v="1246" actId="20577"/>
        <pc:sldMkLst>
          <pc:docMk/>
          <pc:sldMk cId="1279843979" sldId="256"/>
        </pc:sldMkLst>
        <pc:spChg chg="mod">
          <ac:chgData name="Anne-Sophie Monceau" userId="c2397587-6c3d-47da-a7c7-8cf12b08db49" providerId="ADAL" clId="{296D1372-1816-40A4-AAA6-158D4A3EBAAA}" dt="2025-05-02T19:03:50.655" v="1246" actId="20577"/>
          <ac:spMkLst>
            <pc:docMk/>
            <pc:sldMk cId="1279843979" sldId="256"/>
            <ac:spMk id="3" creationId="{66EF1B3A-960F-4B5E-ABE6-EDB439455EFD}"/>
          </ac:spMkLst>
        </pc:spChg>
        <pc:picChg chg="add del">
          <ac:chgData name="Anne-Sophie Monceau" userId="c2397587-6c3d-47da-a7c7-8cf12b08db49" providerId="ADAL" clId="{296D1372-1816-40A4-AAA6-158D4A3EBAAA}" dt="2025-05-02T19:03:29.001" v="1230" actId="478"/>
          <ac:picMkLst>
            <pc:docMk/>
            <pc:sldMk cId="1279843979" sldId="256"/>
            <ac:picMk id="13" creationId="{40B01327-849F-4C52-940A-FE03DA693754}"/>
          </ac:picMkLst>
        </pc:picChg>
      </pc:sldChg>
      <pc:sldChg chg="modSp mod">
        <pc:chgData name="Anne-Sophie Monceau" userId="c2397587-6c3d-47da-a7c7-8cf12b08db49" providerId="ADAL" clId="{296D1372-1816-40A4-AAA6-158D4A3EBAAA}" dt="2025-05-03T12:30:30.401" v="1741" actId="20577"/>
        <pc:sldMkLst>
          <pc:docMk/>
          <pc:sldMk cId="3699318748" sldId="452"/>
        </pc:sldMkLst>
        <pc:spChg chg="mod">
          <ac:chgData name="Anne-Sophie Monceau" userId="c2397587-6c3d-47da-a7c7-8cf12b08db49" providerId="ADAL" clId="{296D1372-1816-40A4-AAA6-158D4A3EBAAA}" dt="2025-05-03T12:30:30.401" v="1741" actId="20577"/>
          <ac:spMkLst>
            <pc:docMk/>
            <pc:sldMk cId="3699318748" sldId="452"/>
            <ac:spMk id="7" creationId="{23F33A13-FF1F-331B-D27E-3CF4CF8FE82A}"/>
          </ac:spMkLst>
        </pc:spChg>
      </pc:sldChg>
      <pc:sldChg chg="modSp mod">
        <pc:chgData name="Anne-Sophie Monceau" userId="c2397587-6c3d-47da-a7c7-8cf12b08db49" providerId="ADAL" clId="{296D1372-1816-40A4-AAA6-158D4A3EBAAA}" dt="2025-05-03T12:30:50.346" v="1742" actId="20577"/>
        <pc:sldMkLst>
          <pc:docMk/>
          <pc:sldMk cId="571124796" sldId="454"/>
        </pc:sldMkLst>
        <pc:spChg chg="mod">
          <ac:chgData name="Anne-Sophie Monceau" userId="c2397587-6c3d-47da-a7c7-8cf12b08db49" providerId="ADAL" clId="{296D1372-1816-40A4-AAA6-158D4A3EBAAA}" dt="2025-05-02T18:11:16.547" v="217" actId="790"/>
          <ac:spMkLst>
            <pc:docMk/>
            <pc:sldMk cId="571124796" sldId="454"/>
            <ac:spMk id="8" creationId="{5E39AF48-0C8E-64E2-2487-29C78727323D}"/>
          </ac:spMkLst>
        </pc:spChg>
        <pc:spChg chg="mod">
          <ac:chgData name="Anne-Sophie Monceau" userId="c2397587-6c3d-47da-a7c7-8cf12b08db49" providerId="ADAL" clId="{296D1372-1816-40A4-AAA6-158D4A3EBAAA}" dt="2025-05-02T18:07:03.715" v="167" actId="1076"/>
          <ac:spMkLst>
            <pc:docMk/>
            <pc:sldMk cId="571124796" sldId="454"/>
            <ac:spMk id="10" creationId="{7ABAA890-57BD-FAD2-2CD3-621B053F98F8}"/>
          </ac:spMkLst>
        </pc:spChg>
        <pc:spChg chg="mod">
          <ac:chgData name="Anne-Sophie Monceau" userId="c2397587-6c3d-47da-a7c7-8cf12b08db49" providerId="ADAL" clId="{296D1372-1816-40A4-AAA6-158D4A3EBAAA}" dt="2025-05-03T12:30:50.346" v="1742" actId="20577"/>
          <ac:spMkLst>
            <pc:docMk/>
            <pc:sldMk cId="571124796" sldId="454"/>
            <ac:spMk id="12" creationId="{7D4BA3A4-6725-2039-0312-50A7660C1A91}"/>
          </ac:spMkLst>
        </pc:spChg>
        <pc:spChg chg="mod">
          <ac:chgData name="Anne-Sophie Monceau" userId="c2397587-6c3d-47da-a7c7-8cf12b08db49" providerId="ADAL" clId="{296D1372-1816-40A4-AAA6-158D4A3EBAAA}" dt="2025-05-02T18:11:36.739" v="219" actId="790"/>
          <ac:spMkLst>
            <pc:docMk/>
            <pc:sldMk cId="571124796" sldId="454"/>
            <ac:spMk id="15" creationId="{8DC14862-C513-5B5A-47D2-2AAEB58A38E4}"/>
          </ac:spMkLst>
        </pc:spChg>
      </pc:sldChg>
      <pc:sldChg chg="addSp delSp modSp mod modNotesTx">
        <pc:chgData name="Anne-Sophie Monceau" userId="c2397587-6c3d-47da-a7c7-8cf12b08db49" providerId="ADAL" clId="{296D1372-1816-40A4-AAA6-158D4A3EBAAA}" dt="2025-05-03T12:34:59.189" v="1807" actId="167"/>
        <pc:sldMkLst>
          <pc:docMk/>
          <pc:sldMk cId="326665920" sldId="2147481610"/>
        </pc:sldMkLst>
        <pc:spChg chg="add del ord">
          <ac:chgData name="Anne-Sophie Monceau" userId="c2397587-6c3d-47da-a7c7-8cf12b08db49" providerId="ADAL" clId="{296D1372-1816-40A4-AAA6-158D4A3EBAAA}" dt="2025-05-03T12:34:59.189" v="1807" actId="167"/>
          <ac:spMkLst>
            <pc:docMk/>
            <pc:sldMk cId="326665920" sldId="2147481610"/>
            <ac:spMk id="3" creationId="{CDC56786-D94C-1BE8-09B9-55B086E9B578}"/>
          </ac:spMkLst>
        </pc:spChg>
        <pc:spChg chg="mod">
          <ac:chgData name="Anne-Sophie Monceau" userId="c2397587-6c3d-47da-a7c7-8cf12b08db49" providerId="ADAL" clId="{296D1372-1816-40A4-AAA6-158D4A3EBAAA}" dt="2025-05-03T12:33:46.201" v="1761" actId="1036"/>
          <ac:spMkLst>
            <pc:docMk/>
            <pc:sldMk cId="326665920" sldId="2147481610"/>
            <ac:spMk id="10" creationId="{75AA0BE9-4E67-1041-C1F5-6DC1F3F7FDE0}"/>
          </ac:spMkLst>
        </pc:spChg>
        <pc:spChg chg="mod">
          <ac:chgData name="Anne-Sophie Monceau" userId="c2397587-6c3d-47da-a7c7-8cf12b08db49" providerId="ADAL" clId="{296D1372-1816-40A4-AAA6-158D4A3EBAAA}" dt="2025-05-03T12:34:27.113" v="1792" actId="1035"/>
          <ac:spMkLst>
            <pc:docMk/>
            <pc:sldMk cId="326665920" sldId="2147481610"/>
            <ac:spMk id="11" creationId="{0AB1402B-5E05-CF3C-CEEE-97AED9C70A20}"/>
          </ac:spMkLst>
        </pc:spChg>
        <pc:spChg chg="mod">
          <ac:chgData name="Anne-Sophie Monceau" userId="c2397587-6c3d-47da-a7c7-8cf12b08db49" providerId="ADAL" clId="{296D1372-1816-40A4-AAA6-158D4A3EBAAA}" dt="2025-05-03T12:34:32.654" v="1796" actId="1035"/>
          <ac:spMkLst>
            <pc:docMk/>
            <pc:sldMk cId="326665920" sldId="2147481610"/>
            <ac:spMk id="12" creationId="{5478EEAA-520A-BB79-FFF4-FFDE28DE8465}"/>
          </ac:spMkLst>
        </pc:spChg>
        <pc:spChg chg="mod">
          <ac:chgData name="Anne-Sophie Monceau" userId="c2397587-6c3d-47da-a7c7-8cf12b08db49" providerId="ADAL" clId="{296D1372-1816-40A4-AAA6-158D4A3EBAAA}" dt="2025-05-03T12:34:49.253" v="1806" actId="1035"/>
          <ac:spMkLst>
            <pc:docMk/>
            <pc:sldMk cId="326665920" sldId="2147481610"/>
            <ac:spMk id="13" creationId="{CEDFA143-70EB-EB45-4CA1-53DCB8E76497}"/>
          </ac:spMkLst>
        </pc:spChg>
        <pc:spChg chg="mod">
          <ac:chgData name="Anne-Sophie Monceau" userId="c2397587-6c3d-47da-a7c7-8cf12b08db49" providerId="ADAL" clId="{296D1372-1816-40A4-AAA6-158D4A3EBAAA}" dt="2025-05-02T18:26:08.395" v="366" actId="21"/>
          <ac:spMkLst>
            <pc:docMk/>
            <pc:sldMk cId="326665920" sldId="2147481610"/>
            <ac:spMk id="14" creationId="{CEF686EF-5443-1EE4-74AA-7E7368909ADE}"/>
          </ac:spMkLst>
        </pc:spChg>
        <pc:spChg chg="mod">
          <ac:chgData name="Anne-Sophie Monceau" userId="c2397587-6c3d-47da-a7c7-8cf12b08db49" providerId="ADAL" clId="{296D1372-1816-40A4-AAA6-158D4A3EBAAA}" dt="2025-05-02T18:43:56.617" v="729" actId="790"/>
          <ac:spMkLst>
            <pc:docMk/>
            <pc:sldMk cId="326665920" sldId="2147481610"/>
            <ac:spMk id="38" creationId="{89DAF61C-81D0-ABE4-95BA-FE07B182E635}"/>
          </ac:spMkLst>
        </pc:spChg>
        <pc:spChg chg="mod">
          <ac:chgData name="Anne-Sophie Monceau" userId="c2397587-6c3d-47da-a7c7-8cf12b08db49" providerId="ADAL" clId="{296D1372-1816-40A4-AAA6-158D4A3EBAAA}" dt="2025-05-02T18:44:13.845" v="731" actId="790"/>
          <ac:spMkLst>
            <pc:docMk/>
            <pc:sldMk cId="326665920" sldId="2147481610"/>
            <ac:spMk id="39" creationId="{D6D0EDE0-7013-F379-D207-2DCBAF8E21EA}"/>
          </ac:spMkLst>
        </pc:spChg>
        <pc:spChg chg="mod">
          <ac:chgData name="Anne-Sophie Monceau" userId="c2397587-6c3d-47da-a7c7-8cf12b08db49" providerId="ADAL" clId="{296D1372-1816-40A4-AAA6-158D4A3EBAAA}" dt="2025-05-02T18:44:21.468" v="732" actId="790"/>
          <ac:spMkLst>
            <pc:docMk/>
            <pc:sldMk cId="326665920" sldId="2147481610"/>
            <ac:spMk id="40" creationId="{9A7C9ABB-6E24-B9A8-27D9-435F2DF804B4}"/>
          </ac:spMkLst>
        </pc:spChg>
        <pc:spChg chg="mod">
          <ac:chgData name="Anne-Sophie Monceau" userId="c2397587-6c3d-47da-a7c7-8cf12b08db49" providerId="ADAL" clId="{296D1372-1816-40A4-AAA6-158D4A3EBAAA}" dt="2025-05-03T12:33:37.223" v="1757" actId="1036"/>
          <ac:spMkLst>
            <pc:docMk/>
            <pc:sldMk cId="326665920" sldId="2147481610"/>
            <ac:spMk id="41" creationId="{2053E8B4-044C-C54F-E991-AB38A121C6DB}"/>
          </ac:spMkLst>
        </pc:spChg>
        <pc:picChg chg="mod">
          <ac:chgData name="Anne-Sophie Monceau" userId="c2397587-6c3d-47da-a7c7-8cf12b08db49" providerId="ADAL" clId="{296D1372-1816-40A4-AAA6-158D4A3EBAAA}" dt="2025-05-03T12:33:50.178" v="1767" actId="1036"/>
          <ac:picMkLst>
            <pc:docMk/>
            <pc:sldMk cId="326665920" sldId="2147481610"/>
            <ac:picMk id="29" creationId="{0FFEAC6A-75C4-D732-7D0C-A39C1CBF58E7}"/>
          </ac:picMkLst>
        </pc:picChg>
        <pc:picChg chg="mod">
          <ac:chgData name="Anne-Sophie Monceau" userId="c2397587-6c3d-47da-a7c7-8cf12b08db49" providerId="ADAL" clId="{296D1372-1816-40A4-AAA6-158D4A3EBAAA}" dt="2025-05-02T18:39:28.247" v="636" actId="1036"/>
          <ac:picMkLst>
            <pc:docMk/>
            <pc:sldMk cId="326665920" sldId="2147481610"/>
            <ac:picMk id="31" creationId="{2DDFAE84-CA2D-AB44-5775-1D823FD06C25}"/>
          </ac:picMkLst>
        </pc:picChg>
        <pc:picChg chg="mod">
          <ac:chgData name="Anne-Sophie Monceau" userId="c2397587-6c3d-47da-a7c7-8cf12b08db49" providerId="ADAL" clId="{296D1372-1816-40A4-AAA6-158D4A3EBAAA}" dt="2025-05-03T12:34:37.684" v="1800" actId="1035"/>
          <ac:picMkLst>
            <pc:docMk/>
            <pc:sldMk cId="326665920" sldId="2147481610"/>
            <ac:picMk id="33" creationId="{71481CC4-FF94-E19D-1415-FE14D85C7B3E}"/>
          </ac:picMkLst>
        </pc:picChg>
        <pc:picChg chg="mod">
          <ac:chgData name="Anne-Sophie Monceau" userId="c2397587-6c3d-47da-a7c7-8cf12b08db49" providerId="ADAL" clId="{296D1372-1816-40A4-AAA6-158D4A3EBAAA}" dt="2025-05-03T12:34:44.777" v="1804" actId="1036"/>
          <ac:picMkLst>
            <pc:docMk/>
            <pc:sldMk cId="326665920" sldId="2147481610"/>
            <ac:picMk id="35" creationId="{38779893-AEB5-A1F5-4FC4-F82CF824BADF}"/>
          </ac:picMkLst>
        </pc:picChg>
      </pc:sldChg>
      <pc:sldChg chg="modSp mod modNotesTx">
        <pc:chgData name="Anne-Sophie Monceau" userId="c2397587-6c3d-47da-a7c7-8cf12b08db49" providerId="ADAL" clId="{296D1372-1816-40A4-AAA6-158D4A3EBAAA}" dt="2025-05-03T12:39:57.111" v="1868" actId="20577"/>
        <pc:sldMkLst>
          <pc:docMk/>
          <pc:sldMk cId="4209829749" sldId="2147481745"/>
        </pc:sldMkLst>
        <pc:spChg chg="mod">
          <ac:chgData name="Anne-Sophie Monceau" userId="c2397587-6c3d-47da-a7c7-8cf12b08db49" providerId="ADAL" clId="{296D1372-1816-40A4-AAA6-158D4A3EBAAA}" dt="2025-05-02T18:45:10.066" v="736" actId="1076"/>
          <ac:spMkLst>
            <pc:docMk/>
            <pc:sldMk cId="4209829749" sldId="2147481745"/>
            <ac:spMk id="2" creationId="{E254230E-6918-D3D6-CFDD-1AC5A268998E}"/>
          </ac:spMkLst>
        </pc:spChg>
        <pc:spChg chg="mod ord">
          <ac:chgData name="Anne-Sophie Monceau" userId="c2397587-6c3d-47da-a7c7-8cf12b08db49" providerId="ADAL" clId="{296D1372-1816-40A4-AAA6-158D4A3EBAAA}" dt="2025-05-02T18:51:15.935" v="794" actId="167"/>
          <ac:spMkLst>
            <pc:docMk/>
            <pc:sldMk cId="4209829749" sldId="2147481745"/>
            <ac:spMk id="3" creationId="{63ADAEA8-0E36-1A32-53AF-CE14AC685214}"/>
          </ac:spMkLst>
        </pc:spChg>
        <pc:spChg chg="mod">
          <ac:chgData name="Anne-Sophie Monceau" userId="c2397587-6c3d-47da-a7c7-8cf12b08db49" providerId="ADAL" clId="{296D1372-1816-40A4-AAA6-158D4A3EBAAA}" dt="2025-05-02T19:01:03.376" v="1151" actId="1036"/>
          <ac:spMkLst>
            <pc:docMk/>
            <pc:sldMk cId="4209829749" sldId="2147481745"/>
            <ac:spMk id="6" creationId="{330A3E64-AB3C-C668-806C-4314373C0B81}"/>
          </ac:spMkLst>
        </pc:spChg>
        <pc:spChg chg="mod">
          <ac:chgData name="Anne-Sophie Monceau" userId="c2397587-6c3d-47da-a7c7-8cf12b08db49" providerId="ADAL" clId="{296D1372-1816-40A4-AAA6-158D4A3EBAAA}" dt="2025-05-02T18:45:47.206" v="739"/>
          <ac:spMkLst>
            <pc:docMk/>
            <pc:sldMk cId="4209829749" sldId="2147481745"/>
            <ac:spMk id="15" creationId="{61AF1E35-6F90-2233-05CB-27315CDB9F65}"/>
          </ac:spMkLst>
        </pc:spChg>
        <pc:spChg chg="mod">
          <ac:chgData name="Anne-Sophie Monceau" userId="c2397587-6c3d-47da-a7c7-8cf12b08db49" providerId="ADAL" clId="{296D1372-1816-40A4-AAA6-158D4A3EBAAA}" dt="2025-05-02T18:56:46.770" v="926" actId="1035"/>
          <ac:spMkLst>
            <pc:docMk/>
            <pc:sldMk cId="4209829749" sldId="2147481745"/>
            <ac:spMk id="16" creationId="{166156CE-53D5-65B0-690C-6F01CF3FC238}"/>
          </ac:spMkLst>
        </pc:spChg>
        <pc:spChg chg="mod">
          <ac:chgData name="Anne-Sophie Monceau" userId="c2397587-6c3d-47da-a7c7-8cf12b08db49" providerId="ADAL" clId="{296D1372-1816-40A4-AAA6-158D4A3EBAAA}" dt="2025-05-02T18:45:04.240" v="735" actId="14100"/>
          <ac:spMkLst>
            <pc:docMk/>
            <pc:sldMk cId="4209829749" sldId="2147481745"/>
            <ac:spMk id="17" creationId="{8C15E632-B1AF-3D41-E02A-8DAFF38E94BB}"/>
          </ac:spMkLst>
        </pc:spChg>
        <pc:spChg chg="mod">
          <ac:chgData name="Anne-Sophie Monceau" userId="c2397587-6c3d-47da-a7c7-8cf12b08db49" providerId="ADAL" clId="{296D1372-1816-40A4-AAA6-158D4A3EBAAA}" dt="2025-05-02T18:54:49.269" v="881" actId="20577"/>
          <ac:spMkLst>
            <pc:docMk/>
            <pc:sldMk cId="4209829749" sldId="2147481745"/>
            <ac:spMk id="18" creationId="{DAF397EF-430F-2FBE-0241-D8164DD18C0E}"/>
          </ac:spMkLst>
        </pc:spChg>
        <pc:spChg chg="mod">
          <ac:chgData name="Anne-Sophie Monceau" userId="c2397587-6c3d-47da-a7c7-8cf12b08db49" providerId="ADAL" clId="{296D1372-1816-40A4-AAA6-158D4A3EBAAA}" dt="2025-05-02T18:57:44.510" v="976" actId="14100"/>
          <ac:spMkLst>
            <pc:docMk/>
            <pc:sldMk cId="4209829749" sldId="2147481745"/>
            <ac:spMk id="20" creationId="{D9CB1DE3-7303-7EEA-711E-FE1C9A25489B}"/>
          </ac:spMkLst>
        </pc:spChg>
        <pc:spChg chg="mod">
          <ac:chgData name="Anne-Sophie Monceau" userId="c2397587-6c3d-47da-a7c7-8cf12b08db49" providerId="ADAL" clId="{296D1372-1816-40A4-AAA6-158D4A3EBAAA}" dt="2025-05-02T18:56:43.381" v="924" actId="1035"/>
          <ac:spMkLst>
            <pc:docMk/>
            <pc:sldMk cId="4209829749" sldId="2147481745"/>
            <ac:spMk id="21" creationId="{00B4949D-1B6C-0A69-74BC-2E3F2F946FA6}"/>
          </ac:spMkLst>
        </pc:spChg>
        <pc:spChg chg="mod">
          <ac:chgData name="Anne-Sophie Monceau" userId="c2397587-6c3d-47da-a7c7-8cf12b08db49" providerId="ADAL" clId="{296D1372-1816-40A4-AAA6-158D4A3EBAAA}" dt="2025-05-02T19:02:44.138" v="1220" actId="6549"/>
          <ac:spMkLst>
            <pc:docMk/>
            <pc:sldMk cId="4209829749" sldId="2147481745"/>
            <ac:spMk id="22" creationId="{46083865-0EE8-5120-5275-DE4C91C6F9B3}"/>
          </ac:spMkLst>
        </pc:spChg>
        <pc:spChg chg="mod">
          <ac:chgData name="Anne-Sophie Monceau" userId="c2397587-6c3d-47da-a7c7-8cf12b08db49" providerId="ADAL" clId="{296D1372-1816-40A4-AAA6-158D4A3EBAAA}" dt="2025-05-02T18:53:22.733" v="841" actId="790"/>
          <ac:spMkLst>
            <pc:docMk/>
            <pc:sldMk cId="4209829749" sldId="2147481745"/>
            <ac:spMk id="23" creationId="{F950D73F-2212-5116-9660-D9A4FAA893DC}"/>
          </ac:spMkLst>
        </pc:spChg>
        <pc:spChg chg="mod">
          <ac:chgData name="Anne-Sophie Monceau" userId="c2397587-6c3d-47da-a7c7-8cf12b08db49" providerId="ADAL" clId="{296D1372-1816-40A4-AAA6-158D4A3EBAAA}" dt="2025-05-02T18:54:15.880" v="847" actId="20577"/>
          <ac:spMkLst>
            <pc:docMk/>
            <pc:sldMk cId="4209829749" sldId="2147481745"/>
            <ac:spMk id="24" creationId="{7E3C44A5-2A26-85AE-3CAE-3FEB8DBB31EE}"/>
          </ac:spMkLst>
        </pc:spChg>
        <pc:spChg chg="mod">
          <ac:chgData name="Anne-Sophie Monceau" userId="c2397587-6c3d-47da-a7c7-8cf12b08db49" providerId="ADAL" clId="{296D1372-1816-40A4-AAA6-158D4A3EBAAA}" dt="2025-05-02T18:56:30.468" v="921" actId="948"/>
          <ac:spMkLst>
            <pc:docMk/>
            <pc:sldMk cId="4209829749" sldId="2147481745"/>
            <ac:spMk id="25" creationId="{584F0BAC-B029-C7FE-F2C7-1D94BA4DB7F8}"/>
          </ac:spMkLst>
        </pc:spChg>
        <pc:spChg chg="mod">
          <ac:chgData name="Anne-Sophie Monceau" userId="c2397587-6c3d-47da-a7c7-8cf12b08db49" providerId="ADAL" clId="{296D1372-1816-40A4-AAA6-158D4A3EBAAA}" dt="2025-05-03T12:39:57.111" v="1868" actId="20577"/>
          <ac:spMkLst>
            <pc:docMk/>
            <pc:sldMk cId="4209829749" sldId="2147481745"/>
            <ac:spMk id="26" creationId="{AD538651-039B-5E73-F081-ACBB430F25F8}"/>
          </ac:spMkLst>
        </pc:spChg>
        <pc:spChg chg="mod">
          <ac:chgData name="Anne-Sophie Monceau" userId="c2397587-6c3d-47da-a7c7-8cf12b08db49" providerId="ADAL" clId="{296D1372-1816-40A4-AAA6-158D4A3EBAAA}" dt="2025-05-02T18:57:18.325" v="946" actId="20577"/>
          <ac:spMkLst>
            <pc:docMk/>
            <pc:sldMk cId="4209829749" sldId="2147481745"/>
            <ac:spMk id="27" creationId="{AC367178-0C3E-52AD-9399-D6E7D8D0FF4D}"/>
          </ac:spMkLst>
        </pc:spChg>
        <pc:spChg chg="mod">
          <ac:chgData name="Anne-Sophie Monceau" userId="c2397587-6c3d-47da-a7c7-8cf12b08db49" providerId="ADAL" clId="{296D1372-1816-40A4-AAA6-158D4A3EBAAA}" dt="2025-05-02T18:56:58.612" v="945" actId="20577"/>
          <ac:spMkLst>
            <pc:docMk/>
            <pc:sldMk cId="4209829749" sldId="2147481745"/>
            <ac:spMk id="28" creationId="{470EE2ED-3ABE-F3E2-B6DA-A9D147BC5362}"/>
          </ac:spMkLst>
        </pc:spChg>
        <pc:spChg chg="mod">
          <ac:chgData name="Anne-Sophie Monceau" userId="c2397587-6c3d-47da-a7c7-8cf12b08db49" providerId="ADAL" clId="{296D1372-1816-40A4-AAA6-158D4A3EBAAA}" dt="2025-05-02T18:57:30.934" v="955" actId="1035"/>
          <ac:spMkLst>
            <pc:docMk/>
            <pc:sldMk cId="4209829749" sldId="2147481745"/>
            <ac:spMk id="29" creationId="{85AA623C-9D6F-1483-05D8-982E95A567EF}"/>
          </ac:spMkLst>
        </pc:spChg>
      </pc:sldChg>
      <pc:sldChg chg="delSp modSp mod">
        <pc:chgData name="Anne-Sophie Monceau" userId="c2397587-6c3d-47da-a7c7-8cf12b08db49" providerId="ADAL" clId="{296D1372-1816-40A4-AAA6-158D4A3EBAAA}" dt="2025-05-02T23:02:17.832" v="1715" actId="6549"/>
        <pc:sldMkLst>
          <pc:docMk/>
          <pc:sldMk cId="484561255" sldId="2147481746"/>
        </pc:sldMkLst>
        <pc:spChg chg="mod">
          <ac:chgData name="Anne-Sophie Monceau" userId="c2397587-6c3d-47da-a7c7-8cf12b08db49" providerId="ADAL" clId="{296D1372-1816-40A4-AAA6-158D4A3EBAAA}" dt="2025-05-02T23:02:17.832" v="1715" actId="6549"/>
          <ac:spMkLst>
            <pc:docMk/>
            <pc:sldMk cId="484561255" sldId="2147481746"/>
            <ac:spMk id="3" creationId="{30A59395-3E99-4844-ED23-6447E29E1F47}"/>
          </ac:spMkLst>
        </pc:spChg>
        <pc:spChg chg="mod">
          <ac:chgData name="Anne-Sophie Monceau" userId="c2397587-6c3d-47da-a7c7-8cf12b08db49" providerId="ADAL" clId="{296D1372-1816-40A4-AAA6-158D4A3EBAAA}" dt="2025-05-02T18:42:47.474" v="716" actId="1076"/>
          <ac:spMkLst>
            <pc:docMk/>
            <pc:sldMk cId="484561255" sldId="2147481746"/>
            <ac:spMk id="6" creationId="{EC6C5E25-A72F-EE00-BBAA-24930D38ADE4}"/>
          </ac:spMkLst>
        </pc:spChg>
      </pc:sldChg>
      <pc:sldChg chg="modSp mod">
        <pc:chgData name="Anne-Sophie Monceau" userId="c2397587-6c3d-47da-a7c7-8cf12b08db49" providerId="ADAL" clId="{296D1372-1816-40A4-AAA6-158D4A3EBAAA}" dt="2025-05-02T18:15:16.435" v="257" actId="20577"/>
        <pc:sldMkLst>
          <pc:docMk/>
          <pc:sldMk cId="3159966147" sldId="2147481747"/>
        </pc:sldMkLst>
        <pc:spChg chg="mod">
          <ac:chgData name="Anne-Sophie Monceau" userId="c2397587-6c3d-47da-a7c7-8cf12b08db49" providerId="ADAL" clId="{296D1372-1816-40A4-AAA6-158D4A3EBAAA}" dt="2025-05-02T18:12:51.878" v="229" actId="20577"/>
          <ac:spMkLst>
            <pc:docMk/>
            <pc:sldMk cId="3159966147" sldId="2147481747"/>
            <ac:spMk id="2" creationId="{A657C3AD-5B19-07DE-CAB3-C88080B9D9AF}"/>
          </ac:spMkLst>
        </pc:spChg>
        <pc:spChg chg="mod">
          <ac:chgData name="Anne-Sophie Monceau" userId="c2397587-6c3d-47da-a7c7-8cf12b08db49" providerId="ADAL" clId="{296D1372-1816-40A4-AAA6-158D4A3EBAAA}" dt="2025-05-02T18:15:16.435" v="257" actId="20577"/>
          <ac:spMkLst>
            <pc:docMk/>
            <pc:sldMk cId="3159966147" sldId="2147481747"/>
            <ac:spMk id="3" creationId="{05B4DFAF-4409-ABDF-B769-D49CEFE77138}"/>
          </ac:spMkLst>
        </pc:spChg>
      </pc:sldChg>
      <pc:sldChg chg="addSp delSp modSp mod modNotesTx">
        <pc:chgData name="Anne-Sophie Monceau" userId="c2397587-6c3d-47da-a7c7-8cf12b08db49" providerId="ADAL" clId="{296D1372-1816-40A4-AAA6-158D4A3EBAAA}" dt="2025-05-04T19:51:25.251" v="1890"/>
        <pc:sldMkLst>
          <pc:docMk/>
          <pc:sldMk cId="4038776498" sldId="2147481748"/>
        </pc:sldMkLst>
        <pc:spChg chg="mod">
          <ac:chgData name="Anne-Sophie Monceau" userId="c2397587-6c3d-47da-a7c7-8cf12b08db49" providerId="ADAL" clId="{296D1372-1816-40A4-AAA6-158D4A3EBAAA}" dt="2025-05-03T12:36:10.293" v="1814" actId="1035"/>
          <ac:spMkLst>
            <pc:docMk/>
            <pc:sldMk cId="4038776498" sldId="2147481748"/>
            <ac:spMk id="2" creationId="{A7C108BF-B285-2CFA-D407-C02C4A8D20EB}"/>
          </ac:spMkLst>
        </pc:spChg>
        <pc:graphicFrameChg chg="mod modGraphic">
          <ac:chgData name="Anne-Sophie Monceau" userId="c2397587-6c3d-47da-a7c7-8cf12b08db49" providerId="ADAL" clId="{296D1372-1816-40A4-AAA6-158D4A3EBAAA}" dt="2025-05-04T19:51:25.251" v="1890"/>
          <ac:graphicFrameMkLst>
            <pc:docMk/>
            <pc:sldMk cId="4038776498" sldId="2147481748"/>
            <ac:graphicFrameMk id="7" creationId="{27EACEA5-08E3-D877-433C-15DB229017D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241C5B-2BCD-40AE-B268-96746C3B6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FE5BA2-77EF-424E-8569-87AF54D50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099B4E-9EC6-4F81-AA76-174FFCC4D1B6}" type="datetimeFigureOut">
              <a:rPr lang="en-US" smtClean="0"/>
              <a:t>5/4/2025</a:t>
            </a:fld>
            <a:endParaRPr lang="en-US"/>
          </a:p>
        </p:txBody>
      </p:sp>
      <p:sp>
        <p:nvSpPr>
          <p:cNvPr id="4" name="Footer Placeholder 3">
            <a:extLst>
              <a:ext uri="{FF2B5EF4-FFF2-40B4-BE49-F238E27FC236}">
                <a16:creationId xmlns:a16="http://schemas.microsoft.com/office/drawing/2014/main" id="{A71E209F-AA1A-48D3-8118-4A12FD4893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59D542-C676-4A9F-AAB9-28BF549D4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6E8BB1-0512-4433-AB4B-1D592E3B6DD5}" type="slidenum">
              <a:rPr lang="en-US" smtClean="0"/>
              <a:t>‹#›</a:t>
            </a:fld>
            <a:endParaRPr lang="en-US"/>
          </a:p>
        </p:txBody>
      </p:sp>
    </p:spTree>
    <p:extLst>
      <p:ext uri="{BB962C8B-B14F-4D97-AF65-F5344CB8AC3E}">
        <p14:creationId xmlns:p14="http://schemas.microsoft.com/office/powerpoint/2010/main" val="3750405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C4EB6-DC4D-5344-8765-0F4FFFD75F5B}"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926BB-34CC-A547-ABEE-D4DE354B6DC3}" type="slidenum">
              <a:rPr lang="en-US" smtClean="0"/>
              <a:t>‹#›</a:t>
            </a:fld>
            <a:endParaRPr lang="en-US"/>
          </a:p>
        </p:txBody>
      </p:sp>
    </p:spTree>
    <p:extLst>
      <p:ext uri="{BB962C8B-B14F-4D97-AF65-F5344CB8AC3E}">
        <p14:creationId xmlns:p14="http://schemas.microsoft.com/office/powerpoint/2010/main" val="13012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5"/>
          </p:nvPr>
        </p:nvSpPr>
        <p:spPr/>
        <p:txBody>
          <a:bodyPr/>
          <a:lstStyle/>
          <a:p>
            <a:fld id="{C2E926BB-34CC-A547-ABEE-D4DE354B6DC3}" type="slidenum">
              <a:rPr lang="en-US" smtClean="0"/>
              <a:t>1</a:t>
            </a:fld>
            <a:endParaRPr lang="en-US"/>
          </a:p>
        </p:txBody>
      </p:sp>
    </p:spTree>
    <p:extLst>
      <p:ext uri="{BB962C8B-B14F-4D97-AF65-F5344CB8AC3E}">
        <p14:creationId xmlns:p14="http://schemas.microsoft.com/office/powerpoint/2010/main" val="88046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Sera </a:t>
            </a:r>
            <a:r>
              <a:rPr lang="en-US" dirty="0" err="1"/>
              <a:t>mentionné</a:t>
            </a:r>
            <a:r>
              <a:rPr lang="en-US" dirty="0"/>
              <a:t> à </a:t>
            </a:r>
            <a:r>
              <a:rPr lang="en-US" dirty="0" err="1"/>
              <a:t>l’oral</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5e conclusion: </a:t>
            </a:r>
            <a:r>
              <a:rPr lang="en-US" sz="1200" b="1" dirty="0">
                <a:solidFill>
                  <a:schemeClr val="accent1"/>
                </a:solidFill>
              </a:rPr>
              <a:t>Le GFF a la </a:t>
            </a:r>
            <a:r>
              <a:rPr lang="en-US" sz="1200" b="1" dirty="0" err="1">
                <a:solidFill>
                  <a:schemeClr val="accent1"/>
                </a:solidFill>
              </a:rPr>
              <a:t>possibilité</a:t>
            </a:r>
            <a:r>
              <a:rPr lang="en-US" sz="1200" b="1" dirty="0">
                <a:solidFill>
                  <a:schemeClr val="accent1"/>
                </a:solidFill>
              </a:rPr>
              <a:t> de </a:t>
            </a:r>
            <a:r>
              <a:rPr lang="en-US" sz="1200" b="1" dirty="0" err="1">
                <a:solidFill>
                  <a:schemeClr val="accent1"/>
                </a:solidFill>
              </a:rPr>
              <a:t>renforcer</a:t>
            </a:r>
            <a:r>
              <a:rPr lang="en-US" sz="1200" b="1" dirty="0">
                <a:solidFill>
                  <a:schemeClr val="accent1"/>
                </a:solidFill>
              </a:rPr>
              <a:t> son </a:t>
            </a:r>
            <a:r>
              <a:rPr lang="en-US" sz="1200" b="1" dirty="0" err="1">
                <a:solidFill>
                  <a:schemeClr val="accent1"/>
                </a:solidFill>
              </a:rPr>
              <a:t>modèle</a:t>
            </a:r>
            <a:r>
              <a:rPr lang="en-US" sz="1200" b="1" dirty="0">
                <a:solidFill>
                  <a:schemeClr val="accent1"/>
                </a:solidFill>
              </a:rPr>
              <a:t> par des </a:t>
            </a:r>
            <a:r>
              <a:rPr lang="en-US" sz="1200" b="1" dirty="0" err="1">
                <a:solidFill>
                  <a:schemeClr val="accent1"/>
                </a:solidFill>
              </a:rPr>
              <a:t>moyens</a:t>
            </a:r>
            <a:r>
              <a:rPr lang="en-US" sz="1200" b="1" dirty="0">
                <a:solidFill>
                  <a:schemeClr val="accent1"/>
                </a:solidFill>
              </a:rPr>
              <a:t> </a:t>
            </a:r>
            <a:r>
              <a:rPr lang="en-US" sz="1200" b="1" dirty="0" err="1">
                <a:solidFill>
                  <a:schemeClr val="accent1"/>
                </a:solidFill>
              </a:rPr>
              <a:t>stratégiques</a:t>
            </a:r>
            <a:r>
              <a:rPr lang="en-US" sz="1200" b="1" dirty="0">
                <a:solidFill>
                  <a:schemeClr val="accent1"/>
                </a:solidFill>
              </a:rPr>
              <a:t> et à </a:t>
            </a:r>
            <a:r>
              <a:rPr lang="en-US" sz="1200" b="1" dirty="0" err="1">
                <a:solidFill>
                  <a:schemeClr val="accent1"/>
                </a:solidFill>
              </a:rPr>
              <a:t>valeur</a:t>
            </a:r>
            <a:r>
              <a:rPr lang="en-US" sz="1200" b="1" dirty="0">
                <a:solidFill>
                  <a:schemeClr val="accent1"/>
                </a:solidFill>
              </a:rPr>
              <a:t> </a:t>
            </a:r>
            <a:r>
              <a:rPr lang="en-US" sz="1200" b="1" dirty="0" err="1">
                <a:solidFill>
                  <a:schemeClr val="accent1"/>
                </a:solidFill>
              </a:rPr>
              <a:t>ajoutée</a:t>
            </a:r>
            <a:endParaRPr lang="en-US" sz="1200" b="1" dirty="0">
              <a:solidFill>
                <a:schemeClr val="accent1"/>
              </a:solidFill>
            </a:endParaRPr>
          </a:p>
          <a:p>
            <a:pPr marL="285750" indent="-285750">
              <a:buFont typeface="Arial" panose="020B0604020202020204" pitchFamily="34" charset="0"/>
              <a:buChar char="•"/>
            </a:pPr>
            <a:r>
              <a:rPr lang="en-US" sz="1200" dirty="0" err="1">
                <a:solidFill>
                  <a:schemeClr val="tx1"/>
                </a:solidFill>
              </a:rPr>
              <a:t>Affiner</a:t>
            </a:r>
            <a:r>
              <a:rPr lang="en-US" sz="1200" dirty="0">
                <a:solidFill>
                  <a:schemeClr val="tx1"/>
                </a:solidFill>
              </a:rPr>
              <a:t> les relations avec la BM</a:t>
            </a:r>
          </a:p>
          <a:p>
            <a:pPr marL="285750" indent="-285750">
              <a:buFont typeface="Arial" panose="020B0604020202020204" pitchFamily="34" charset="0"/>
              <a:buChar char="•"/>
            </a:pPr>
            <a:r>
              <a:rPr lang="en-US" sz="1200" dirty="0" err="1">
                <a:solidFill>
                  <a:schemeClr val="tx1"/>
                </a:solidFill>
              </a:rPr>
              <a:t>Renforcer</a:t>
            </a:r>
            <a:r>
              <a:rPr lang="en-US" sz="1200" dirty="0">
                <a:solidFill>
                  <a:schemeClr val="tx1"/>
                </a:solidFill>
              </a:rPr>
              <a:t> le </a:t>
            </a:r>
            <a:r>
              <a:rPr lang="en-US" sz="1200" dirty="0" err="1">
                <a:solidFill>
                  <a:schemeClr val="tx1"/>
                </a:solidFill>
              </a:rPr>
              <a:t>soutien</a:t>
            </a:r>
            <a:r>
              <a:rPr lang="en-US" sz="1200" dirty="0">
                <a:solidFill>
                  <a:schemeClr val="tx1"/>
                </a:solidFill>
              </a:rPr>
              <a:t> à la mise </a:t>
            </a:r>
            <a:r>
              <a:rPr lang="en-US" sz="1200" dirty="0" err="1">
                <a:solidFill>
                  <a:schemeClr val="tx1"/>
                </a:solidFill>
              </a:rPr>
              <a:t>en</a:t>
            </a:r>
            <a:r>
              <a:rPr lang="en-US" sz="1200" dirty="0">
                <a:solidFill>
                  <a:schemeClr val="tx1"/>
                </a:solidFill>
              </a:rPr>
              <a:t> </a:t>
            </a:r>
            <a:r>
              <a:rPr lang="en-US" sz="1200" dirty="0" err="1">
                <a:solidFill>
                  <a:schemeClr val="tx1"/>
                </a:solidFill>
              </a:rPr>
              <a:t>œuvre</a:t>
            </a:r>
            <a:endParaRPr lang="en-US" sz="1200" dirty="0">
              <a:solidFill>
                <a:schemeClr val="tx1"/>
              </a:solidFill>
            </a:endParaRPr>
          </a:p>
          <a:p>
            <a:pPr marL="285750" indent="-285750">
              <a:buFont typeface="Arial" panose="020B0604020202020204" pitchFamily="34" charset="0"/>
              <a:buChar char="•"/>
            </a:pPr>
            <a:r>
              <a:rPr lang="en-US" sz="1200" dirty="0" err="1">
                <a:solidFill>
                  <a:schemeClr val="tx1"/>
                </a:solidFill>
              </a:rPr>
              <a:t>Renforcer</a:t>
            </a:r>
            <a:r>
              <a:rPr lang="en-US" sz="1200" dirty="0">
                <a:solidFill>
                  <a:schemeClr val="tx1"/>
                </a:solidFill>
              </a:rPr>
              <a:t> </a:t>
            </a:r>
            <a:r>
              <a:rPr lang="en-US" sz="1200" dirty="0" err="1">
                <a:solidFill>
                  <a:schemeClr val="tx1"/>
                </a:solidFill>
              </a:rPr>
              <a:t>l'accent</a:t>
            </a:r>
            <a:r>
              <a:rPr lang="en-US" sz="1200" dirty="0">
                <a:solidFill>
                  <a:schemeClr val="tx1"/>
                </a:solidFill>
              </a:rPr>
              <a:t> mis sur les </a:t>
            </a:r>
            <a:r>
              <a:rPr lang="en-US" sz="1200" dirty="0" err="1">
                <a:solidFill>
                  <a:schemeClr val="tx1"/>
                </a:solidFill>
              </a:rPr>
              <a:t>résultats</a:t>
            </a:r>
            <a:r>
              <a:rPr lang="en-US" sz="1200" dirty="0">
                <a:solidFill>
                  <a:schemeClr val="tx1"/>
                </a:solidFill>
              </a:rPr>
              <a:t> </a:t>
            </a:r>
            <a:r>
              <a:rPr lang="en-US" sz="1200" dirty="0" err="1">
                <a:solidFill>
                  <a:schemeClr val="tx1"/>
                </a:solidFill>
              </a:rPr>
              <a:t>ayant</a:t>
            </a:r>
            <a:r>
              <a:rPr lang="en-US" sz="1200" dirty="0">
                <a:solidFill>
                  <a:schemeClr val="tx1"/>
                </a:solidFill>
              </a:rPr>
              <a:t> le plus </a:t>
            </a:r>
            <a:r>
              <a:rPr lang="en-US" sz="1200" dirty="0" err="1">
                <a:solidFill>
                  <a:schemeClr val="tx1"/>
                </a:solidFill>
              </a:rPr>
              <a:t>d'impact</a:t>
            </a:r>
            <a:r>
              <a:rPr lang="en-US" sz="1200" dirty="0">
                <a:solidFill>
                  <a:schemeClr val="tx1"/>
                </a:solidFill>
              </a:rPr>
              <a:t> et pour </a:t>
            </a:r>
            <a:r>
              <a:rPr lang="en-US" sz="1200" dirty="0" err="1">
                <a:solidFill>
                  <a:schemeClr val="tx1"/>
                </a:solidFill>
              </a:rPr>
              <a:t>lesquels</a:t>
            </a:r>
            <a:r>
              <a:rPr lang="en-US" sz="1200" dirty="0">
                <a:solidFill>
                  <a:schemeClr val="tx1"/>
                </a:solidFill>
              </a:rPr>
              <a:t> le GFF dispose d'un </a:t>
            </a:r>
            <a:r>
              <a:rPr lang="en-US" sz="1200" dirty="0" err="1">
                <a:solidFill>
                  <a:schemeClr val="tx1"/>
                </a:solidFill>
              </a:rPr>
              <a:t>avantage</a:t>
            </a:r>
            <a:r>
              <a:rPr lang="en-US" sz="1200" dirty="0">
                <a:solidFill>
                  <a:schemeClr val="tx1"/>
                </a:solidFill>
              </a:rPr>
              <a:t> </a:t>
            </a:r>
            <a:r>
              <a:rPr lang="en-US" sz="1200" dirty="0" err="1">
                <a:solidFill>
                  <a:schemeClr val="tx1"/>
                </a:solidFill>
              </a:rPr>
              <a:t>comparatif</a:t>
            </a:r>
            <a:endParaRPr lang="en-US" sz="1200" dirty="0">
              <a:solidFill>
                <a:schemeClr val="tx1"/>
              </a:solidFill>
            </a:endParaRPr>
          </a:p>
          <a:p>
            <a:pPr marL="285750" indent="-285750">
              <a:buFont typeface="Arial" panose="020B0604020202020204" pitchFamily="34" charset="0"/>
              <a:buChar char="•"/>
            </a:pPr>
            <a:r>
              <a:rPr lang="en-US" sz="1200" dirty="0" err="1">
                <a:solidFill>
                  <a:schemeClr val="tx1"/>
                </a:solidFill>
              </a:rPr>
              <a:t>Améliorer</a:t>
            </a:r>
            <a:r>
              <a:rPr lang="en-US" sz="1200" dirty="0">
                <a:solidFill>
                  <a:schemeClr val="tx1"/>
                </a:solidFill>
              </a:rPr>
              <a:t> la </a:t>
            </a:r>
            <a:r>
              <a:rPr lang="en-US" sz="1200" dirty="0" err="1">
                <a:solidFill>
                  <a:schemeClr val="tx1"/>
                </a:solidFill>
              </a:rPr>
              <a:t>mesure</a:t>
            </a:r>
            <a:r>
              <a:rPr lang="en-US" sz="1200" dirty="0">
                <a:solidFill>
                  <a:schemeClr val="tx1"/>
                </a:solidFill>
              </a:rPr>
              <a:t> et </a:t>
            </a:r>
            <a:r>
              <a:rPr lang="en-US" sz="1200" dirty="0" err="1">
                <a:solidFill>
                  <a:schemeClr val="tx1"/>
                </a:solidFill>
              </a:rPr>
              <a:t>l'articulation</a:t>
            </a:r>
            <a:r>
              <a:rPr lang="en-US" sz="1200" dirty="0">
                <a:solidFill>
                  <a:schemeClr val="tx1"/>
                </a:solidFill>
              </a:rPr>
              <a:t> des </a:t>
            </a:r>
            <a:r>
              <a:rPr lang="en-US" sz="1200" dirty="0" err="1">
                <a:solidFill>
                  <a:schemeClr val="tx1"/>
                </a:solidFill>
              </a:rPr>
              <a:t>résultats</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1"/>
              </a:solidFill>
            </a:endParaRPr>
          </a:p>
          <a:p>
            <a:endParaRPr lang="fr-FR" dirty="0"/>
          </a:p>
        </p:txBody>
      </p:sp>
      <p:sp>
        <p:nvSpPr>
          <p:cNvPr id="4" name="Slide Number Placeholder 3"/>
          <p:cNvSpPr>
            <a:spLocks noGrp="1"/>
          </p:cNvSpPr>
          <p:nvPr>
            <p:ph type="sldNum" sz="quarter" idx="5"/>
          </p:nvPr>
        </p:nvSpPr>
        <p:spPr/>
        <p:txBody>
          <a:bodyPr/>
          <a:lstStyle/>
          <a:p>
            <a:fld id="{C2E926BB-34CC-A547-ABEE-D4DE354B6DC3}" type="slidenum">
              <a:rPr lang="en-US" smtClean="0"/>
              <a:t>5</a:t>
            </a:fld>
            <a:endParaRPr lang="en-US"/>
          </a:p>
        </p:txBody>
      </p:sp>
    </p:spTree>
    <p:extLst>
      <p:ext uri="{BB962C8B-B14F-4D97-AF65-F5344CB8AC3E}">
        <p14:creationId xmlns:p14="http://schemas.microsoft.com/office/powerpoint/2010/main" val="268094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6</a:t>
            </a:fld>
            <a:endParaRPr lang="en-US"/>
          </a:p>
        </p:txBody>
      </p:sp>
    </p:spTree>
    <p:extLst>
      <p:ext uri="{BB962C8B-B14F-4D97-AF65-F5344CB8AC3E}">
        <p14:creationId xmlns:p14="http://schemas.microsoft.com/office/powerpoint/2010/main" val="61903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RSS = </a:t>
            </a:r>
            <a:r>
              <a:rPr lang="en-US" dirty="0" err="1"/>
              <a:t>renforcement</a:t>
            </a:r>
            <a:r>
              <a:rPr lang="en-US" dirty="0"/>
              <a:t> des systems de santé</a:t>
            </a:r>
          </a:p>
          <a:p>
            <a:r>
              <a:rPr lang="en-US" dirty="0"/>
              <a:t>AT = assistance technique</a:t>
            </a:r>
          </a:p>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8</a:t>
            </a:fld>
            <a:endParaRPr lang="en-US"/>
          </a:p>
        </p:txBody>
      </p:sp>
    </p:spTree>
    <p:extLst>
      <p:ext uri="{BB962C8B-B14F-4D97-AF65-F5344CB8AC3E}">
        <p14:creationId xmlns:p14="http://schemas.microsoft.com/office/powerpoint/2010/main" val="4189041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accent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269C2B6-AEC5-4A9E-A623-DB2AB28799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2" name="Title 1">
            <a:extLst>
              <a:ext uri="{FF2B5EF4-FFF2-40B4-BE49-F238E27FC236}">
                <a16:creationId xmlns:a16="http://schemas.microsoft.com/office/drawing/2014/main" id="{52E1A94B-4034-4C4D-9FCA-E56E4BB6C665}"/>
              </a:ext>
            </a:extLst>
          </p:cNvPr>
          <p:cNvSpPr>
            <a:spLocks noGrp="1"/>
          </p:cNvSpPr>
          <p:nvPr>
            <p:ph type="ctrTitle"/>
          </p:nvPr>
        </p:nvSpPr>
        <p:spPr>
          <a:xfrm>
            <a:off x="414000" y="3070800"/>
            <a:ext cx="6134400" cy="1968560"/>
          </a:xfrm>
        </p:spPr>
        <p:txBody>
          <a:bodyPr tIns="216000" anchor="t" anchorCtr="0"/>
          <a:lstStyle>
            <a:lvl1pPr algn="l">
              <a:lnSpc>
                <a:spcPct val="85000"/>
              </a:lnSpc>
              <a:defRPr sz="6370" spc="-70" baseline="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D0FC425-E40C-4A3F-A382-DDE12B2DEC79}"/>
              </a:ext>
            </a:extLst>
          </p:cNvPr>
          <p:cNvSpPr>
            <a:spLocks noGrp="1"/>
          </p:cNvSpPr>
          <p:nvPr>
            <p:ph type="subTitle" idx="1"/>
          </p:nvPr>
        </p:nvSpPr>
        <p:spPr>
          <a:xfrm>
            <a:off x="414000" y="5317200"/>
            <a:ext cx="6134400" cy="595920"/>
          </a:xfrm>
        </p:spPr>
        <p:txBody>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7C6F22-906A-45E2-8345-B155D5F8A027}"/>
              </a:ext>
            </a:extLst>
          </p:cNvPr>
          <p:cNvSpPr>
            <a:spLocks noGrp="1"/>
          </p:cNvSpPr>
          <p:nvPr>
            <p:ph type="dt" sz="half" idx="10"/>
          </p:nvPr>
        </p:nvSpPr>
        <p:spPr>
          <a:xfrm>
            <a:off x="414000" y="6139520"/>
            <a:ext cx="6134400" cy="365125"/>
          </a:xfrm>
        </p:spPr>
        <p:txBody>
          <a:bodyPr lIns="0" tIns="64800" rIns="0" bIns="0"/>
          <a:lstStyle>
            <a:lvl1pPr>
              <a:defRPr sz="1820" b="1">
                <a:solidFill>
                  <a:schemeClr val="bg1"/>
                </a:solidFill>
              </a:defRPr>
            </a:lvl1pPr>
          </a:lstStyle>
          <a:p>
            <a:endParaRPr lang="en-GB"/>
          </a:p>
        </p:txBody>
      </p:sp>
      <p:sp>
        <p:nvSpPr>
          <p:cNvPr id="16" name="Picture Placeholder 15">
            <a:extLst>
              <a:ext uri="{FF2B5EF4-FFF2-40B4-BE49-F238E27FC236}">
                <a16:creationId xmlns:a16="http://schemas.microsoft.com/office/drawing/2014/main" id="{958D5D46-DBC1-441A-BE7A-91DEE3317877}"/>
              </a:ext>
            </a:extLst>
          </p:cNvPr>
          <p:cNvSpPr>
            <a:spLocks noGrp="1"/>
          </p:cNvSpPr>
          <p:nvPr>
            <p:ph type="pic" sz="quarter" idx="11" hasCustomPrompt="1"/>
          </p:nvPr>
        </p:nvSpPr>
        <p:spPr>
          <a:xfrm>
            <a:off x="406400" y="404813"/>
            <a:ext cx="1760400" cy="529200"/>
          </a:xfrm>
        </p:spPr>
        <p:txBody>
          <a:bodyPr/>
          <a:lstStyle>
            <a:lvl1pPr>
              <a:defRPr>
                <a:solidFill>
                  <a:schemeClr val="bg1"/>
                </a:solidFill>
              </a:defRPr>
            </a:lvl1pPr>
          </a:lstStyle>
          <a:p>
            <a:r>
              <a:rPr lang="en-US"/>
              <a:t>Logo</a:t>
            </a:r>
            <a:endParaRPr lang="en-GB"/>
          </a:p>
        </p:txBody>
      </p:sp>
      <p:sp>
        <p:nvSpPr>
          <p:cNvPr id="8" name="Picture Placeholder 15">
            <a:extLst>
              <a:ext uri="{FF2B5EF4-FFF2-40B4-BE49-F238E27FC236}">
                <a16:creationId xmlns:a16="http://schemas.microsoft.com/office/drawing/2014/main" id="{3BBE5E11-C60C-4B6B-B9AA-F0242AAFD1D0}"/>
              </a:ext>
            </a:extLst>
          </p:cNvPr>
          <p:cNvSpPr>
            <a:spLocks noGrp="1"/>
          </p:cNvSpPr>
          <p:nvPr>
            <p:ph type="pic" sz="quarter" idx="14" hasCustomPrompt="1"/>
          </p:nvPr>
        </p:nvSpPr>
        <p:spPr>
          <a:xfrm>
            <a:off x="2340000" y="404813"/>
            <a:ext cx="2725200" cy="529200"/>
          </a:xfrm>
        </p:spPr>
        <p:txBody>
          <a:bodyPr/>
          <a:lstStyle>
            <a:lvl1pPr>
              <a:defRPr>
                <a:solidFill>
                  <a:schemeClr val="bg1"/>
                </a:solidFill>
              </a:defRPr>
            </a:lvl1pPr>
          </a:lstStyle>
          <a:p>
            <a:r>
              <a:rPr lang="en-US"/>
              <a:t>Logo</a:t>
            </a:r>
            <a:endParaRPr lang="en-GB"/>
          </a:p>
        </p:txBody>
      </p:sp>
      <p:sp>
        <p:nvSpPr>
          <p:cNvPr id="37" name="Picture Placeholder 36">
            <a:extLst>
              <a:ext uri="{FF2B5EF4-FFF2-40B4-BE49-F238E27FC236}">
                <a16:creationId xmlns:a16="http://schemas.microsoft.com/office/drawing/2014/main" id="{2FECAA43-16A9-483C-B14F-39D1BCED96BD}"/>
              </a:ext>
            </a:extLst>
          </p:cNvPr>
          <p:cNvSpPr>
            <a:spLocks noGrp="1"/>
          </p:cNvSpPr>
          <p:nvPr>
            <p:ph type="pic" sz="quarter" idx="15"/>
          </p:nvPr>
        </p:nvSpPr>
        <p:spPr>
          <a:xfrm>
            <a:off x="6960971" y="-262868"/>
            <a:ext cx="5236089" cy="5703614"/>
          </a:xfrm>
          <a:custGeom>
            <a:avLst/>
            <a:gdLst>
              <a:gd name="connsiteX0" fmla="*/ 1312167 w 5236089"/>
              <a:gd name="connsiteY0" fmla="*/ 0 h 5703614"/>
              <a:gd name="connsiteX1" fmla="*/ 5236089 w 5236089"/>
              <a:gd name="connsiteY1" fmla="*/ 0 h 5703614"/>
              <a:gd name="connsiteX2" fmla="*/ 5236089 w 5236089"/>
              <a:gd name="connsiteY2" fmla="*/ 4390173 h 5703614"/>
              <a:gd name="connsiteX3" fmla="*/ 3923921 w 5236089"/>
              <a:gd name="connsiteY3" fmla="*/ 5703614 h 5703614"/>
              <a:gd name="connsiteX4" fmla="*/ 0 w 5236089"/>
              <a:gd name="connsiteY4" fmla="*/ 5703614 h 5703614"/>
              <a:gd name="connsiteX5" fmla="*/ 0 w 5236089"/>
              <a:gd name="connsiteY5" fmla="*/ 1313446 h 5703614"/>
              <a:gd name="connsiteX6" fmla="*/ 1312167 w 5236089"/>
              <a:gd name="connsiteY6" fmla="*/ 0 h 570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6089" h="5703614">
                <a:moveTo>
                  <a:pt x="1312167" y="0"/>
                </a:moveTo>
                <a:lnTo>
                  <a:pt x="5236089" y="0"/>
                </a:lnTo>
                <a:lnTo>
                  <a:pt x="5236089" y="4390173"/>
                </a:lnTo>
                <a:cubicBezTo>
                  <a:pt x="5236089" y="5115562"/>
                  <a:pt x="4648607" y="5703603"/>
                  <a:pt x="3923921" y="5703614"/>
                </a:cubicBezTo>
                <a:lnTo>
                  <a:pt x="0" y="5703614"/>
                </a:lnTo>
                <a:lnTo>
                  <a:pt x="0" y="1313446"/>
                </a:lnTo>
                <a:cubicBezTo>
                  <a:pt x="0" y="588045"/>
                  <a:pt x="587481" y="4"/>
                  <a:pt x="1312167"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7503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0CA6B9E-68A0-4B22-8416-EA89F4827B7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504800"/>
            <a:ext cx="9248400" cy="3960000"/>
          </a:xfrm>
        </p:spPr>
        <p:txBody>
          <a:bodyPr/>
          <a:lstStyle>
            <a:lvl1pPr>
              <a:defRPr sz="4100" spc="-70" baseline="0">
                <a:solidFill>
                  <a:schemeClr val="bg2"/>
                </a:solidFill>
              </a:defRPr>
            </a:lvl1pPr>
          </a:lstStyle>
          <a:p>
            <a:pPr lvl="0"/>
            <a:r>
              <a:rPr lang="en-US"/>
              <a:t>Click to edit Master text styles</a:t>
            </a:r>
            <a:endParaRPr lang="en-GB"/>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lvl1pPr>
              <a:defRPr sz="850">
                <a:solidFill>
                  <a:schemeClr val="bg2"/>
                </a:solidFill>
              </a:defRPr>
            </a:lvl1pPr>
          </a:lstStyle>
          <a:p>
            <a:endParaRPr lang="en-GB"/>
          </a:p>
        </p:txBody>
      </p:sp>
      <p:sp>
        <p:nvSpPr>
          <p:cNvPr id="7" name="Slide Number Placeholder 3">
            <a:extLst>
              <a:ext uri="{FF2B5EF4-FFF2-40B4-BE49-F238E27FC236}">
                <a16:creationId xmlns:a16="http://schemas.microsoft.com/office/drawing/2014/main" id="{EC6BBAF6-BA57-4079-AC42-250C3E4C3628}"/>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123443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82002" cy="810000"/>
          </a:xfrm>
        </p:spPr>
        <p:txBody>
          <a:bodyPr/>
          <a:lstStyle>
            <a:lvl1pPr>
              <a:defRPr>
                <a:solidFill>
                  <a:schemeClr val="bg2"/>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lvl1pPr>
              <a:defRPr>
                <a:solidFill>
                  <a:schemeClr val="bg2"/>
                </a:solidFill>
              </a:defRPr>
            </a:lvl1pPr>
          </a:lstStyle>
          <a:p>
            <a:endParaRPr lang="en-GB"/>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p:txBody>
          <a:bodyPr/>
          <a:lstStyle>
            <a:lvl1pPr>
              <a:defRPr>
                <a:solidFill>
                  <a:schemeClr val="bg2"/>
                </a:solidFill>
              </a:defRPr>
            </a:lvl1pPr>
          </a:lstStyle>
          <a:p>
            <a:fld id="{6DF1F962-6FCF-4ED9-AB1A-FC8E17859AF0}" type="slidenum">
              <a:rPr lang="en-GB" smtClean="0"/>
              <a:pPr/>
              <a:t>‹#›</a:t>
            </a:fld>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3686400" cy="35861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4A5FC8-E905-4E71-8FEC-FACAC5902090}"/>
              </a:ext>
            </a:extLst>
          </p:cNvPr>
          <p:cNvSpPr>
            <a:spLocks noGrp="1"/>
          </p:cNvSpPr>
          <p:nvPr>
            <p:ph sz="half" idx="2"/>
          </p:nvPr>
        </p:nvSpPr>
        <p:spPr>
          <a:xfrm>
            <a:off x="4266000" y="2276475"/>
            <a:ext cx="3686400" cy="35861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241649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 call-out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91527" cy="810000"/>
          </a:xfrm>
        </p:spPr>
        <p:txBody>
          <a:bodyPr/>
          <a:lstStyle>
            <a:lvl1pPr>
              <a:lnSpc>
                <a:spcPct val="95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7538400" cy="3586163"/>
          </a:xfrm>
        </p:spPr>
        <p:txBody>
          <a:bodyPr numCol="2" spcCol="180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a:p>
        </p:txBody>
      </p:sp>
      <p:sp>
        <p:nvSpPr>
          <p:cNvPr id="8" name="Slide Number Placeholder 3">
            <a:extLst>
              <a:ext uri="{FF2B5EF4-FFF2-40B4-BE49-F238E27FC236}">
                <a16:creationId xmlns:a16="http://schemas.microsoft.com/office/drawing/2014/main" id="{993C920D-D553-4410-8828-3EA078BA3303}"/>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270868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 imag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91527" cy="810000"/>
          </a:xfrm>
        </p:spPr>
        <p:txBody>
          <a:bodyPr/>
          <a:lstStyle>
            <a:lvl1pPr>
              <a:defRPr>
                <a:solidFill>
                  <a:schemeClr val="accent4"/>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7538400" cy="3586163"/>
          </a:xfrm>
        </p:spPr>
        <p:txBody>
          <a:bodyPr numCol="2" spcCol="180000"/>
          <a:lstStyle>
            <a:lvl1pPr>
              <a:defRPr sz="1600"/>
            </a:lvl1pPr>
            <a:lvl2pPr>
              <a:defRPr sz="1600"/>
            </a:lvl2pPr>
            <a:lvl3pPr>
              <a:buClr>
                <a:schemeClr val="accent4"/>
              </a:buClr>
              <a:defRPr sz="1600"/>
            </a:lvl3pPr>
            <a:lvl4pPr>
              <a:buClr>
                <a:schemeClr val="accent4"/>
              </a:buClr>
              <a:defRPr sz="1600"/>
            </a:lvl4pPr>
            <a:lvl5pPr>
              <a:buClr>
                <a:schemeClr val="accent4"/>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a:p>
        </p:txBody>
      </p:sp>
      <p:sp>
        <p:nvSpPr>
          <p:cNvPr id="13" name="Picture Placeholder 12">
            <a:extLst>
              <a:ext uri="{FF2B5EF4-FFF2-40B4-BE49-F238E27FC236}">
                <a16:creationId xmlns:a16="http://schemas.microsoft.com/office/drawing/2014/main" id="{58792CAC-1B25-4324-89B5-BC0655FE6C6B}"/>
              </a:ext>
            </a:extLst>
          </p:cNvPr>
          <p:cNvSpPr>
            <a:spLocks noGrp="1"/>
          </p:cNvSpPr>
          <p:nvPr>
            <p:ph type="pic" sz="quarter" idx="13"/>
          </p:nvPr>
        </p:nvSpPr>
        <p:spPr>
          <a:xfrm>
            <a:off x="8090822" y="2276272"/>
            <a:ext cx="4097271" cy="3877093"/>
          </a:xfrm>
          <a:custGeom>
            <a:avLst/>
            <a:gdLst>
              <a:gd name="connsiteX0" fmla="*/ 981509 w 4097271"/>
              <a:gd name="connsiteY0" fmla="*/ 0 h 3877093"/>
              <a:gd name="connsiteX1" fmla="*/ 4097271 w 4097271"/>
              <a:gd name="connsiteY1" fmla="*/ 0 h 3877093"/>
              <a:gd name="connsiteX2" fmla="*/ 4097271 w 4097271"/>
              <a:gd name="connsiteY2" fmla="*/ 2894881 h 3877093"/>
              <a:gd name="connsiteX3" fmla="*/ 3115750 w 4097271"/>
              <a:gd name="connsiteY3" fmla="*/ 3877093 h 3877093"/>
              <a:gd name="connsiteX4" fmla="*/ 0 w 4097271"/>
              <a:gd name="connsiteY4" fmla="*/ 3877093 h 3877093"/>
              <a:gd name="connsiteX5" fmla="*/ 0 w 4097271"/>
              <a:gd name="connsiteY5" fmla="*/ 982189 h 3877093"/>
              <a:gd name="connsiteX6" fmla="*/ 981509 w 4097271"/>
              <a:gd name="connsiteY6" fmla="*/ 0 h 387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7271" h="3877093">
                <a:moveTo>
                  <a:pt x="981509" y="0"/>
                </a:moveTo>
                <a:lnTo>
                  <a:pt x="4097271" y="0"/>
                </a:lnTo>
                <a:lnTo>
                  <a:pt x="4097271" y="2894881"/>
                </a:lnTo>
                <a:cubicBezTo>
                  <a:pt x="4097271" y="3437338"/>
                  <a:pt x="3657826" y="3877093"/>
                  <a:pt x="3115750" y="3877093"/>
                </a:cubicBezTo>
                <a:lnTo>
                  <a:pt x="0" y="3877093"/>
                </a:lnTo>
                <a:lnTo>
                  <a:pt x="0" y="982189"/>
                </a:lnTo>
                <a:cubicBezTo>
                  <a:pt x="0" y="439743"/>
                  <a:pt x="439434" y="0"/>
                  <a:pt x="981509"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
        <p:nvSpPr>
          <p:cNvPr id="8" name="Slide Number Placeholder 3">
            <a:extLst>
              <a:ext uri="{FF2B5EF4-FFF2-40B4-BE49-F238E27FC236}">
                <a16:creationId xmlns:a16="http://schemas.microsoft.com/office/drawing/2014/main" id="{C365490A-7A4E-4123-A0FD-AE2BA34483D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376042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245DD3-C5F5-4745-98A3-A1A16D2EAEF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p>
            <a:endParaRPr lang="en-GB"/>
          </a:p>
        </p:txBody>
      </p:sp>
      <p:sp>
        <p:nvSpPr>
          <p:cNvPr id="7" name="Slide Number Placeholder 3">
            <a:extLst>
              <a:ext uri="{FF2B5EF4-FFF2-40B4-BE49-F238E27FC236}">
                <a16:creationId xmlns:a16="http://schemas.microsoft.com/office/drawing/2014/main" id="{22D82CCB-6037-428E-B401-08E7DEF884B9}"/>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193238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5482800" cy="358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4A5FC8-E905-4E71-8FEC-FACAC5902090}"/>
              </a:ext>
            </a:extLst>
          </p:cNvPr>
          <p:cNvSpPr>
            <a:spLocks noGrp="1"/>
          </p:cNvSpPr>
          <p:nvPr>
            <p:ph sz="half" idx="2"/>
          </p:nvPr>
        </p:nvSpPr>
        <p:spPr>
          <a:xfrm>
            <a:off x="6317998" y="2276475"/>
            <a:ext cx="5482800" cy="358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a:p>
        </p:txBody>
      </p:sp>
      <p:sp>
        <p:nvSpPr>
          <p:cNvPr id="8" name="Slide Number Placeholder 3">
            <a:extLst>
              <a:ext uri="{FF2B5EF4-FFF2-40B4-BE49-F238E27FC236}">
                <a16:creationId xmlns:a16="http://schemas.microsoft.com/office/drawing/2014/main" id="{C4B6AE1E-0288-4B04-A5B6-6758AA9066B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143856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545B-E5AF-4AA8-993C-DDFCDB514A9E}"/>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36D2F39-1C1D-4810-9857-3300426E0A76}"/>
              </a:ext>
            </a:extLst>
          </p:cNvPr>
          <p:cNvSpPr>
            <a:spLocks noGrp="1"/>
          </p:cNvSpPr>
          <p:nvPr>
            <p:ph type="ftr" sz="quarter" idx="11"/>
          </p:nvPr>
        </p:nvSpPr>
        <p:spPr/>
        <p:txBody>
          <a:bodyPr/>
          <a:lstStyle/>
          <a:p>
            <a:endParaRPr lang="en-GB"/>
          </a:p>
        </p:txBody>
      </p:sp>
      <p:sp>
        <p:nvSpPr>
          <p:cNvPr id="6" name="Slide Number Placeholder 3">
            <a:extLst>
              <a:ext uri="{FF2B5EF4-FFF2-40B4-BE49-F238E27FC236}">
                <a16:creationId xmlns:a16="http://schemas.microsoft.com/office/drawing/2014/main" id="{90EA8244-57F9-4FC1-8C69-CD58C90369CC}"/>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225635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with heading ru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p>
            <a:endParaRPr lang="en-GB"/>
          </a:p>
        </p:txBody>
      </p:sp>
      <p:sp>
        <p:nvSpPr>
          <p:cNvPr id="5" name="Slide Number Placeholder 3">
            <a:extLst>
              <a:ext uri="{FF2B5EF4-FFF2-40B4-BE49-F238E27FC236}">
                <a16:creationId xmlns:a16="http://schemas.microsoft.com/office/drawing/2014/main" id="{01167CA7-220C-4910-ABAF-2B1559A5498F}"/>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46312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without heading ru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F9AA12-58EE-42C8-A01C-871D4E0BC59A}"/>
              </a:ext>
            </a:extLst>
          </p:cNvPr>
          <p:cNvSpPr>
            <a:spLocks noGrp="1"/>
          </p:cNvSpPr>
          <p:nvPr>
            <p:ph type="sldNum" sz="quarter" idx="12"/>
          </p:nvPr>
        </p:nvSpPr>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32602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ody Slide_Textonly">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9E53E834-F895-CB45-BC43-4D5BFC5E51D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87066" cy="6858000"/>
          </a:xfrm>
          <a:prstGeom prst="rect">
            <a:avLst/>
          </a:prstGeom>
        </p:spPr>
      </p:pic>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502721" cy="1027113"/>
          </a:xfrm>
          <a:prstGeom prst="rect">
            <a:avLst/>
          </a:prstGeom>
        </p:spPr>
        <p:txBody>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3" name="Text Placeholder 2">
            <a:extLst>
              <a:ext uri="{FF2B5EF4-FFF2-40B4-BE49-F238E27FC236}">
                <a16:creationId xmlns:a16="http://schemas.microsoft.com/office/drawing/2014/main" id="{93A07D63-0A7A-B04A-A32E-8A93E25C7683}"/>
              </a:ext>
            </a:extLst>
          </p:cNvPr>
          <p:cNvSpPr>
            <a:spLocks noGrp="1"/>
          </p:cNvSpPr>
          <p:nvPr>
            <p:ph type="body" sz="quarter" idx="11" hasCustomPrompt="1"/>
          </p:nvPr>
        </p:nvSpPr>
        <p:spPr>
          <a:xfrm>
            <a:off x="457200" y="1825624"/>
            <a:ext cx="7431741" cy="337596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mtClean="0">
                <a:solidFill>
                  <a:schemeClr val="tx1">
                    <a:lumMod val="75000"/>
                    <a:lumOff val="25000"/>
                  </a:schemeClr>
                </a:solidFill>
                <a:effect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p:txBody>
      </p:sp>
      <p:sp>
        <p:nvSpPr>
          <p:cNvPr id="8" name="Slide Number Placeholder 10">
            <a:extLst>
              <a:ext uri="{FF2B5EF4-FFF2-40B4-BE49-F238E27FC236}">
                <a16:creationId xmlns:a16="http://schemas.microsoft.com/office/drawing/2014/main" id="{498120F8-CB04-D147-AAF8-7A22E835372E}"/>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a:p>
        </p:txBody>
      </p:sp>
    </p:spTree>
    <p:extLst>
      <p:ext uri="{BB962C8B-B14F-4D97-AF65-F5344CB8AC3E}">
        <p14:creationId xmlns:p14="http://schemas.microsoft.com/office/powerpoint/2010/main" val="175464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bg>
      <p:bgPr>
        <a:solidFill>
          <a:schemeClr val="accent4"/>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2004"/>
            <a:ext cx="4114800" cy="237600"/>
          </a:xfrm>
        </p:spPr>
        <p:txBody>
          <a:bodyPr tIns="36000"/>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2004"/>
            <a:ext cx="2743200" cy="237600"/>
          </a:xfrm>
        </p:spPr>
        <p:txBody>
          <a:bodyPr tIns="36000"/>
          <a:lstStyle>
            <a:lvl1pPr>
              <a:defRPr>
                <a:solidFill>
                  <a:schemeClr val="bg1"/>
                </a:solidFill>
              </a:defRPr>
            </a:lvl1pPr>
          </a:lstStyle>
          <a:p>
            <a:fld id="{6DF1F962-6FCF-4ED9-AB1A-FC8E17859AF0}" type="slidenum">
              <a:rPr lang="en-GB" smtClean="0"/>
              <a:pPr/>
              <a:t>‹#›</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a:t>Click to edit Master text styles</a:t>
            </a:r>
          </a:p>
          <a:p>
            <a:pPr lvl="1"/>
            <a:r>
              <a:rPr lang="en-US"/>
              <a:t>Second level</a:t>
            </a:r>
            <a:endParaRPr lang="en-GB"/>
          </a:p>
        </p:txBody>
      </p:sp>
      <p:sp>
        <p:nvSpPr>
          <p:cNvPr id="16" name="Picture Placeholder 15">
            <a:extLst>
              <a:ext uri="{FF2B5EF4-FFF2-40B4-BE49-F238E27FC236}">
                <a16:creationId xmlns:a16="http://schemas.microsoft.com/office/drawing/2014/main" id="{B5375C38-AFE6-430B-8BA4-834676E84BAE}"/>
              </a:ext>
            </a:extLst>
          </p:cNvPr>
          <p:cNvSpPr>
            <a:spLocks noGrp="1"/>
          </p:cNvSpPr>
          <p:nvPr>
            <p:ph type="pic" sz="quarter" idx="14"/>
          </p:nvPr>
        </p:nvSpPr>
        <p:spPr>
          <a:xfrm>
            <a:off x="8055377" y="811"/>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270541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8291-7748-9643-9849-91E73EE14FE7}"/>
              </a:ext>
            </a:extLst>
          </p:cNvPr>
          <p:cNvSpPr>
            <a:spLocks noGrp="1"/>
          </p:cNvSpPr>
          <p:nvPr>
            <p:ph type="title" hasCustomPrompt="1"/>
          </p:nvPr>
        </p:nvSpPr>
        <p:spPr>
          <a:xfrm>
            <a:off x="358775" y="618915"/>
            <a:ext cx="11471275" cy="567335"/>
          </a:xfrm>
        </p:spPr>
        <p:txBody>
          <a:bodyPr>
            <a:spAutoFit/>
          </a:bodyPr>
          <a:lstStyle>
            <a:lvl1pPr>
              <a:defRPr spc="20" baseline="0"/>
            </a:lvl1pPr>
          </a:lstStyle>
          <a:p>
            <a:r>
              <a:rPr lang="en-GB"/>
              <a:t>Slide title </a:t>
            </a:r>
          </a:p>
        </p:txBody>
      </p:sp>
      <p:sp>
        <p:nvSpPr>
          <p:cNvPr id="5" name="Content Placeholder 5">
            <a:extLst>
              <a:ext uri="{FF2B5EF4-FFF2-40B4-BE49-F238E27FC236}">
                <a16:creationId xmlns:a16="http://schemas.microsoft.com/office/drawing/2014/main" id="{80BC19C3-CCEC-8147-8A40-D7EEF0286406}"/>
              </a:ext>
            </a:extLst>
          </p:cNvPr>
          <p:cNvSpPr>
            <a:spLocks noGrp="1"/>
          </p:cNvSpPr>
          <p:nvPr>
            <p:ph sz="quarter" idx="12" hasCustomPrompt="1"/>
          </p:nvPr>
        </p:nvSpPr>
        <p:spPr>
          <a:xfrm>
            <a:off x="358775" y="1311375"/>
            <a:ext cx="11471275" cy="215444"/>
          </a:xfrm>
          <a:prstGeom prst="rect">
            <a:avLst/>
          </a:prstGeom>
        </p:spPr>
        <p:txBody>
          <a:bodyPr lIns="0" tIns="0" rIns="0" bIns="0">
            <a:spAutoFit/>
          </a:bodyPr>
          <a:lstStyle>
            <a:lvl1pPr>
              <a:defRPr sz="1400" b="1">
                <a:solidFill>
                  <a:schemeClr val="tx1"/>
                </a:solidFill>
              </a:defRPr>
            </a:lvl1pPr>
          </a:lstStyle>
          <a:p>
            <a:pPr lvl="0"/>
            <a:r>
              <a:rPr lang="en-GB"/>
              <a:t>Subheading</a:t>
            </a:r>
          </a:p>
        </p:txBody>
      </p:sp>
      <p:sp>
        <p:nvSpPr>
          <p:cNvPr id="3" name="Slide Number Placeholder 2">
            <a:extLst>
              <a:ext uri="{FF2B5EF4-FFF2-40B4-BE49-F238E27FC236}">
                <a16:creationId xmlns:a16="http://schemas.microsoft.com/office/drawing/2014/main" id="{30085718-2285-6141-AA02-6D7B5262541A}"/>
              </a:ext>
            </a:extLst>
          </p:cNvPr>
          <p:cNvSpPr>
            <a:spLocks noGrp="1"/>
          </p:cNvSpPr>
          <p:nvPr>
            <p:ph type="sldNum" sz="quarter" idx="14"/>
          </p:nvPr>
        </p:nvSpPr>
        <p:spPr>
          <a:xfrm>
            <a:off x="11830050" y="6499225"/>
            <a:ext cx="361950" cy="365125"/>
          </a:xfrm>
          <a:prstGeom prst="rect">
            <a:avLst/>
          </a:prstGeom>
        </p:spPr>
        <p:txBody>
          <a:bodyPr/>
          <a:lstStyle/>
          <a:p>
            <a:fld id="{7AD22F34-D0C9-5D40-B1EA-77F67D59A48C}" type="slidenum">
              <a:rPr lang="en-GB" smtClean="0"/>
              <a:pPr/>
              <a:t>‹#›</a:t>
            </a:fld>
            <a:endParaRPr lang="en-GB"/>
          </a:p>
        </p:txBody>
      </p:sp>
      <p:sp>
        <p:nvSpPr>
          <p:cNvPr id="9" name="Text Placeholder 65">
            <a:extLst>
              <a:ext uri="{FF2B5EF4-FFF2-40B4-BE49-F238E27FC236}">
                <a16:creationId xmlns:a16="http://schemas.microsoft.com/office/drawing/2014/main" id="{06449F3B-1871-8845-B227-2D1C77466BE7}"/>
              </a:ext>
            </a:extLst>
          </p:cNvPr>
          <p:cNvSpPr>
            <a:spLocks noGrp="1"/>
          </p:cNvSpPr>
          <p:nvPr>
            <p:ph type="body" sz="quarter" idx="44" hasCustomPrompt="1"/>
          </p:nvPr>
        </p:nvSpPr>
        <p:spPr>
          <a:xfrm>
            <a:off x="358774" y="370560"/>
            <a:ext cx="11471275" cy="153888"/>
          </a:xfrm>
          <a:prstGeom prst="rect">
            <a:avLst/>
          </a:prstGeom>
        </p:spPr>
        <p:txBody>
          <a:bodyPr anchor="ctr">
            <a:spAutoFit/>
          </a:bodyPr>
          <a:lstStyle>
            <a:lvl1pPr marL="0" indent="0" algn="l">
              <a:lnSpc>
                <a:spcPct val="100000"/>
              </a:lnSpc>
              <a:buFont typeface="Arial" panose="020B0604020202020204" pitchFamily="34" charset="0"/>
              <a:buNone/>
              <a:defRPr sz="1000" spc="300">
                <a:solidFill>
                  <a:schemeClr val="tx1"/>
                </a:solidFill>
                <a:latin typeface="+mn-lt"/>
                <a:ea typeface="Aktiv Grotesk" panose="020B0504020202020204" pitchFamily="34" charset="0"/>
                <a:cs typeface="Arial" panose="020B0604020202020204" pitchFamily="34" charset="0"/>
              </a:defRPr>
            </a:lvl1pPr>
            <a:lvl2pPr>
              <a:defRPr sz="3900">
                <a:latin typeface="FreightNeo Pro Book" panose="02000606000000020004" pitchFamily="2" charset="77"/>
              </a:defRPr>
            </a:lvl2pPr>
            <a:lvl3pPr>
              <a:defRPr sz="3900">
                <a:latin typeface="FreightNeo Pro Book" panose="02000606000000020004" pitchFamily="2" charset="77"/>
              </a:defRPr>
            </a:lvl3pPr>
            <a:lvl4pPr>
              <a:defRPr sz="3900">
                <a:latin typeface="FreightNeo Pro Book" panose="02000606000000020004" pitchFamily="2" charset="77"/>
              </a:defRPr>
            </a:lvl4pPr>
            <a:lvl5pPr>
              <a:defRPr sz="3900">
                <a:latin typeface="FreightNeo Pro Book" panose="02000606000000020004" pitchFamily="2" charset="77"/>
              </a:defRPr>
            </a:lvl5pPr>
          </a:lstStyle>
          <a:p>
            <a:pPr lvl="0"/>
            <a:r>
              <a:rPr lang="en-US"/>
              <a:t>SECTION HERE</a:t>
            </a:r>
          </a:p>
        </p:txBody>
      </p:sp>
      <p:sp>
        <p:nvSpPr>
          <p:cNvPr id="6" name="TextBox 5">
            <a:extLst>
              <a:ext uri="{FF2B5EF4-FFF2-40B4-BE49-F238E27FC236}">
                <a16:creationId xmlns:a16="http://schemas.microsoft.com/office/drawing/2014/main" id="{EFD910FD-7957-8F47-472B-FE0D48AB7EBA}"/>
              </a:ext>
            </a:extLst>
          </p:cNvPr>
          <p:cNvSpPr txBox="1"/>
          <p:nvPr userDrawn="1"/>
        </p:nvSpPr>
        <p:spPr>
          <a:xfrm>
            <a:off x="350793" y="6627049"/>
            <a:ext cx="2505437"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20" normalizeH="0" baseline="0" noProof="0">
                <a:ln>
                  <a:noFill/>
                </a:ln>
                <a:solidFill>
                  <a:schemeClr val="tx1"/>
                </a:solidFill>
                <a:effectLst/>
                <a:uLnTx/>
                <a:uFillTx/>
                <a:latin typeface="+mn-lt"/>
                <a:ea typeface="+mn-ea"/>
                <a:cs typeface="+mn-cs"/>
              </a:rPr>
              <a:t>© EURO HEALTH GROUP 2024</a:t>
            </a:r>
          </a:p>
        </p:txBody>
      </p:sp>
    </p:spTree>
    <p:extLst>
      <p:ext uri="{BB962C8B-B14F-4D97-AF65-F5344CB8AC3E}">
        <p14:creationId xmlns:p14="http://schemas.microsoft.com/office/powerpoint/2010/main" val="60675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8" y="0"/>
            <a:ext cx="12178564"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a:t>Click to edit Master text styles</a:t>
            </a:r>
          </a:p>
          <a:p>
            <a:pPr lvl="1"/>
            <a:r>
              <a:rPr lang="en-US"/>
              <a:t>Second level</a:t>
            </a:r>
            <a:endParaRPr lang="en-GB"/>
          </a:p>
        </p:txBody>
      </p:sp>
      <p:sp>
        <p:nvSpPr>
          <p:cNvPr id="13" name="Picture Placeholder 12">
            <a:extLst>
              <a:ext uri="{FF2B5EF4-FFF2-40B4-BE49-F238E27FC236}">
                <a16:creationId xmlns:a16="http://schemas.microsoft.com/office/drawing/2014/main" id="{A133EFA7-B7B6-4A5D-986E-E5B1ADA48CA3}"/>
              </a:ext>
            </a:extLst>
          </p:cNvPr>
          <p:cNvSpPr>
            <a:spLocks noGrp="1"/>
          </p:cNvSpPr>
          <p:nvPr>
            <p:ph type="pic" sz="quarter" idx="14"/>
          </p:nvPr>
        </p:nvSpPr>
        <p:spPr>
          <a:xfrm>
            <a:off x="8055377" y="-38517"/>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805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bg>
      <p:bgPr>
        <a:solidFill>
          <a:srgbClr val="1A90C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8" y="0"/>
            <a:ext cx="12178564"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b" anchorCtr="0"/>
          <a:lstStyle>
            <a:lvl1pPr>
              <a:lnSpc>
                <a:spcPct val="85000"/>
              </a:lnSpc>
              <a:defRPr sz="5460" spc="-7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a:t>Click to edit Master text styles</a:t>
            </a:r>
          </a:p>
          <a:p>
            <a:pPr lvl="1"/>
            <a:r>
              <a:rPr lang="en-US"/>
              <a:t>Second level</a:t>
            </a:r>
            <a:endParaRPr lang="en-GB"/>
          </a:p>
        </p:txBody>
      </p:sp>
      <p:sp>
        <p:nvSpPr>
          <p:cNvPr id="13" name="Picture Placeholder 12">
            <a:extLst>
              <a:ext uri="{FF2B5EF4-FFF2-40B4-BE49-F238E27FC236}">
                <a16:creationId xmlns:a16="http://schemas.microsoft.com/office/drawing/2014/main" id="{B5A4A384-EFD8-48AF-9B3D-AB2059D25571}"/>
              </a:ext>
            </a:extLst>
          </p:cNvPr>
          <p:cNvSpPr>
            <a:spLocks noGrp="1"/>
          </p:cNvSpPr>
          <p:nvPr>
            <p:ph type="pic" sz="quarter" idx="14"/>
          </p:nvPr>
        </p:nvSpPr>
        <p:spPr>
          <a:xfrm>
            <a:off x="8055377" y="-38517"/>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169976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4">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9" y="0"/>
            <a:ext cx="12178562"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9852218" cy="2491200"/>
          </a:xfrm>
        </p:spPr>
        <p:txBody>
          <a:bodyPr tIns="216000" anchor="t" anchorCtr="0"/>
          <a:lstStyle>
            <a:lvl1pPr>
              <a:defRPr sz="5460" spc="-7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162747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5">
    <p:bg>
      <p:bgPr>
        <a:solidFill>
          <a:srgbClr val="D8A82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9" y="0"/>
            <a:ext cx="12178562"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9852218" cy="2491200"/>
          </a:xfrm>
        </p:spPr>
        <p:txBody>
          <a:bodyPr tIns="216000" anchor="t" anchorCtr="0"/>
          <a:lstStyle>
            <a:lvl1pPr>
              <a:defRPr sz="5460" spc="-7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900">
                <a:solidFill>
                  <a:schemeClr val="bg1"/>
                </a:solidFill>
                <a:latin typeface="+mj-lt"/>
              </a:defRPr>
            </a:lvl1pPr>
          </a:lstStyle>
          <a:p>
            <a:fld id="{6DF1F962-6FCF-4ED9-AB1A-FC8E17859AF0}" type="slidenum">
              <a:rPr lang="en-GB" smtClean="0"/>
              <a:pPr/>
              <a:t>‹#›</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11437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C14DEA2-CFC1-4F72-8AAC-BBEAAA4E9F96}"/>
              </a:ext>
            </a:extLst>
          </p:cNvPr>
          <p:cNvSpPr>
            <a:spLocks noGrp="1"/>
          </p:cNvSpPr>
          <p:nvPr>
            <p:ph type="pic" sz="quarter" idx="14"/>
          </p:nvPr>
        </p:nvSpPr>
        <p:spPr>
          <a:xfrm>
            <a:off x="0" y="0"/>
            <a:ext cx="12192000" cy="6858000"/>
          </a:xfrm>
          <a:solidFill>
            <a:schemeClr val="accent6"/>
          </a:solidFill>
        </p:spPr>
        <p:txBody>
          <a:bodyPr/>
          <a:lstStyle/>
          <a:p>
            <a:endParaRPr lang="en-GB"/>
          </a:p>
        </p:txBody>
      </p:sp>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1011600"/>
            <a:ext cx="4320000" cy="2599200"/>
          </a:xfrm>
        </p:spPr>
        <p:txBody>
          <a:bodyPr tIns="216000" anchor="t" anchorCtr="0"/>
          <a:lstStyle>
            <a:lvl1pPr>
              <a:defRPr sz="5460" spc="-7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2962800"/>
            <a:ext cx="3686400" cy="2188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a:t>Click to edit Master text styles</a:t>
            </a:r>
          </a:p>
          <a:p>
            <a:pPr lvl="1"/>
            <a:r>
              <a:rPr lang="en-US"/>
              <a:t>Second level</a:t>
            </a:r>
            <a:endParaRPr lang="en-GB"/>
          </a:p>
        </p:txBody>
      </p:sp>
      <p:sp>
        <p:nvSpPr>
          <p:cNvPr id="8" name="Slide Number Placeholder 3">
            <a:extLst>
              <a:ext uri="{FF2B5EF4-FFF2-40B4-BE49-F238E27FC236}">
                <a16:creationId xmlns:a16="http://schemas.microsoft.com/office/drawing/2014/main" id="{BB360599-26AD-4C09-A91F-A5CE7FE0D388}"/>
              </a:ext>
            </a:extLst>
          </p:cNvPr>
          <p:cNvSpPr>
            <a:spLocks noGrp="1"/>
          </p:cNvSpPr>
          <p:nvPr>
            <p:ph type="sldNum" sz="quarter" idx="12"/>
          </p:nvPr>
        </p:nvSpPr>
        <p:spPr>
          <a:xfrm>
            <a:off x="9057640" y="6452004"/>
            <a:ext cx="2743200" cy="237600"/>
          </a:xfrm>
        </p:spPr>
        <p:txBody>
          <a:bodyPr/>
          <a:lstStyle>
            <a:lvl1pPr>
              <a:defRPr sz="900">
                <a:solidFill>
                  <a:schemeClr val="bg1"/>
                </a:solidFill>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238704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 + call-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a:xfrm>
            <a:off x="413998" y="414000"/>
            <a:ext cx="5682002" cy="81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2278800"/>
            <a:ext cx="2887200" cy="35838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p>
            <a:endParaRPr lang="en-GB"/>
          </a:p>
        </p:txBody>
      </p:sp>
      <p:sp>
        <p:nvSpPr>
          <p:cNvPr id="7" name="Slide Number Placeholder 3">
            <a:extLst>
              <a:ext uri="{FF2B5EF4-FFF2-40B4-BE49-F238E27FC236}">
                <a16:creationId xmlns:a16="http://schemas.microsoft.com/office/drawing/2014/main" id="{8929A1B7-AE79-4B07-89F7-20ED1D902B7D}"/>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24562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over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6AAFC2-C8A6-41BB-92F8-80302FEAA2FE}"/>
              </a:ext>
            </a:extLst>
          </p:cNvPr>
          <p:cNvSpPr>
            <a:spLocks noGrp="1"/>
          </p:cNvSpPr>
          <p:nvPr>
            <p:ph type="pic" sz="quarter" idx="13"/>
          </p:nvPr>
        </p:nvSpPr>
        <p:spPr>
          <a:xfrm>
            <a:off x="0" y="0"/>
            <a:ext cx="12192000" cy="6858000"/>
          </a:xfrm>
          <a:solidFill>
            <a:schemeClr val="accent6"/>
          </a:solidFill>
        </p:spPr>
        <p:txBody>
          <a:bodyPr/>
          <a:lstStyle/>
          <a:p>
            <a:endParaRPr lang="en-GB"/>
          </a:p>
        </p:txBody>
      </p:sp>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lvl1pPr>
              <a:defRPr>
                <a:solidFill>
                  <a:schemeClr val="bg2"/>
                </a:solidFill>
              </a:defRPr>
            </a:lvl1pPr>
          </a:lstStyle>
          <a:p>
            <a:endParaRPr lang="en-GB"/>
          </a:p>
        </p:txBody>
      </p:sp>
      <p:sp>
        <p:nvSpPr>
          <p:cNvPr id="5" name="Slide Number Placeholder 3">
            <a:extLst>
              <a:ext uri="{FF2B5EF4-FFF2-40B4-BE49-F238E27FC236}">
                <a16:creationId xmlns:a16="http://schemas.microsoft.com/office/drawing/2014/main" id="{B6439EA9-F7F3-4DFC-98F7-3E25FD7A72C8}"/>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16977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E45C8-4099-4C67-AA52-3BE6004EF7D6}"/>
              </a:ext>
            </a:extLst>
          </p:cNvPr>
          <p:cNvSpPr>
            <a:spLocks noGrp="1"/>
          </p:cNvSpPr>
          <p:nvPr>
            <p:ph type="title"/>
          </p:nvPr>
        </p:nvSpPr>
        <p:spPr>
          <a:xfrm>
            <a:off x="413998" y="414000"/>
            <a:ext cx="11386800" cy="810000"/>
          </a:xfrm>
          <a:prstGeom prst="rect">
            <a:avLst/>
          </a:prstGeom>
        </p:spPr>
        <p:txBody>
          <a:bodyPr vert="horz" lIns="0" tIns="90000" rIns="0" bIns="0" rtlCol="0" anchor="t" anchorCtr="0">
            <a:noAutofit/>
          </a:bodyPr>
          <a:lstStyle/>
          <a:p>
            <a:r>
              <a:rPr lang="en-US"/>
              <a:t>Cliquez pour modifier le style du titre principal</a:t>
            </a:r>
            <a:endParaRPr lang="en-GB"/>
          </a:p>
        </p:txBody>
      </p:sp>
      <p:sp>
        <p:nvSpPr>
          <p:cNvPr id="3" name="Text Placeholder 2">
            <a:extLst>
              <a:ext uri="{FF2B5EF4-FFF2-40B4-BE49-F238E27FC236}">
                <a16:creationId xmlns:a16="http://schemas.microsoft.com/office/drawing/2014/main" id="{ACF0925B-A009-4DB2-A482-91CF17944140}"/>
              </a:ext>
            </a:extLst>
          </p:cNvPr>
          <p:cNvSpPr>
            <a:spLocks noGrp="1"/>
          </p:cNvSpPr>
          <p:nvPr>
            <p:ph type="body" idx="1"/>
          </p:nvPr>
        </p:nvSpPr>
        <p:spPr>
          <a:xfrm>
            <a:off x="414000" y="2278800"/>
            <a:ext cx="11392238" cy="3564000"/>
          </a:xfrm>
          <a:prstGeom prst="rect">
            <a:avLst/>
          </a:prstGeom>
        </p:spPr>
        <p:txBody>
          <a:bodyPr vert="horz" lIns="0" tIns="0" rIns="0" bIns="0" rtlCol="0">
            <a:no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GB"/>
          </a:p>
        </p:txBody>
      </p:sp>
      <p:sp>
        <p:nvSpPr>
          <p:cNvPr id="4" name="Date Placeholder 3">
            <a:extLst>
              <a:ext uri="{FF2B5EF4-FFF2-40B4-BE49-F238E27FC236}">
                <a16:creationId xmlns:a16="http://schemas.microsoft.com/office/drawing/2014/main" id="{9DB747D8-A3B7-4A50-B92D-D6B284F20F1B}"/>
              </a:ext>
            </a:extLst>
          </p:cNvPr>
          <p:cNvSpPr>
            <a:spLocks noGrp="1"/>
          </p:cNvSpPr>
          <p:nvPr>
            <p:ph type="dt" sz="half" idx="2"/>
          </p:nvPr>
        </p:nvSpPr>
        <p:spPr>
          <a:xfrm>
            <a:off x="414000" y="71081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EA22A9B-6BFE-4CA9-9829-A50D735FFD31}"/>
              </a:ext>
            </a:extLst>
          </p:cNvPr>
          <p:cNvSpPr>
            <a:spLocks noGrp="1"/>
          </p:cNvSpPr>
          <p:nvPr>
            <p:ph type="ftr" sz="quarter" idx="3"/>
          </p:nvPr>
        </p:nvSpPr>
        <p:spPr>
          <a:xfrm>
            <a:off x="2052000" y="6452004"/>
            <a:ext cx="4114800" cy="237600"/>
          </a:xfrm>
          <a:prstGeom prst="rect">
            <a:avLst/>
          </a:prstGeom>
        </p:spPr>
        <p:txBody>
          <a:bodyPr vert="horz" lIns="0" tIns="36000" rIns="0" bIns="0" rtlCol="0" anchor="t" anchorCtr="0"/>
          <a:lstStyle>
            <a:lvl1pPr algn="l">
              <a:defRPr sz="850" b="1">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FA521C-E642-40E3-82FB-509709D9F2F9}"/>
              </a:ext>
            </a:extLst>
          </p:cNvPr>
          <p:cNvSpPr>
            <a:spLocks noGrp="1"/>
          </p:cNvSpPr>
          <p:nvPr>
            <p:ph type="sldNum" sz="quarter" idx="4"/>
          </p:nvPr>
        </p:nvSpPr>
        <p:spPr>
          <a:xfrm>
            <a:off x="9057640" y="6452004"/>
            <a:ext cx="2743200" cy="237600"/>
          </a:xfrm>
          <a:prstGeom prst="rect">
            <a:avLst/>
          </a:prstGeom>
        </p:spPr>
        <p:txBody>
          <a:bodyPr vert="horz" lIns="0" tIns="36000" rIns="0" bIns="0" rtlCol="0" anchor="t" anchorCtr="0"/>
          <a:lstStyle>
            <a:lvl1pPr algn="r">
              <a:defRPr sz="850">
                <a:solidFill>
                  <a:schemeClr val="tx1">
                    <a:tint val="75000"/>
                  </a:schemeClr>
                </a:solidFill>
              </a:defRPr>
            </a:lvl1pPr>
          </a:lstStyle>
          <a:p>
            <a:fld id="{6DF1F962-6FCF-4ED9-AB1A-FC8E17859AF0}" type="slidenum">
              <a:rPr lang="en-GB" smtClean="0"/>
              <a:t>‹#›</a:t>
            </a:fld>
            <a:endParaRPr lang="en-GB"/>
          </a:p>
        </p:txBody>
      </p:sp>
      <p:cxnSp>
        <p:nvCxnSpPr>
          <p:cNvPr id="8" name="Straight Connector 7">
            <a:extLst>
              <a:ext uri="{FF2B5EF4-FFF2-40B4-BE49-F238E27FC236}">
                <a16:creationId xmlns:a16="http://schemas.microsoft.com/office/drawing/2014/main" id="{E7A7C60D-8581-4431-9514-30B600569305}"/>
              </a:ext>
            </a:extLst>
          </p:cNvPr>
          <p:cNvCxnSpPr>
            <a:cxnSpLocks/>
          </p:cNvCxnSpPr>
          <p:nvPr userDrawn="1"/>
        </p:nvCxnSpPr>
        <p:spPr>
          <a:xfrm>
            <a:off x="414000" y="1227600"/>
            <a:ext cx="113922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6A6340-9C49-4047-9B18-8231187E30AD}"/>
              </a:ext>
            </a:extLst>
          </p:cNvPr>
          <p:cNvSpPr txBox="1"/>
          <p:nvPr userDrawn="1"/>
        </p:nvSpPr>
        <p:spPr>
          <a:xfrm>
            <a:off x="414000" y="6452004"/>
            <a:ext cx="1620000" cy="248531"/>
          </a:xfrm>
          <a:prstGeom prst="rect">
            <a:avLst/>
          </a:prstGeom>
          <a:noFill/>
        </p:spPr>
        <p:txBody>
          <a:bodyPr wrap="square" lIns="0" tIns="36000" rIns="0" bIns="0" rtlCol="0">
            <a:noAutofit/>
          </a:bodyPr>
          <a:lstStyle/>
          <a:p>
            <a:r>
              <a:rPr lang="en-GB" sz="850" kern="900" spc="-20" baseline="0">
                <a:solidFill>
                  <a:schemeClr val="tx1">
                    <a:tint val="75000"/>
                  </a:schemeClr>
                </a:solidFill>
                <a:latin typeface="+mn-lt"/>
                <a:ea typeface="+mn-ea"/>
                <a:cs typeface="+mn-cs"/>
              </a:rPr>
              <a:t>FACILITÉ DE FINANCEMENT GLOBALE</a:t>
            </a:r>
          </a:p>
        </p:txBody>
      </p:sp>
    </p:spTree>
    <p:extLst>
      <p:ext uri="{BB962C8B-B14F-4D97-AF65-F5344CB8AC3E}">
        <p14:creationId xmlns:p14="http://schemas.microsoft.com/office/powerpoint/2010/main" val="549859718"/>
      </p:ext>
    </p:extLst>
  </p:cSld>
  <p:clrMap bg1="lt1" tx1="dk1" bg2="lt2" tx2="dk2" accent1="accent1" accent2="accent2" accent3="accent3" accent4="accent4" accent5="accent5" accent6="accent6" hlink="hlink" folHlink="folHlink"/>
  <p:sldLayoutIdLst>
    <p:sldLayoutId id="2147483781" r:id="rId1"/>
    <p:sldLayoutId id="2147483783" r:id="rId2"/>
    <p:sldLayoutId id="2147483792" r:id="rId3"/>
    <p:sldLayoutId id="2147483793" r:id="rId4"/>
    <p:sldLayoutId id="2147483794" r:id="rId5"/>
    <p:sldLayoutId id="2147483795" r:id="rId6"/>
    <p:sldLayoutId id="2147483815" r:id="rId7"/>
    <p:sldLayoutId id="2147483817" r:id="rId8"/>
    <p:sldLayoutId id="2147483818" r:id="rId9"/>
    <p:sldLayoutId id="2147483819" r:id="rId10"/>
    <p:sldLayoutId id="2147483820" r:id="rId11"/>
    <p:sldLayoutId id="2147483821" r:id="rId12"/>
    <p:sldLayoutId id="2147483822" r:id="rId13"/>
    <p:sldLayoutId id="2147483782" r:id="rId14"/>
    <p:sldLayoutId id="2147483784" r:id="rId15"/>
    <p:sldLayoutId id="2147483786" r:id="rId16"/>
    <p:sldLayoutId id="2147483787" r:id="rId17"/>
    <p:sldLayoutId id="2147483816" r:id="rId18"/>
    <p:sldLayoutId id="2147483842" r:id="rId19"/>
    <p:sldLayoutId id="2147483843" r:id="rId20"/>
  </p:sldLayoutIdLst>
  <p:hf hdr="0" ftr="0" dt="0"/>
  <p:txStyles>
    <p:titleStyle>
      <a:lvl1pPr algn="l" defTabSz="914400" rtl="0" eaLnBrk="1" latinLnBrk="0" hangingPunct="1">
        <a:lnSpc>
          <a:spcPct val="95000"/>
        </a:lnSpc>
        <a:spcBef>
          <a:spcPct val="0"/>
        </a:spcBef>
        <a:buNone/>
        <a:defRPr sz="2417"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55" userDrawn="1">
          <p15:clr>
            <a:srgbClr val="F26B43"/>
          </p15:clr>
        </p15:guide>
        <p15:guide id="6" pos="256" userDrawn="1">
          <p15:clr>
            <a:srgbClr val="F26B43"/>
          </p15:clr>
        </p15:guide>
        <p15:guide id="7" pos="7437" userDrawn="1">
          <p15:clr>
            <a:srgbClr val="F26B43"/>
          </p15:clr>
        </p15:guide>
        <p15:guide id="8" orient="horz" pos="3693" userDrawn="1">
          <p15:clr>
            <a:srgbClr val="F26B43"/>
          </p15:clr>
        </p15:guide>
        <p15:guide id="10" orient="horz" pos="4058" userDrawn="1">
          <p15:clr>
            <a:srgbClr val="F26B43"/>
          </p15:clr>
        </p15:guide>
        <p15:guide id="11" orient="horz" pos="1434" userDrawn="1">
          <p15:clr>
            <a:srgbClr val="F26B43"/>
          </p15:clr>
        </p15:guide>
        <p15:guide id="12" orient="horz" pos="2554" userDrawn="1">
          <p15:clr>
            <a:srgbClr val="F26B43"/>
          </p15:clr>
        </p15:guide>
        <p15:guide id="13" pos="3846" userDrawn="1">
          <p15:clr>
            <a:srgbClr val="F26B43"/>
          </p15:clr>
        </p15:guide>
        <p15:guide id="14" pos="12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notesSlide" Target="../notesSlides/notesSlide2.xml"/><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emf"/><Relationship Id="rId10" Type="http://schemas.openxmlformats.org/officeDocument/2006/relationships/image" Target="../media/image31.png"/><Relationship Id="rId4" Type="http://schemas.openxmlformats.org/officeDocument/2006/relationships/oleObject" Target="../embeddings/oleObject1.bin"/><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26.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7970-4353-4AA8-B001-B44A8FCBE71D}"/>
              </a:ext>
            </a:extLst>
          </p:cNvPr>
          <p:cNvSpPr>
            <a:spLocks noGrp="1"/>
          </p:cNvSpPr>
          <p:nvPr>
            <p:ph type="ctrTitle"/>
          </p:nvPr>
        </p:nvSpPr>
        <p:spPr>
          <a:xfrm>
            <a:off x="1125200" y="2449305"/>
            <a:ext cx="7449840" cy="3779520"/>
          </a:xfrm>
        </p:spPr>
        <p:txBody>
          <a:bodyPr/>
          <a:lstStyle/>
          <a:p>
            <a:pPr>
              <a:lnSpc>
                <a:spcPct val="100000"/>
              </a:lnSpc>
            </a:pPr>
            <a:r>
              <a:rPr lang="en-US" sz="4800" dirty="0"/>
              <a:t>Évaluation indépendante du GFF</a:t>
            </a:r>
            <a:br>
              <a:rPr lang="en-US" sz="4800" dirty="0"/>
            </a:br>
            <a:endParaRPr lang="en-GB" sz="4800" b="0" dirty="0"/>
          </a:p>
        </p:txBody>
      </p:sp>
      <p:sp>
        <p:nvSpPr>
          <p:cNvPr id="3" name="Subtitle 2">
            <a:extLst>
              <a:ext uri="{FF2B5EF4-FFF2-40B4-BE49-F238E27FC236}">
                <a16:creationId xmlns:a16="http://schemas.microsoft.com/office/drawing/2014/main" id="{66EF1B3A-960F-4B5E-ABE6-EDB439455EFD}"/>
              </a:ext>
            </a:extLst>
          </p:cNvPr>
          <p:cNvSpPr>
            <a:spLocks noGrp="1"/>
          </p:cNvSpPr>
          <p:nvPr>
            <p:ph type="subTitle" idx="1"/>
          </p:nvPr>
        </p:nvSpPr>
        <p:spPr>
          <a:xfrm>
            <a:off x="1125200" y="5479250"/>
            <a:ext cx="6134400" cy="595920"/>
          </a:xfrm>
        </p:spPr>
        <p:txBody>
          <a:bodyPr vert="horz" lIns="0" tIns="0" rIns="0" bIns="0" rtlCol="0" anchor="t">
            <a:noAutofit/>
          </a:bodyPr>
          <a:lstStyle/>
          <a:p>
            <a:r>
              <a:rPr lang="en-US" dirty="0"/>
              <a:t>Atelier des points </a:t>
            </a:r>
            <a:r>
              <a:rPr lang="en-US" dirty="0" err="1"/>
              <a:t>focaux</a:t>
            </a:r>
            <a:r>
              <a:rPr lang="en-US" dirty="0"/>
              <a:t> des </a:t>
            </a:r>
            <a:r>
              <a:rPr lang="en-US" dirty="0" err="1"/>
              <a:t>gouvernements</a:t>
            </a:r>
            <a:endParaRPr lang="en-US" dirty="0"/>
          </a:p>
          <a:p>
            <a:r>
              <a:rPr lang="en-US" dirty="0"/>
              <a:t>5 mai 2025</a:t>
            </a:r>
            <a:endParaRPr lang="en-GB" dirty="0"/>
          </a:p>
        </p:txBody>
      </p:sp>
      <p:pic>
        <p:nvPicPr>
          <p:cNvPr id="13" name="Picture Placeholder 12">
            <a:extLst>
              <a:ext uri="{FF2B5EF4-FFF2-40B4-BE49-F238E27FC236}">
                <a16:creationId xmlns:a16="http://schemas.microsoft.com/office/drawing/2014/main" id="{40B01327-849F-4C52-940A-FE03DA693754}"/>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6484" r="-6484"/>
          <a:stretch/>
        </p:blipFill>
        <p:spPr>
          <a:xfrm>
            <a:off x="406400" y="404813"/>
            <a:ext cx="1760400" cy="529200"/>
          </a:xfrm>
        </p:spPr>
      </p:pic>
      <p:pic>
        <p:nvPicPr>
          <p:cNvPr id="16" name="Picture Placeholder 15">
            <a:extLst>
              <a:ext uri="{FF2B5EF4-FFF2-40B4-BE49-F238E27FC236}">
                <a16:creationId xmlns:a16="http://schemas.microsoft.com/office/drawing/2014/main" id="{28220C65-4FA6-4326-B92C-CB139081BA3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369" r="-369"/>
          <a:stretch/>
        </p:blipFill>
        <p:spPr>
          <a:xfrm>
            <a:off x="2340000" y="404813"/>
            <a:ext cx="2725200" cy="529200"/>
          </a:xfrm>
        </p:spPr>
      </p:pic>
    </p:spTree>
    <p:extLst>
      <p:ext uri="{BB962C8B-B14F-4D97-AF65-F5344CB8AC3E}">
        <p14:creationId xmlns:p14="http://schemas.microsoft.com/office/powerpoint/2010/main" val="127984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074C-0ECE-7485-5B48-D4DE3BF9EF07}"/>
              </a:ext>
            </a:extLst>
          </p:cNvPr>
          <p:cNvSpPr>
            <a:spLocks noGrp="1"/>
          </p:cNvSpPr>
          <p:nvPr>
            <p:ph type="title"/>
          </p:nvPr>
        </p:nvSpPr>
        <p:spPr>
          <a:xfrm>
            <a:off x="358775" y="576711"/>
            <a:ext cx="11471275" cy="558699"/>
          </a:xfrm>
        </p:spPr>
        <p:txBody>
          <a:bodyPr/>
          <a:lstStyle/>
          <a:p>
            <a:r>
              <a:rPr lang="en-GB" sz="3200" dirty="0"/>
              <a:t>Objectifs de l'évaluation</a:t>
            </a:r>
          </a:p>
        </p:txBody>
      </p:sp>
      <p:sp>
        <p:nvSpPr>
          <p:cNvPr id="4" name="Slide Number Placeholder 3">
            <a:extLst>
              <a:ext uri="{FF2B5EF4-FFF2-40B4-BE49-F238E27FC236}">
                <a16:creationId xmlns:a16="http://schemas.microsoft.com/office/drawing/2014/main" id="{B158956E-7F8C-787C-F292-A73346462B0B}"/>
              </a:ext>
            </a:extLst>
          </p:cNvPr>
          <p:cNvSpPr>
            <a:spLocks noGrp="1"/>
          </p:cNvSpPr>
          <p:nvPr>
            <p:ph type="sldNum" sz="quarter" idx="14"/>
          </p:nvPr>
        </p:nvSpPr>
        <p:spPr/>
        <p:txBody>
          <a:bodyPr/>
          <a:lstStyle/>
          <a:p>
            <a:fld id="{7AD22F34-D0C9-5D40-B1EA-77F67D59A48C}" type="slidenum">
              <a:rPr lang="en-GB" smtClean="0"/>
              <a:t>2</a:t>
            </a:fld>
            <a:endParaRPr lang="en-GB"/>
          </a:p>
        </p:txBody>
      </p:sp>
      <p:sp>
        <p:nvSpPr>
          <p:cNvPr id="7" name="TextBox 6">
            <a:extLst>
              <a:ext uri="{FF2B5EF4-FFF2-40B4-BE49-F238E27FC236}">
                <a16:creationId xmlns:a16="http://schemas.microsoft.com/office/drawing/2014/main" id="{23F33A13-FF1F-331B-D27E-3CF4CF8FE82A}"/>
              </a:ext>
            </a:extLst>
          </p:cNvPr>
          <p:cNvSpPr txBox="1"/>
          <p:nvPr/>
        </p:nvSpPr>
        <p:spPr>
          <a:xfrm>
            <a:off x="1773032" y="1475509"/>
            <a:ext cx="5131201" cy="4672818"/>
          </a:xfrm>
          <a:prstGeom prst="rect">
            <a:avLst/>
          </a:prstGeom>
          <a:noFill/>
        </p:spPr>
        <p:txBody>
          <a:bodyPr wrap="square" rtlCol="0">
            <a:spAutoFit/>
          </a:bodyPr>
          <a:lstStyle/>
          <a:p>
            <a:pPr marL="342900" lvl="0" indent="-342900">
              <a:lnSpc>
                <a:spcPct val="115000"/>
              </a:lnSpc>
              <a:buFont typeface="+mj-lt"/>
              <a:buAutoNum type="arabicPeriod"/>
            </a:pPr>
            <a:r>
              <a:rPr lang="fr-FR" sz="2000" dirty="0">
                <a:solidFill>
                  <a:srgbClr val="000000"/>
                </a:solidFill>
                <a:effectLst/>
                <a:latin typeface="Calibri" panose="020F0502020204030204" pitchFamily="34" charset="0"/>
                <a:ea typeface="Calibri" panose="020F0502020204030204" pitchFamily="34" charset="0"/>
              </a:rPr>
              <a:t>Produire des données, renforcer la redevabilité et favoriser l’apprentissage autour du modèle du GFF (notamment le modèle d’engagement avec les pays, la structure opérationnelle et les modalités d’appui associées), ainsi que sur la stratégie 2021-2025.</a:t>
            </a:r>
          </a:p>
          <a:p>
            <a:pPr marL="342900" lvl="0" indent="-342900">
              <a:lnSpc>
                <a:spcPct val="115000"/>
              </a:lnSpc>
              <a:buFont typeface="+mj-lt"/>
              <a:buAutoNum type="arabicPeriod"/>
            </a:pPr>
            <a:endParaRPr lang="fr-FR"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buFont typeface="+mj-lt"/>
              <a:buAutoNum type="arabicPeriod"/>
            </a:pPr>
            <a:r>
              <a:rPr lang="fr-FR" sz="2000" dirty="0">
                <a:solidFill>
                  <a:srgbClr val="000000"/>
                </a:solidFill>
                <a:latin typeface="Calibri" panose="020F0502020204030204" pitchFamily="34" charset="0"/>
                <a:ea typeface="Calibri" panose="020F0502020204030204" pitchFamily="34" charset="0"/>
              </a:rPr>
              <a:t>O</a:t>
            </a:r>
            <a:r>
              <a:rPr lang="fr-FR" sz="2000" dirty="0">
                <a:solidFill>
                  <a:srgbClr val="000000"/>
                </a:solidFill>
                <a:effectLst/>
                <a:latin typeface="Calibri" panose="020F0502020204030204" pitchFamily="34" charset="0"/>
                <a:ea typeface="Calibri" panose="020F0502020204030204" pitchFamily="34" charset="0"/>
              </a:rPr>
              <a:t>rienter les ajustements à apporter et les actions à renforcer pour le reste de la période stratégique actuelle, tout en contribuant à l’élaboration de la prochaine stratégie du GFF (à partir de 2026).</a:t>
            </a:r>
            <a:endParaRPr lang="en-DK" sz="2000" dirty="0">
              <a:solidFill>
                <a:srgbClr val="000000"/>
              </a:solidFill>
              <a:effectLst/>
              <a:latin typeface="Calibri" panose="020F0502020204030204" pitchFamily="34" charset="0"/>
              <a:ea typeface="Calibri" panose="020F0502020204030204" pitchFamily="34" charset="0"/>
            </a:endParaRPr>
          </a:p>
        </p:txBody>
      </p:sp>
      <p:pic>
        <p:nvPicPr>
          <p:cNvPr id="9" name="Graphic 8" descr="Bullseye with solid fill">
            <a:extLst>
              <a:ext uri="{FF2B5EF4-FFF2-40B4-BE49-F238E27FC236}">
                <a16:creationId xmlns:a16="http://schemas.microsoft.com/office/drawing/2014/main" id="{FBC06053-18F4-1BE8-31D4-29C5AB3C65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319" y="1574682"/>
            <a:ext cx="635474" cy="635474"/>
          </a:xfrm>
          <a:prstGeom prst="rect">
            <a:avLst/>
          </a:prstGeom>
        </p:spPr>
      </p:pic>
      <p:sp>
        <p:nvSpPr>
          <p:cNvPr id="11" name="TextBox 10">
            <a:extLst>
              <a:ext uri="{FF2B5EF4-FFF2-40B4-BE49-F238E27FC236}">
                <a16:creationId xmlns:a16="http://schemas.microsoft.com/office/drawing/2014/main" id="{F4E8BC8A-ABD8-E96C-B44D-DE3A63B8939E}"/>
              </a:ext>
            </a:extLst>
          </p:cNvPr>
          <p:cNvSpPr txBox="1"/>
          <p:nvPr/>
        </p:nvSpPr>
        <p:spPr>
          <a:xfrm>
            <a:off x="338227" y="6359703"/>
            <a:ext cx="1860443" cy="498297"/>
          </a:xfrm>
          <a:prstGeom prst="rect">
            <a:avLst/>
          </a:prstGeom>
          <a:solidFill>
            <a:schemeClr val="bg1"/>
          </a:solidFill>
        </p:spPr>
        <p:txBody>
          <a:bodyPr wrap="square" lIns="0" tIns="0" rIns="0" bIns="0" rtlCol="0">
            <a:noAutofit/>
          </a:bodyPr>
          <a:lstStyle/>
          <a:p>
            <a:pPr algn="l"/>
            <a:endParaRPr lang="en-US" dirty="0">
              <a:solidFill>
                <a:schemeClr val="tx2"/>
              </a:solidFill>
            </a:endParaRPr>
          </a:p>
        </p:txBody>
      </p:sp>
    </p:spTree>
    <p:extLst>
      <p:ext uri="{BB962C8B-B14F-4D97-AF65-F5344CB8AC3E}">
        <p14:creationId xmlns:p14="http://schemas.microsoft.com/office/powerpoint/2010/main" val="369931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F452-B921-74CB-A7B4-2DDE6F5AD7AB}"/>
              </a:ext>
            </a:extLst>
          </p:cNvPr>
          <p:cNvSpPr>
            <a:spLocks noGrp="1"/>
          </p:cNvSpPr>
          <p:nvPr>
            <p:ph type="title"/>
          </p:nvPr>
        </p:nvSpPr>
        <p:spPr>
          <a:xfrm>
            <a:off x="358775" y="618915"/>
            <a:ext cx="11471275" cy="558699"/>
          </a:xfrm>
        </p:spPr>
        <p:txBody>
          <a:bodyPr/>
          <a:lstStyle/>
          <a:p>
            <a:r>
              <a:rPr lang="en-GB" sz="3200" dirty="0"/>
              <a:t>Collecte des données et méthodes d'analyse</a:t>
            </a:r>
          </a:p>
        </p:txBody>
      </p:sp>
      <p:sp>
        <p:nvSpPr>
          <p:cNvPr id="4" name="Slide Number Placeholder 3">
            <a:extLst>
              <a:ext uri="{FF2B5EF4-FFF2-40B4-BE49-F238E27FC236}">
                <a16:creationId xmlns:a16="http://schemas.microsoft.com/office/drawing/2014/main" id="{84F25C67-953E-A380-051B-B29550DFAAED}"/>
              </a:ext>
            </a:extLst>
          </p:cNvPr>
          <p:cNvSpPr>
            <a:spLocks noGrp="1"/>
          </p:cNvSpPr>
          <p:nvPr>
            <p:ph type="sldNum" sz="quarter" idx="14"/>
          </p:nvPr>
        </p:nvSpPr>
        <p:spPr/>
        <p:txBody>
          <a:bodyPr/>
          <a:lstStyle/>
          <a:p>
            <a:fld id="{7AD22F34-D0C9-5D40-B1EA-77F67D59A48C}" type="slidenum">
              <a:rPr lang="en-GB" smtClean="0"/>
              <a:t>3</a:t>
            </a:fld>
            <a:endParaRPr lang="en-GB"/>
          </a:p>
        </p:txBody>
      </p:sp>
      <p:pic>
        <p:nvPicPr>
          <p:cNvPr id="7" name="Graphic 6" descr="Open book outline">
            <a:extLst>
              <a:ext uri="{FF2B5EF4-FFF2-40B4-BE49-F238E27FC236}">
                <a16:creationId xmlns:a16="http://schemas.microsoft.com/office/drawing/2014/main" id="{4072741F-8BC2-AABB-9078-6934634ED4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524" y="1932663"/>
            <a:ext cx="1270000" cy="1270000"/>
          </a:xfrm>
          <a:prstGeom prst="rect">
            <a:avLst/>
          </a:prstGeom>
        </p:spPr>
      </p:pic>
      <p:sp>
        <p:nvSpPr>
          <p:cNvPr id="8" name="TextBox 7">
            <a:extLst>
              <a:ext uri="{FF2B5EF4-FFF2-40B4-BE49-F238E27FC236}">
                <a16:creationId xmlns:a16="http://schemas.microsoft.com/office/drawing/2014/main" id="{5E39AF48-0C8E-64E2-2487-29C78727323D}"/>
              </a:ext>
            </a:extLst>
          </p:cNvPr>
          <p:cNvSpPr txBox="1"/>
          <p:nvPr/>
        </p:nvSpPr>
        <p:spPr>
          <a:xfrm>
            <a:off x="2387353" y="2190205"/>
            <a:ext cx="3751584" cy="338554"/>
          </a:xfrm>
          <a:prstGeom prst="rect">
            <a:avLst/>
          </a:prstGeom>
          <a:noFill/>
        </p:spPr>
        <p:txBody>
          <a:bodyPr wrap="square" rtlCol="0">
            <a:spAutoFit/>
          </a:bodyPr>
          <a:lstStyle/>
          <a:p>
            <a:r>
              <a:rPr lang="fr-FR" sz="1600" dirty="0"/>
              <a:t>Plus de 300 documents examinés</a:t>
            </a:r>
          </a:p>
        </p:txBody>
      </p:sp>
      <p:pic>
        <p:nvPicPr>
          <p:cNvPr id="9" name="Graphic 8" descr="Radio microphone outline">
            <a:extLst>
              <a:ext uri="{FF2B5EF4-FFF2-40B4-BE49-F238E27FC236}">
                <a16:creationId xmlns:a16="http://schemas.microsoft.com/office/drawing/2014/main" id="{A4192FCD-CBBD-2CF9-4483-25111ED370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9324" y="3667016"/>
            <a:ext cx="914400" cy="914400"/>
          </a:xfrm>
          <a:prstGeom prst="rect">
            <a:avLst/>
          </a:prstGeom>
        </p:spPr>
      </p:pic>
      <p:sp>
        <p:nvSpPr>
          <p:cNvPr id="10" name="TextBox 9">
            <a:extLst>
              <a:ext uri="{FF2B5EF4-FFF2-40B4-BE49-F238E27FC236}">
                <a16:creationId xmlns:a16="http://schemas.microsoft.com/office/drawing/2014/main" id="{7ABAA890-57BD-FAD2-2CD3-621B053F98F8}"/>
              </a:ext>
            </a:extLst>
          </p:cNvPr>
          <p:cNvSpPr txBox="1"/>
          <p:nvPr/>
        </p:nvSpPr>
        <p:spPr>
          <a:xfrm>
            <a:off x="2387353" y="3635703"/>
            <a:ext cx="2656299" cy="2062103"/>
          </a:xfrm>
          <a:prstGeom prst="rect">
            <a:avLst/>
          </a:prstGeom>
          <a:noFill/>
        </p:spPr>
        <p:txBody>
          <a:bodyPr wrap="square" rtlCol="0">
            <a:spAutoFit/>
          </a:bodyPr>
          <a:lstStyle/>
          <a:p>
            <a:r>
              <a:rPr lang="en-GB" sz="1600" dirty="0"/>
              <a:t>45 </a:t>
            </a:r>
            <a:r>
              <a:rPr lang="en-GB" sz="1600" dirty="0" err="1"/>
              <a:t>personnes</a:t>
            </a:r>
            <a:r>
              <a:rPr lang="en-GB" sz="1600" dirty="0"/>
              <a:t> </a:t>
            </a:r>
            <a:r>
              <a:rPr lang="en-GB" sz="1600" dirty="0" err="1"/>
              <a:t>ont</a:t>
            </a:r>
            <a:r>
              <a:rPr lang="en-GB" sz="1600" dirty="0"/>
              <a:t> </a:t>
            </a:r>
            <a:r>
              <a:rPr lang="en-GB" sz="1600" dirty="0" err="1"/>
              <a:t>été</a:t>
            </a:r>
            <a:r>
              <a:rPr lang="en-GB" sz="1600" dirty="0"/>
              <a:t> </a:t>
            </a:r>
            <a:r>
              <a:rPr lang="en-GB" sz="1600" dirty="0" err="1"/>
              <a:t>interrogées</a:t>
            </a:r>
            <a:r>
              <a:rPr lang="en-GB" sz="1600" dirty="0"/>
              <a:t> dans le cadre </a:t>
            </a:r>
            <a:r>
              <a:rPr lang="en-GB" sz="1600" dirty="0" err="1"/>
              <a:t>d'entretiens</a:t>
            </a:r>
            <a:r>
              <a:rPr lang="en-GB" sz="1600" dirty="0"/>
              <a:t> avec des </a:t>
            </a:r>
            <a:r>
              <a:rPr lang="fr-FR" sz="1600" dirty="0"/>
              <a:t>informateurs et informatrices</a:t>
            </a:r>
            <a:r>
              <a:rPr lang="en-GB" sz="1600" dirty="0"/>
              <a:t> </a:t>
            </a:r>
            <a:r>
              <a:rPr lang="en-GB" sz="1600" dirty="0" err="1"/>
              <a:t>clés</a:t>
            </a:r>
            <a:r>
              <a:rPr lang="en-GB" sz="1600" dirty="0"/>
              <a:t> au </a:t>
            </a:r>
            <a:r>
              <a:rPr lang="en-GB" sz="1600" dirty="0" err="1"/>
              <a:t>niveau</a:t>
            </a:r>
            <a:r>
              <a:rPr lang="en-GB" sz="1600" dirty="0"/>
              <a:t> </a:t>
            </a:r>
            <a:r>
              <a:rPr lang="en-GB" sz="1600" dirty="0" err="1"/>
              <a:t>mondial</a:t>
            </a:r>
            <a:r>
              <a:rPr lang="en-GB" sz="1600" dirty="0"/>
              <a:t>, et 110 </a:t>
            </a:r>
            <a:r>
              <a:rPr lang="en-GB" sz="1600" dirty="0" err="1"/>
              <a:t>personnes</a:t>
            </a:r>
            <a:r>
              <a:rPr lang="en-GB" sz="1600" dirty="0"/>
              <a:t> au </a:t>
            </a:r>
            <a:r>
              <a:rPr lang="en-GB" sz="1600" dirty="0" err="1"/>
              <a:t>niveau</a:t>
            </a:r>
            <a:r>
              <a:rPr lang="en-GB" sz="1600" dirty="0"/>
              <a:t> des pays. </a:t>
            </a:r>
          </a:p>
        </p:txBody>
      </p:sp>
      <p:pic>
        <p:nvPicPr>
          <p:cNvPr id="11" name="Graphic 10" descr="Clipboard outline">
            <a:extLst>
              <a:ext uri="{FF2B5EF4-FFF2-40B4-BE49-F238E27FC236}">
                <a16:creationId xmlns:a16="http://schemas.microsoft.com/office/drawing/2014/main" id="{233CCE49-5142-6D2B-1800-C2784F89C3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12579" y="2012494"/>
            <a:ext cx="1110337" cy="1110337"/>
          </a:xfrm>
          <a:prstGeom prst="rect">
            <a:avLst/>
          </a:prstGeom>
        </p:spPr>
      </p:pic>
      <p:sp>
        <p:nvSpPr>
          <p:cNvPr id="12" name="TextBox 11">
            <a:extLst>
              <a:ext uri="{FF2B5EF4-FFF2-40B4-BE49-F238E27FC236}">
                <a16:creationId xmlns:a16="http://schemas.microsoft.com/office/drawing/2014/main" id="{7D4BA3A4-6725-2039-0312-50A7660C1A91}"/>
              </a:ext>
            </a:extLst>
          </p:cNvPr>
          <p:cNvSpPr txBox="1"/>
          <p:nvPr/>
        </p:nvSpPr>
        <p:spPr>
          <a:xfrm>
            <a:off x="7147006" y="1954736"/>
            <a:ext cx="4073470" cy="1323439"/>
          </a:xfrm>
          <a:prstGeom prst="rect">
            <a:avLst/>
          </a:prstGeom>
          <a:noFill/>
        </p:spPr>
        <p:txBody>
          <a:bodyPr wrap="square" rtlCol="0">
            <a:spAutoFit/>
          </a:bodyPr>
          <a:lstStyle/>
          <a:p>
            <a:r>
              <a:rPr lang="fr-FR" sz="1600" dirty="0"/>
              <a:t>Enquête au niveau mondial (50 répondants) et enquête au niveau des pays (208 répondants), avec un taux de réponse de 34% dans les deux cas</a:t>
            </a:r>
          </a:p>
        </p:txBody>
      </p:sp>
      <p:sp>
        <p:nvSpPr>
          <p:cNvPr id="15" name="TextBox 14">
            <a:extLst>
              <a:ext uri="{FF2B5EF4-FFF2-40B4-BE49-F238E27FC236}">
                <a16:creationId xmlns:a16="http://schemas.microsoft.com/office/drawing/2014/main" id="{8DC14862-C513-5B5A-47D2-2AAEB58A38E4}"/>
              </a:ext>
            </a:extLst>
          </p:cNvPr>
          <p:cNvSpPr txBox="1"/>
          <p:nvPr/>
        </p:nvSpPr>
        <p:spPr>
          <a:xfrm>
            <a:off x="7147006" y="3602167"/>
            <a:ext cx="3895670" cy="2308324"/>
          </a:xfrm>
          <a:prstGeom prst="rect">
            <a:avLst/>
          </a:prstGeom>
          <a:noFill/>
        </p:spPr>
        <p:txBody>
          <a:bodyPr wrap="square" rtlCol="0">
            <a:spAutoFit/>
          </a:bodyPr>
          <a:lstStyle/>
          <a:p>
            <a:r>
              <a:rPr lang="en-GB" sz="1600" dirty="0"/>
              <a:t>Diverses approches analytiques ont été déployées : </a:t>
            </a:r>
            <a:r>
              <a:rPr lang="fr-FR" sz="1600" dirty="0"/>
              <a:t>faisabilité de l’évaluation</a:t>
            </a:r>
            <a:r>
              <a:rPr lang="en-US" sz="1600" dirty="0"/>
              <a:t> et analyse des lacunes, analyse de la couverture des services et de </a:t>
            </a:r>
            <a:r>
              <a:rPr lang="fr-FR" sz="1600" dirty="0"/>
              <a:t>l’évolution </a:t>
            </a:r>
            <a:r>
              <a:rPr lang="en-US" sz="1600" dirty="0"/>
              <a:t>des indicateurs clés de performance (ICP), analyse financière, analyse thématique / test d'hypothèses, analyse des leviers et </a:t>
            </a:r>
            <a:r>
              <a:rPr lang="fr-FR" sz="1600" dirty="0"/>
              <a:t>freins</a:t>
            </a:r>
            <a:r>
              <a:rPr lang="en-US" sz="1600" dirty="0"/>
              <a:t>.</a:t>
            </a:r>
            <a:r>
              <a:rPr lang="en-GB" sz="1600" dirty="0"/>
              <a:t> </a:t>
            </a:r>
          </a:p>
        </p:txBody>
      </p:sp>
      <p:pic>
        <p:nvPicPr>
          <p:cNvPr id="6" name="Graphic 5" descr="Globe outline">
            <a:extLst>
              <a:ext uri="{FF2B5EF4-FFF2-40B4-BE49-F238E27FC236}">
                <a16:creationId xmlns:a16="http://schemas.microsoft.com/office/drawing/2014/main" id="{52EA8F4C-9B74-BC2B-2807-F6A2DA248F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68759" y="3631759"/>
            <a:ext cx="914400" cy="914400"/>
          </a:xfrm>
          <a:prstGeom prst="rect">
            <a:avLst/>
          </a:prstGeom>
        </p:spPr>
      </p:pic>
      <p:sp>
        <p:nvSpPr>
          <p:cNvPr id="14" name="TextBox 13">
            <a:extLst>
              <a:ext uri="{FF2B5EF4-FFF2-40B4-BE49-F238E27FC236}">
                <a16:creationId xmlns:a16="http://schemas.microsoft.com/office/drawing/2014/main" id="{1610DF40-FF69-D412-622B-2AAF2704292E}"/>
              </a:ext>
            </a:extLst>
          </p:cNvPr>
          <p:cNvSpPr txBox="1"/>
          <p:nvPr/>
        </p:nvSpPr>
        <p:spPr>
          <a:xfrm>
            <a:off x="338227" y="6359703"/>
            <a:ext cx="1860443" cy="498297"/>
          </a:xfrm>
          <a:prstGeom prst="rect">
            <a:avLst/>
          </a:prstGeom>
          <a:solidFill>
            <a:schemeClr val="bg1"/>
          </a:solidFill>
        </p:spPr>
        <p:txBody>
          <a:bodyPr wrap="square" lIns="0" tIns="0" rIns="0" bIns="0" rtlCol="0">
            <a:noAutofit/>
          </a:bodyPr>
          <a:lstStyle/>
          <a:p>
            <a:pPr algn="l"/>
            <a:endParaRPr lang="en-US" dirty="0">
              <a:solidFill>
                <a:schemeClr val="tx2"/>
              </a:solidFill>
            </a:endParaRPr>
          </a:p>
        </p:txBody>
      </p:sp>
    </p:spTree>
    <p:extLst>
      <p:ext uri="{BB962C8B-B14F-4D97-AF65-F5344CB8AC3E}">
        <p14:creationId xmlns:p14="http://schemas.microsoft.com/office/powerpoint/2010/main" val="57112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33558-9C48-252A-697B-A178D39053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57C3AD-5B19-07DE-CAB3-C88080B9D9AF}"/>
              </a:ext>
            </a:extLst>
          </p:cNvPr>
          <p:cNvSpPr>
            <a:spLocks noGrp="1"/>
          </p:cNvSpPr>
          <p:nvPr>
            <p:ph type="body" sz="quarter" idx="10"/>
          </p:nvPr>
        </p:nvSpPr>
        <p:spPr>
          <a:xfrm>
            <a:off x="457200" y="595921"/>
            <a:ext cx="10646229" cy="1027113"/>
          </a:xfrm>
        </p:spPr>
        <p:txBody>
          <a:bodyPr/>
          <a:lstStyle/>
          <a:p>
            <a:r>
              <a:rPr lang="en-US" sz="3200" dirty="0"/>
              <a:t>Études de </a:t>
            </a:r>
            <a:r>
              <a:rPr lang="en-US" sz="3200" dirty="0" err="1"/>
              <a:t>cas</a:t>
            </a:r>
            <a:r>
              <a:rPr lang="en-US" sz="3200" dirty="0"/>
              <a:t> dans les pays</a:t>
            </a:r>
          </a:p>
        </p:txBody>
      </p:sp>
      <p:sp>
        <p:nvSpPr>
          <p:cNvPr id="3" name="Text Placeholder 2">
            <a:extLst>
              <a:ext uri="{FF2B5EF4-FFF2-40B4-BE49-F238E27FC236}">
                <a16:creationId xmlns:a16="http://schemas.microsoft.com/office/drawing/2014/main" id="{05B4DFAF-4409-ABDF-B769-D49CEFE77138}"/>
              </a:ext>
            </a:extLst>
          </p:cNvPr>
          <p:cNvSpPr>
            <a:spLocks noGrp="1"/>
          </p:cNvSpPr>
          <p:nvPr>
            <p:ph type="body" sz="quarter" idx="11"/>
          </p:nvPr>
        </p:nvSpPr>
        <p:spPr>
          <a:xfrm>
            <a:off x="895546" y="1468924"/>
            <a:ext cx="9049499" cy="4830551"/>
          </a:xfrm>
        </p:spPr>
        <p:txBody>
          <a:bodyPr/>
          <a:lstStyle/>
          <a:p>
            <a:pPr marL="0" marR="0">
              <a:spcBef>
                <a:spcPts val="0"/>
              </a:spcBef>
              <a:spcAft>
                <a:spcPts val="0"/>
              </a:spcAft>
            </a:pPr>
            <a:r>
              <a:rPr lang="en-US" sz="3200" dirty="0">
                <a:latin typeface="Calibri" panose="020F0502020204030204" pitchFamily="34" charset="0"/>
                <a:ea typeface="Calibri" panose="020F0502020204030204" pitchFamily="34" charset="0"/>
              </a:rPr>
              <a:t>Étude </a:t>
            </a:r>
            <a:r>
              <a:rPr lang="en-US" sz="3200" dirty="0" err="1">
                <a:latin typeface="Calibri" panose="020F0502020204030204" pitchFamily="34" charset="0"/>
                <a:ea typeface="Calibri" panose="020F0502020204030204" pitchFamily="34" charset="0"/>
              </a:rPr>
              <a:t>approfondie</a:t>
            </a:r>
            <a:r>
              <a:rPr lang="en-US" sz="3200" dirty="0">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(en personne) :</a:t>
            </a:r>
          </a:p>
          <a:p>
            <a:pPr marL="429750" lvl="2" indent="-285750">
              <a:spcAft>
                <a:spcPts val="0"/>
              </a:spcAft>
              <a:buFont typeface="Arial" panose="020B0604020202020204" pitchFamily="34" charset="0"/>
              <a:buChar char="•"/>
            </a:pPr>
            <a:r>
              <a:rPr lang="en-US" sz="2400" b="0" dirty="0">
                <a:effectLst/>
                <a:latin typeface="Calibri" panose="020F0502020204030204" pitchFamily="34" charset="0"/>
                <a:ea typeface="Times New Roman" panose="02020603050405020304" pitchFamily="18" charset="0"/>
              </a:rPr>
              <a:t>Côte d'Ivoire</a:t>
            </a:r>
            <a:endParaRPr lang="en-US" sz="2400" b="0" dirty="0">
              <a:effectLst/>
              <a:latin typeface="Calibri" panose="020F0502020204030204" pitchFamily="34" charset="0"/>
              <a:ea typeface="Calibri" panose="020F0502020204030204" pitchFamily="34" charset="0"/>
            </a:endParaRPr>
          </a:p>
          <a:p>
            <a:pPr marL="429750" lvl="2" indent="-285750">
              <a:spcAft>
                <a:spcPts val="0"/>
              </a:spcAft>
              <a:buFont typeface="Arial" panose="020B0604020202020204" pitchFamily="34" charset="0"/>
              <a:buChar char="•"/>
            </a:pPr>
            <a:r>
              <a:rPr lang="en-US" sz="2400" b="0" dirty="0">
                <a:effectLst/>
                <a:latin typeface="Calibri" panose="020F0502020204030204" pitchFamily="34" charset="0"/>
                <a:ea typeface="Times New Roman" panose="02020603050405020304" pitchFamily="18" charset="0"/>
              </a:rPr>
              <a:t>Éthiopie </a:t>
            </a:r>
            <a:endParaRPr lang="en-US" sz="2400" b="0" dirty="0">
              <a:effectLst/>
              <a:latin typeface="Calibri" panose="020F0502020204030204" pitchFamily="34" charset="0"/>
              <a:ea typeface="Calibri" panose="020F0502020204030204" pitchFamily="34" charset="0"/>
            </a:endParaRPr>
          </a:p>
          <a:p>
            <a:pPr marL="429750" lvl="2" indent="-285750">
              <a:spcAft>
                <a:spcPts val="0"/>
              </a:spcAft>
              <a:buFont typeface="Arial" panose="020B0604020202020204" pitchFamily="34" charset="0"/>
              <a:buChar char="•"/>
            </a:pPr>
            <a:r>
              <a:rPr lang="en-US" sz="2400" b="0" dirty="0">
                <a:effectLst/>
                <a:latin typeface="Calibri" panose="020F0502020204030204" pitchFamily="34" charset="0"/>
                <a:ea typeface="Times New Roman" panose="02020603050405020304" pitchFamily="18" charset="0"/>
              </a:rPr>
              <a:t>Malawi </a:t>
            </a:r>
            <a:endParaRPr lang="en-US" sz="2400" b="0" dirty="0">
              <a:effectLst/>
              <a:latin typeface="Calibri" panose="020F0502020204030204" pitchFamily="34" charset="0"/>
              <a:ea typeface="Calibri" panose="020F0502020204030204" pitchFamily="34" charset="0"/>
            </a:endParaRPr>
          </a:p>
          <a:p>
            <a:pPr marL="429750" lvl="2" indent="-285750">
              <a:spcAft>
                <a:spcPts val="0"/>
              </a:spcAft>
              <a:buFont typeface="Arial" panose="020B0604020202020204" pitchFamily="34" charset="0"/>
              <a:buChar char="•"/>
            </a:pPr>
            <a:r>
              <a:rPr lang="en-US" sz="2400" b="0" dirty="0">
                <a:effectLst/>
                <a:latin typeface="Calibri" panose="020F0502020204030204" pitchFamily="34" charset="0"/>
                <a:ea typeface="Times New Roman" panose="02020603050405020304" pitchFamily="18" charset="0"/>
              </a:rPr>
              <a:t>Pakistan </a:t>
            </a:r>
          </a:p>
          <a:p>
            <a:pPr marL="429750" lvl="2" indent="-285750">
              <a:spcAft>
                <a:spcPts val="0"/>
              </a:spcAft>
              <a:buFont typeface="Arial" panose="020B0604020202020204" pitchFamily="34" charset="0"/>
              <a:buChar char="•"/>
            </a:pPr>
            <a:endParaRPr lang="en-US" sz="2400" b="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À distance :</a:t>
            </a:r>
          </a:p>
          <a:p>
            <a:pPr marL="429750" marR="0" lvl="2" indent="-285750">
              <a:spcAft>
                <a:spcPts val="0"/>
              </a:spcAft>
              <a:buFont typeface="Arial" panose="020B0604020202020204" pitchFamily="34" charset="0"/>
              <a:buChar char="•"/>
            </a:pPr>
            <a:r>
              <a:rPr lang="en-US" sz="2400" dirty="0">
                <a:latin typeface="Calibri" panose="020F0502020204030204" pitchFamily="34" charset="0"/>
              </a:rPr>
              <a:t>Afghanistan </a:t>
            </a:r>
          </a:p>
          <a:p>
            <a:pPr marL="429750" marR="0" lvl="2" indent="-285750">
              <a:spcAft>
                <a:spcPts val="0"/>
              </a:spcAft>
              <a:buFont typeface="Arial" panose="020B0604020202020204" pitchFamily="34" charset="0"/>
              <a:buChar char="•"/>
            </a:pPr>
            <a:r>
              <a:rPr lang="en-US" sz="2400" dirty="0">
                <a:latin typeface="Calibri" panose="020F0502020204030204" pitchFamily="34" charset="0"/>
              </a:rPr>
              <a:t>Guinée </a:t>
            </a:r>
          </a:p>
          <a:p>
            <a:pPr marL="429750" marR="0" lvl="2" indent="-285750">
              <a:spcAft>
                <a:spcPts val="0"/>
              </a:spcAft>
              <a:buFont typeface="Arial" panose="020B0604020202020204" pitchFamily="34" charset="0"/>
              <a:buChar char="•"/>
            </a:pPr>
            <a:r>
              <a:rPr lang="en-US" sz="2400" dirty="0">
                <a:latin typeface="Calibri" panose="020F0502020204030204" pitchFamily="34" charset="0"/>
              </a:rPr>
              <a:t>Indonésie </a:t>
            </a:r>
          </a:p>
          <a:p>
            <a:pPr marL="429750" marR="0" lvl="2" indent="-285750">
              <a:spcAft>
                <a:spcPts val="0"/>
              </a:spcAft>
              <a:buFont typeface="Arial" panose="020B0604020202020204" pitchFamily="34" charset="0"/>
              <a:buChar char="•"/>
            </a:pPr>
            <a:r>
              <a:rPr lang="en-US" sz="2400" dirty="0">
                <a:latin typeface="Calibri" panose="020F0502020204030204" pitchFamily="34" charset="0"/>
              </a:rPr>
              <a:t>Niger </a:t>
            </a:r>
          </a:p>
          <a:p>
            <a:pPr marL="429750" marR="0" lvl="2" indent="-285750">
              <a:spcAft>
                <a:spcPts val="0"/>
              </a:spcAft>
              <a:buFont typeface="Arial" panose="020B0604020202020204" pitchFamily="34" charset="0"/>
              <a:buChar char="•"/>
            </a:pPr>
            <a:r>
              <a:rPr lang="en-US" sz="2400" dirty="0">
                <a:latin typeface="Calibri" panose="020F0502020204030204" pitchFamily="34" charset="0"/>
              </a:rPr>
              <a:t>Nigeria </a:t>
            </a:r>
          </a:p>
          <a:p>
            <a:pPr marL="429750" marR="0" lvl="2" indent="-285750">
              <a:spcAft>
                <a:spcPts val="0"/>
              </a:spcAft>
              <a:buFont typeface="Arial" panose="020B0604020202020204" pitchFamily="34" charset="0"/>
              <a:buChar char="•"/>
            </a:pPr>
            <a:r>
              <a:rPr lang="en-US" sz="2400" dirty="0">
                <a:latin typeface="Calibri" panose="020F0502020204030204" pitchFamily="34" charset="0"/>
              </a:rPr>
              <a:t>Tanzanie </a:t>
            </a:r>
          </a:p>
          <a:p>
            <a:endParaRPr lang="en-US" dirty="0"/>
          </a:p>
        </p:txBody>
      </p:sp>
      <p:sp>
        <p:nvSpPr>
          <p:cNvPr id="4" name="Slide Number Placeholder 3">
            <a:extLst>
              <a:ext uri="{FF2B5EF4-FFF2-40B4-BE49-F238E27FC236}">
                <a16:creationId xmlns:a16="http://schemas.microsoft.com/office/drawing/2014/main" id="{FE96AB9F-DCD1-8C9B-D789-3EA7BCE3A67D}"/>
              </a:ext>
            </a:extLst>
          </p:cNvPr>
          <p:cNvSpPr>
            <a:spLocks noGrp="1"/>
          </p:cNvSpPr>
          <p:nvPr>
            <p:ph type="sldNum" sz="quarter" idx="12"/>
          </p:nvPr>
        </p:nvSpPr>
        <p:spPr/>
        <p:txBody>
          <a:bodyPr/>
          <a:lstStyle/>
          <a:p>
            <a:fld id="{B1C535E9-3087-854E-9C8F-55CBE0306812}" type="slidenum">
              <a:rPr lang="en-US" smtClean="0"/>
              <a:t>4</a:t>
            </a:fld>
            <a:endParaRPr lang="en-US"/>
          </a:p>
        </p:txBody>
      </p:sp>
      <p:sp>
        <p:nvSpPr>
          <p:cNvPr id="5" name="TextBox 4">
            <a:extLst>
              <a:ext uri="{FF2B5EF4-FFF2-40B4-BE49-F238E27FC236}">
                <a16:creationId xmlns:a16="http://schemas.microsoft.com/office/drawing/2014/main" id="{2DBED241-15C8-E079-5085-6E6844FC28EE}"/>
              </a:ext>
            </a:extLst>
          </p:cNvPr>
          <p:cNvSpPr txBox="1"/>
          <p:nvPr/>
        </p:nvSpPr>
        <p:spPr>
          <a:xfrm>
            <a:off x="338227" y="6359703"/>
            <a:ext cx="1860443" cy="498297"/>
          </a:xfrm>
          <a:prstGeom prst="rect">
            <a:avLst/>
          </a:prstGeom>
          <a:solidFill>
            <a:schemeClr val="bg1"/>
          </a:solidFill>
        </p:spPr>
        <p:txBody>
          <a:bodyPr wrap="square" lIns="0" tIns="0" rIns="0" bIns="0" rtlCol="0">
            <a:noAutofit/>
          </a:bodyPr>
          <a:lstStyle/>
          <a:p>
            <a:pPr algn="l"/>
            <a:endParaRPr lang="en-US" dirty="0">
              <a:solidFill>
                <a:schemeClr val="tx2"/>
              </a:solidFill>
            </a:endParaRPr>
          </a:p>
        </p:txBody>
      </p:sp>
    </p:spTree>
    <p:extLst>
      <p:ext uri="{BB962C8B-B14F-4D97-AF65-F5344CB8AC3E}">
        <p14:creationId xmlns:p14="http://schemas.microsoft.com/office/powerpoint/2010/main" val="315996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56786-D94C-1BE8-09B9-55B086E9B578}"/>
              </a:ext>
            </a:extLst>
          </p:cNvPr>
          <p:cNvSpPr txBox="1"/>
          <p:nvPr/>
        </p:nvSpPr>
        <p:spPr>
          <a:xfrm>
            <a:off x="338227" y="6359703"/>
            <a:ext cx="1860443" cy="498297"/>
          </a:xfrm>
          <a:prstGeom prst="rect">
            <a:avLst/>
          </a:prstGeom>
          <a:solidFill>
            <a:schemeClr val="bg1"/>
          </a:solidFill>
        </p:spPr>
        <p:txBody>
          <a:bodyPr wrap="square" lIns="0" tIns="0" rIns="0" bIns="0" rtlCol="0">
            <a:noAutofit/>
          </a:bodyPr>
          <a:lstStyle/>
          <a:p>
            <a:pPr algn="l"/>
            <a:endParaRPr lang="en-US" dirty="0">
              <a:solidFill>
                <a:schemeClr val="tx2"/>
              </a:solidFill>
            </a:endParaRPr>
          </a:p>
        </p:txBody>
      </p:sp>
      <p:graphicFrame>
        <p:nvGraphicFramePr>
          <p:cNvPr id="5" name="think-cell data - do not delete" hidden="1">
            <a:extLst>
              <a:ext uri="{FF2B5EF4-FFF2-40B4-BE49-F238E27FC236}">
                <a16:creationId xmlns:a16="http://schemas.microsoft.com/office/drawing/2014/main" id="{C39D98BC-C8B1-E931-CEF6-D331DBD384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think-cell data - do not delete" hidden="1">
                        <a:extLst>
                          <a:ext uri="{FF2B5EF4-FFF2-40B4-BE49-F238E27FC236}">
                            <a16:creationId xmlns:a16="http://schemas.microsoft.com/office/drawing/2014/main" id="{C39D98BC-C8B1-E931-CEF6-D331DBD384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F5D5A5-3515-8811-A22D-4610AB604F62}"/>
              </a:ext>
            </a:extLst>
          </p:cNvPr>
          <p:cNvSpPr>
            <a:spLocks noGrp="1"/>
          </p:cNvSpPr>
          <p:nvPr>
            <p:ph type="title"/>
          </p:nvPr>
        </p:nvSpPr>
        <p:spPr>
          <a:xfrm>
            <a:off x="413998" y="160776"/>
            <a:ext cx="10257050" cy="810000"/>
          </a:xfrm>
        </p:spPr>
        <p:txBody>
          <a:bodyPr vert="horz"/>
          <a:lstStyle/>
          <a:p>
            <a:r>
              <a:rPr lang="en-US" sz="3200" dirty="0"/>
              <a:t>Les principales conclusions de l'évaluation sont importantes pour la prochaine stratégie du GFF</a:t>
            </a:r>
          </a:p>
        </p:txBody>
      </p:sp>
      <p:sp>
        <p:nvSpPr>
          <p:cNvPr id="4" name="Slide Number Placeholder 3">
            <a:extLst>
              <a:ext uri="{FF2B5EF4-FFF2-40B4-BE49-F238E27FC236}">
                <a16:creationId xmlns:a16="http://schemas.microsoft.com/office/drawing/2014/main" id="{644777AF-A2B4-C871-CF93-64E947E3B567}"/>
              </a:ext>
            </a:extLst>
          </p:cNvPr>
          <p:cNvSpPr>
            <a:spLocks noGrp="1"/>
          </p:cNvSpPr>
          <p:nvPr>
            <p:ph type="sldNum" sz="quarter" idx="12"/>
          </p:nvPr>
        </p:nvSpPr>
        <p:spPr>
          <a:xfrm>
            <a:off x="8961829" y="7127533"/>
            <a:ext cx="2743200" cy="237600"/>
          </a:xfrm>
        </p:spPr>
        <p:txBody>
          <a:bodyPr/>
          <a:lstStyle/>
          <a:p>
            <a:fld id="{6DF1F962-6FCF-4ED9-AB1A-FC8E17859AF0}" type="slidenum">
              <a:rPr lang="en-US" smtClean="0"/>
              <a:t>5</a:t>
            </a:fld>
            <a:endParaRPr lang="en-US"/>
          </a:p>
        </p:txBody>
      </p:sp>
      <p:sp>
        <p:nvSpPr>
          <p:cNvPr id="10" name="Rectangle 9">
            <a:extLst>
              <a:ext uri="{FF2B5EF4-FFF2-40B4-BE49-F238E27FC236}">
                <a16:creationId xmlns:a16="http://schemas.microsoft.com/office/drawing/2014/main" id="{75AA0BE9-4E67-1041-C1F5-6DC1F3F7FDE0}"/>
              </a:ext>
            </a:extLst>
          </p:cNvPr>
          <p:cNvSpPr/>
          <p:nvPr/>
        </p:nvSpPr>
        <p:spPr>
          <a:xfrm>
            <a:off x="1129018" y="1549724"/>
            <a:ext cx="4579539" cy="622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600" b="1" dirty="0">
                <a:solidFill>
                  <a:schemeClr val="accent1"/>
                </a:solidFill>
              </a:rPr>
              <a:t>Le modèle du GFF dans son ensemble est pertinent et doit être doté des ressources appropriées.</a:t>
            </a:r>
            <a:endParaRPr lang="en-US" sz="1600" b="1" dirty="0">
              <a:solidFill>
                <a:schemeClr val="accent1"/>
              </a:solidFill>
            </a:endParaRPr>
          </a:p>
        </p:txBody>
      </p:sp>
      <p:sp>
        <p:nvSpPr>
          <p:cNvPr id="11" name="Rectangle 10">
            <a:extLst>
              <a:ext uri="{FF2B5EF4-FFF2-40B4-BE49-F238E27FC236}">
                <a16:creationId xmlns:a16="http://schemas.microsoft.com/office/drawing/2014/main" id="{0AB1402B-5E05-CF3C-CEEE-97AED9C70A20}"/>
              </a:ext>
            </a:extLst>
          </p:cNvPr>
          <p:cNvSpPr/>
          <p:nvPr/>
        </p:nvSpPr>
        <p:spPr>
          <a:xfrm>
            <a:off x="1095465" y="2673621"/>
            <a:ext cx="4579539" cy="622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chemeClr val="accent1"/>
                </a:solidFill>
              </a:rPr>
              <a:t>Le modèle d'engagement du GFF dans les pays est pertinent, réactif et apporte une valeur ajoutée.</a:t>
            </a:r>
          </a:p>
        </p:txBody>
      </p:sp>
      <p:sp>
        <p:nvSpPr>
          <p:cNvPr id="12" name="Rectangle 11">
            <a:extLst>
              <a:ext uri="{FF2B5EF4-FFF2-40B4-BE49-F238E27FC236}">
                <a16:creationId xmlns:a16="http://schemas.microsoft.com/office/drawing/2014/main" id="{5478EEAA-520A-BB79-FFF4-FFDE28DE8465}"/>
              </a:ext>
            </a:extLst>
          </p:cNvPr>
          <p:cNvSpPr/>
          <p:nvPr/>
        </p:nvSpPr>
        <p:spPr>
          <a:xfrm>
            <a:off x="1129018" y="4123818"/>
            <a:ext cx="4579539" cy="622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chemeClr val="accent1"/>
                </a:solidFill>
              </a:rPr>
              <a:t>L'intégration opérationnelle et </a:t>
            </a:r>
            <a:r>
              <a:rPr lang="fr-FR" sz="1600" b="1" dirty="0">
                <a:solidFill>
                  <a:schemeClr val="accent1"/>
                </a:solidFill>
              </a:rPr>
              <a:t>financière du GFF avec la Banque mondiale (BM) constitue un avantage comparatif distinctif.</a:t>
            </a:r>
          </a:p>
        </p:txBody>
      </p:sp>
      <p:sp>
        <p:nvSpPr>
          <p:cNvPr id="13" name="Rectangle 12">
            <a:extLst>
              <a:ext uri="{FF2B5EF4-FFF2-40B4-BE49-F238E27FC236}">
                <a16:creationId xmlns:a16="http://schemas.microsoft.com/office/drawing/2014/main" id="{CEDFA143-70EB-EB45-4CA1-53DCB8E76497}"/>
              </a:ext>
            </a:extLst>
          </p:cNvPr>
          <p:cNvSpPr/>
          <p:nvPr/>
        </p:nvSpPr>
        <p:spPr>
          <a:xfrm>
            <a:off x="1063774" y="5608696"/>
            <a:ext cx="4579539" cy="622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chemeClr val="accent1"/>
                </a:solidFill>
              </a:rPr>
              <a:t>Le rôle et les contributions spécifiques du GFF ont souvent une visibilité limitée pour certaines parties prenantes.</a:t>
            </a:r>
          </a:p>
        </p:txBody>
      </p:sp>
      <p:sp>
        <p:nvSpPr>
          <p:cNvPr id="14" name="Rectangle 13">
            <a:extLst>
              <a:ext uri="{FF2B5EF4-FFF2-40B4-BE49-F238E27FC236}">
                <a16:creationId xmlns:a16="http://schemas.microsoft.com/office/drawing/2014/main" id="{CEF686EF-5443-1EE4-74AA-7E7368909ADE}"/>
              </a:ext>
            </a:extLst>
          </p:cNvPr>
          <p:cNvSpPr/>
          <p:nvPr/>
        </p:nvSpPr>
        <p:spPr>
          <a:xfrm>
            <a:off x="1063774" y="5690914"/>
            <a:ext cx="4579539" cy="622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600" b="1" dirty="0">
              <a:solidFill>
                <a:schemeClr val="accent1"/>
              </a:solidFill>
            </a:endParaRPr>
          </a:p>
        </p:txBody>
      </p:sp>
      <p:pic>
        <p:nvPicPr>
          <p:cNvPr id="29" name="Graphic 28" descr="Badge 1 outline">
            <a:extLst>
              <a:ext uri="{FF2B5EF4-FFF2-40B4-BE49-F238E27FC236}">
                <a16:creationId xmlns:a16="http://schemas.microsoft.com/office/drawing/2014/main" id="{0FFEAC6A-75C4-D732-7D0C-A39C1CBF58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3774" y="1477647"/>
            <a:ext cx="810000" cy="810000"/>
          </a:xfrm>
          <a:prstGeom prst="rect">
            <a:avLst/>
          </a:prstGeom>
        </p:spPr>
      </p:pic>
      <p:pic>
        <p:nvPicPr>
          <p:cNvPr id="31" name="Graphic 30" descr="Badge outline">
            <a:extLst>
              <a:ext uri="{FF2B5EF4-FFF2-40B4-BE49-F238E27FC236}">
                <a16:creationId xmlns:a16="http://schemas.microsoft.com/office/drawing/2014/main" id="{2DDFAE84-CA2D-AB44-5775-1D823FD06C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3774" y="2611638"/>
            <a:ext cx="810000" cy="810000"/>
          </a:xfrm>
          <a:prstGeom prst="rect">
            <a:avLst/>
          </a:prstGeom>
        </p:spPr>
      </p:pic>
      <p:pic>
        <p:nvPicPr>
          <p:cNvPr id="33" name="Graphic 32" descr="Badge 3 outline">
            <a:extLst>
              <a:ext uri="{FF2B5EF4-FFF2-40B4-BE49-F238E27FC236}">
                <a16:creationId xmlns:a16="http://schemas.microsoft.com/office/drawing/2014/main" id="{71481CC4-FF94-E19D-1415-FE14D85C7B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5465" y="3960445"/>
            <a:ext cx="810000" cy="810000"/>
          </a:xfrm>
          <a:prstGeom prst="rect">
            <a:avLst/>
          </a:prstGeom>
        </p:spPr>
      </p:pic>
      <p:pic>
        <p:nvPicPr>
          <p:cNvPr id="35" name="Graphic 34" descr="Badge 4 outline">
            <a:extLst>
              <a:ext uri="{FF2B5EF4-FFF2-40B4-BE49-F238E27FC236}">
                <a16:creationId xmlns:a16="http://schemas.microsoft.com/office/drawing/2014/main" id="{38779893-AEB5-A1F5-4FC4-F82CF824BA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3136" y="5507349"/>
            <a:ext cx="810000" cy="810000"/>
          </a:xfrm>
          <a:prstGeom prst="rect">
            <a:avLst/>
          </a:prstGeom>
        </p:spPr>
      </p:pic>
      <p:sp>
        <p:nvSpPr>
          <p:cNvPr id="38" name="Rectangle 37">
            <a:extLst>
              <a:ext uri="{FF2B5EF4-FFF2-40B4-BE49-F238E27FC236}">
                <a16:creationId xmlns:a16="http://schemas.microsoft.com/office/drawing/2014/main" id="{89DAF61C-81D0-ABE4-95BA-FE07B182E635}"/>
              </a:ext>
            </a:extLst>
          </p:cNvPr>
          <p:cNvSpPr/>
          <p:nvPr/>
        </p:nvSpPr>
        <p:spPr>
          <a:xfrm>
            <a:off x="5675003" y="1981576"/>
            <a:ext cx="6057560" cy="5927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Aft>
                <a:spcPts val="400"/>
              </a:spcAft>
              <a:buFont typeface="Arial" panose="020B0604020202020204" pitchFamily="34" charset="0"/>
              <a:buChar char="•"/>
            </a:pPr>
            <a:r>
              <a:rPr lang="en-US" sz="1600" dirty="0">
                <a:solidFill>
                  <a:schemeClr val="tx1"/>
                </a:solidFill>
              </a:rPr>
              <a:t>Le GFF améliore la planification, la définition des </a:t>
            </a:r>
            <a:r>
              <a:rPr lang="fr-FR" sz="1600" dirty="0">
                <a:solidFill>
                  <a:schemeClr val="tx1"/>
                </a:solidFill>
              </a:rPr>
              <a:t>priorités, la mobilisation des ressources et l'efficience des pays en matière de santé des femmes, des enfants et des adolescents.</a:t>
            </a:r>
          </a:p>
          <a:p>
            <a:pPr marL="285750" indent="-285750">
              <a:buFont typeface="Arial" panose="020B0604020202020204" pitchFamily="34" charset="0"/>
              <a:buChar char="•"/>
            </a:pPr>
            <a:r>
              <a:rPr lang="fr-FR" sz="1600" dirty="0">
                <a:solidFill>
                  <a:schemeClr val="tx1"/>
                </a:solidFill>
              </a:rPr>
              <a:t>Joue un rôle important dans le renforcement des systèmes de santé, les réformes du financement de la santé, la disponibilité/qualité/utilisation des données et l'efficacité de l'aide.</a:t>
            </a:r>
          </a:p>
        </p:txBody>
      </p:sp>
      <p:sp>
        <p:nvSpPr>
          <p:cNvPr id="39" name="Rectangle 38">
            <a:extLst>
              <a:ext uri="{FF2B5EF4-FFF2-40B4-BE49-F238E27FC236}">
                <a16:creationId xmlns:a16="http://schemas.microsoft.com/office/drawing/2014/main" id="{D6D0EDE0-7013-F379-D207-2DCBAF8E21EA}"/>
              </a:ext>
            </a:extLst>
          </p:cNvPr>
          <p:cNvSpPr/>
          <p:nvPr/>
        </p:nvSpPr>
        <p:spPr>
          <a:xfrm>
            <a:off x="5675003" y="3508898"/>
            <a:ext cx="6231531" cy="622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sz="1600" dirty="0">
                <a:solidFill>
                  <a:schemeClr val="tx1"/>
                </a:solidFill>
              </a:rPr>
              <a:t>Les plateformes pays (CP) et l'expertise technique ont renforcé le leadership des gouvernements en SRMNEA-N et ont contribué à aligner les investissements sur les priorités nationales.</a:t>
            </a:r>
          </a:p>
        </p:txBody>
      </p:sp>
      <p:sp>
        <p:nvSpPr>
          <p:cNvPr id="40" name="Rectangle 39">
            <a:extLst>
              <a:ext uri="{FF2B5EF4-FFF2-40B4-BE49-F238E27FC236}">
                <a16:creationId xmlns:a16="http://schemas.microsoft.com/office/drawing/2014/main" id="{9A7C9ABB-6E24-B9A8-27D9-435F2DF804B4}"/>
              </a:ext>
            </a:extLst>
          </p:cNvPr>
          <p:cNvSpPr/>
          <p:nvPr/>
        </p:nvSpPr>
        <p:spPr>
          <a:xfrm>
            <a:off x="5675003" y="4715115"/>
            <a:ext cx="6197977" cy="622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Aft>
                <a:spcPts val="400"/>
              </a:spcAft>
              <a:buFont typeface="Arial" panose="020B0604020202020204" pitchFamily="34" charset="0"/>
              <a:buChar char="•"/>
            </a:pPr>
            <a:r>
              <a:rPr lang="fr-FR" sz="1600" dirty="0">
                <a:solidFill>
                  <a:schemeClr val="tx1"/>
                </a:solidFill>
              </a:rPr>
              <a:t>Le dispositif d'hébergement permet au GFF de fonctionner avec une grande efficacité.</a:t>
            </a:r>
          </a:p>
          <a:p>
            <a:pPr marL="285750" indent="-285750">
              <a:buFont typeface="Arial" panose="020B0604020202020204" pitchFamily="34" charset="0"/>
              <a:buChar char="•"/>
            </a:pPr>
            <a:r>
              <a:rPr lang="fr-FR" sz="1600" dirty="0">
                <a:solidFill>
                  <a:schemeClr val="tx1"/>
                </a:solidFill>
              </a:rPr>
              <a:t>L'intégration avec la BM permet de mobiliser davantage de ressources et de mettre davantage l'accent sur la SRMNEA-N.</a:t>
            </a:r>
          </a:p>
        </p:txBody>
      </p:sp>
      <p:sp>
        <p:nvSpPr>
          <p:cNvPr id="41" name="Rectangle 40">
            <a:extLst>
              <a:ext uri="{FF2B5EF4-FFF2-40B4-BE49-F238E27FC236}">
                <a16:creationId xmlns:a16="http://schemas.microsoft.com/office/drawing/2014/main" id="{2053E8B4-044C-C54F-E991-AB38A121C6DB}"/>
              </a:ext>
            </a:extLst>
          </p:cNvPr>
          <p:cNvSpPr/>
          <p:nvPr/>
        </p:nvSpPr>
        <p:spPr>
          <a:xfrm>
            <a:off x="5675003" y="5882496"/>
            <a:ext cx="6057560" cy="622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sz="1600" dirty="0">
                <a:solidFill>
                  <a:schemeClr val="tx1"/>
                </a:solidFill>
              </a:rPr>
              <a:t>Travailler à travers les systèmes des pays et les "soutenir en arrière-plan" rend le rôle et la valeur ajoutée du GFF moins visibles pour certaines parties prenantes.</a:t>
            </a:r>
          </a:p>
        </p:txBody>
      </p:sp>
    </p:spTree>
    <p:extLst>
      <p:ext uri="{BB962C8B-B14F-4D97-AF65-F5344CB8AC3E}">
        <p14:creationId xmlns:p14="http://schemas.microsoft.com/office/powerpoint/2010/main" val="32666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DC4F-268D-6450-1B6E-2C5F896C81F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7647B21-B8D1-F9DB-98D2-909F516228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think-cell data - do not delete" hidden="1">
                        <a:extLst>
                          <a:ext uri="{FF2B5EF4-FFF2-40B4-BE49-F238E27FC236}">
                            <a16:creationId xmlns:a16="http://schemas.microsoft.com/office/drawing/2014/main" id="{47647B21-B8D1-F9DB-98D2-909F516228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7C108BF-B285-2CFA-D407-C02C4A8D20EB}"/>
              </a:ext>
            </a:extLst>
          </p:cNvPr>
          <p:cNvSpPr>
            <a:spLocks noGrp="1"/>
          </p:cNvSpPr>
          <p:nvPr>
            <p:ph type="title"/>
          </p:nvPr>
        </p:nvSpPr>
        <p:spPr>
          <a:xfrm>
            <a:off x="413997" y="50796"/>
            <a:ext cx="11291032" cy="810000"/>
          </a:xfrm>
        </p:spPr>
        <p:txBody>
          <a:bodyPr vert="horz"/>
          <a:lstStyle/>
          <a:p>
            <a:r>
              <a:rPr lang="en-US" sz="2600" dirty="0"/>
              <a:t>Les points </a:t>
            </a:r>
            <a:r>
              <a:rPr lang="en-US" sz="2600" dirty="0" err="1"/>
              <a:t>focaux</a:t>
            </a:r>
            <a:r>
              <a:rPr lang="en-US" sz="2600" dirty="0"/>
              <a:t> des </a:t>
            </a:r>
            <a:r>
              <a:rPr lang="en-US" sz="2600" dirty="0" err="1"/>
              <a:t>gouvernements</a:t>
            </a:r>
            <a:r>
              <a:rPr lang="en-US" sz="2600" dirty="0"/>
              <a:t> et les </a:t>
            </a:r>
            <a:r>
              <a:rPr lang="en-US" sz="2600" dirty="0" err="1"/>
              <a:t>coordinateurs</a:t>
            </a:r>
            <a:r>
              <a:rPr lang="en-US" sz="2600" dirty="0"/>
              <a:t> pays du GFF jouent un rôle </a:t>
            </a:r>
            <a:r>
              <a:rPr lang="en-US" sz="2600" dirty="0" err="1"/>
              <a:t>clé</a:t>
            </a:r>
            <a:r>
              <a:rPr lang="en-US" sz="2600" dirty="0"/>
              <a:t> </a:t>
            </a:r>
            <a:r>
              <a:rPr lang="fr-FR" sz="2600" dirty="0"/>
              <a:t>dans les évolutions nécessaires pour renforcer l’impact</a:t>
            </a:r>
            <a:r>
              <a:rPr lang="en-US" sz="2600" dirty="0"/>
              <a:t>.</a:t>
            </a:r>
          </a:p>
        </p:txBody>
      </p:sp>
      <p:sp>
        <p:nvSpPr>
          <p:cNvPr id="4" name="Slide Number Placeholder 3">
            <a:extLst>
              <a:ext uri="{FF2B5EF4-FFF2-40B4-BE49-F238E27FC236}">
                <a16:creationId xmlns:a16="http://schemas.microsoft.com/office/drawing/2014/main" id="{BD65B751-5B1B-3648-B4AD-FD849AA3AD3E}"/>
              </a:ext>
            </a:extLst>
          </p:cNvPr>
          <p:cNvSpPr>
            <a:spLocks noGrp="1"/>
          </p:cNvSpPr>
          <p:nvPr>
            <p:ph type="sldNum" sz="quarter" idx="12"/>
          </p:nvPr>
        </p:nvSpPr>
        <p:spPr>
          <a:xfrm>
            <a:off x="8961829" y="7127533"/>
            <a:ext cx="2743200" cy="237600"/>
          </a:xfrm>
        </p:spPr>
        <p:txBody>
          <a:bodyPr/>
          <a:lstStyle/>
          <a:p>
            <a:fld id="{6DF1F962-6FCF-4ED9-AB1A-FC8E17859AF0}" type="slidenum">
              <a:rPr lang="en-US" smtClean="0"/>
              <a:t>6</a:t>
            </a:fld>
            <a:endParaRPr lang="en-US"/>
          </a:p>
        </p:txBody>
      </p:sp>
      <p:sp>
        <p:nvSpPr>
          <p:cNvPr id="38" name="Rectangle 37">
            <a:extLst>
              <a:ext uri="{FF2B5EF4-FFF2-40B4-BE49-F238E27FC236}">
                <a16:creationId xmlns:a16="http://schemas.microsoft.com/office/drawing/2014/main" id="{49E82425-E2BF-1A89-A0AD-79EA33D689F2}"/>
              </a:ext>
            </a:extLst>
          </p:cNvPr>
          <p:cNvSpPr/>
          <p:nvPr/>
        </p:nvSpPr>
        <p:spPr>
          <a:xfrm>
            <a:off x="647114" y="1953079"/>
            <a:ext cx="11117433" cy="41241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600" dirty="0">
              <a:solidFill>
                <a:schemeClr val="tx1"/>
              </a:solidFill>
            </a:endParaRPr>
          </a:p>
        </p:txBody>
      </p:sp>
      <p:sp>
        <p:nvSpPr>
          <p:cNvPr id="3" name="TextBox 2">
            <a:extLst>
              <a:ext uri="{FF2B5EF4-FFF2-40B4-BE49-F238E27FC236}">
                <a16:creationId xmlns:a16="http://schemas.microsoft.com/office/drawing/2014/main" id="{EF1908FD-D094-7AA0-784D-1DAA49337AD4}"/>
              </a:ext>
            </a:extLst>
          </p:cNvPr>
          <p:cNvSpPr txBox="1"/>
          <p:nvPr/>
        </p:nvSpPr>
        <p:spPr>
          <a:xfrm>
            <a:off x="657388" y="1498290"/>
            <a:ext cx="10897772" cy="4445391"/>
          </a:xfrm>
          <a:prstGeom prst="rect">
            <a:avLst/>
          </a:prstGeom>
          <a:noFill/>
        </p:spPr>
        <p:txBody>
          <a:bodyPr wrap="square" lIns="0" tIns="0" rIns="0" bIns="0" rtlCol="0">
            <a:noAutofit/>
          </a:bodyPr>
          <a:lstStyle/>
          <a:p>
            <a:pPr algn="l"/>
            <a:endParaRPr lang="en-US" sz="3200" dirty="0">
              <a:solidFill>
                <a:schemeClr val="tx2"/>
              </a:solidFill>
            </a:endParaRPr>
          </a:p>
        </p:txBody>
      </p:sp>
      <p:sp>
        <p:nvSpPr>
          <p:cNvPr id="6" name="TextBox 5">
            <a:extLst>
              <a:ext uri="{FF2B5EF4-FFF2-40B4-BE49-F238E27FC236}">
                <a16:creationId xmlns:a16="http://schemas.microsoft.com/office/drawing/2014/main" id="{84115BE1-5B4B-3C30-917B-3949C861C685}"/>
              </a:ext>
            </a:extLst>
          </p:cNvPr>
          <p:cNvSpPr txBox="1"/>
          <p:nvPr/>
        </p:nvSpPr>
        <p:spPr>
          <a:xfrm>
            <a:off x="338227" y="6359703"/>
            <a:ext cx="1860443" cy="498297"/>
          </a:xfrm>
          <a:prstGeom prst="rect">
            <a:avLst/>
          </a:prstGeom>
          <a:solidFill>
            <a:schemeClr val="bg1"/>
          </a:solidFill>
        </p:spPr>
        <p:txBody>
          <a:bodyPr wrap="square" lIns="0" tIns="0" rIns="0" bIns="0" rtlCol="0">
            <a:noAutofit/>
          </a:bodyPr>
          <a:lstStyle/>
          <a:p>
            <a:pPr algn="l"/>
            <a:endParaRPr lang="en-US" dirty="0">
              <a:solidFill>
                <a:schemeClr val="tx2"/>
              </a:solidFill>
            </a:endParaRPr>
          </a:p>
        </p:txBody>
      </p:sp>
      <p:graphicFrame>
        <p:nvGraphicFramePr>
          <p:cNvPr id="7" name="Table 6">
            <a:extLst>
              <a:ext uri="{FF2B5EF4-FFF2-40B4-BE49-F238E27FC236}">
                <a16:creationId xmlns:a16="http://schemas.microsoft.com/office/drawing/2014/main" id="{27EACEA5-08E3-D877-433C-15DB229017DF}"/>
              </a:ext>
            </a:extLst>
          </p:cNvPr>
          <p:cNvGraphicFramePr>
            <a:graphicFrameLocks noGrp="1"/>
          </p:cNvGraphicFramePr>
          <p:nvPr>
            <p:extLst>
              <p:ext uri="{D42A27DB-BD31-4B8C-83A1-F6EECF244321}">
                <p14:modId xmlns:p14="http://schemas.microsoft.com/office/powerpoint/2010/main" val="1875586796"/>
              </p:ext>
            </p:extLst>
          </p:nvPr>
        </p:nvGraphicFramePr>
        <p:xfrm>
          <a:off x="228600" y="1385570"/>
          <a:ext cx="11823699" cy="5316942"/>
        </p:xfrm>
        <a:graphic>
          <a:graphicData uri="http://schemas.openxmlformats.org/drawingml/2006/table">
            <a:tbl>
              <a:tblPr firstRow="1" bandRow="1">
                <a:tableStyleId>{5C22544A-7EE6-4342-B048-85BDC9FD1C3A}</a:tableStyleId>
              </a:tblPr>
              <a:tblGrid>
                <a:gridCol w="3707392">
                  <a:extLst>
                    <a:ext uri="{9D8B030D-6E8A-4147-A177-3AD203B41FA5}">
                      <a16:colId xmlns:a16="http://schemas.microsoft.com/office/drawing/2014/main" val="189740383"/>
                    </a:ext>
                  </a:extLst>
                </a:gridCol>
                <a:gridCol w="8116307">
                  <a:extLst>
                    <a:ext uri="{9D8B030D-6E8A-4147-A177-3AD203B41FA5}">
                      <a16:colId xmlns:a16="http://schemas.microsoft.com/office/drawing/2014/main" val="2150774651"/>
                    </a:ext>
                  </a:extLst>
                </a:gridCol>
              </a:tblGrid>
              <a:tr h="372682">
                <a:tc>
                  <a:txBody>
                    <a:bodyPr/>
                    <a:lstStyle/>
                    <a:p>
                      <a:r>
                        <a:rPr lang="en-US" sz="1600" dirty="0"/>
                        <a:t>De :</a:t>
                      </a:r>
                    </a:p>
                  </a:txBody>
                  <a:tcPr/>
                </a:tc>
                <a:tc>
                  <a:txBody>
                    <a:bodyPr/>
                    <a:lstStyle/>
                    <a:p>
                      <a:r>
                        <a:rPr lang="en-US" sz="1600" dirty="0"/>
                        <a:t>A :</a:t>
                      </a:r>
                    </a:p>
                  </a:txBody>
                  <a:tcPr/>
                </a:tc>
                <a:extLst>
                  <a:ext uri="{0D108BD9-81ED-4DB2-BD59-A6C34878D82A}">
                    <a16:rowId xmlns:a16="http://schemas.microsoft.com/office/drawing/2014/main" val="1511732592"/>
                  </a:ext>
                </a:extLst>
              </a:tr>
              <a:tr h="677060">
                <a:tc>
                  <a:txBody>
                    <a:bodyPr/>
                    <a:lstStyle/>
                    <a:p>
                      <a:r>
                        <a:rPr lang="en-US" sz="1600" dirty="0"/>
                        <a:t>Dossiers </a:t>
                      </a:r>
                      <a:r>
                        <a:rPr lang="en-US" sz="1600" dirty="0" err="1"/>
                        <a:t>d’investissement</a:t>
                      </a:r>
                      <a:r>
                        <a:rPr lang="en-US" sz="1600" dirty="0"/>
                        <a:t> (DI) variables</a:t>
                      </a:r>
                    </a:p>
                  </a:txBody>
                  <a:tcPr/>
                </a:tc>
                <a:tc>
                  <a:txBody>
                    <a:bodyPr/>
                    <a:lstStyle/>
                    <a:p>
                      <a:r>
                        <a:rPr lang="en-US" sz="1600" dirty="0"/>
                        <a:t>Des DI plus solides, dont les priorités sont plus rigoureuses et qui sont mieux intégrés dans la planification financière des pays</a:t>
                      </a:r>
                    </a:p>
                  </a:txBody>
                  <a:tcPr/>
                </a:tc>
                <a:extLst>
                  <a:ext uri="{0D108BD9-81ED-4DB2-BD59-A6C34878D82A}">
                    <a16:rowId xmlns:a16="http://schemas.microsoft.com/office/drawing/2014/main" val="1105129595"/>
                  </a:ext>
                </a:extLst>
              </a:tr>
              <a:tr h="677060">
                <a:tc>
                  <a:txBody>
                    <a:bodyPr/>
                    <a:lstStyle/>
                    <a:p>
                      <a:r>
                        <a:rPr lang="en-US" sz="1600" dirty="0"/>
                        <a:t>Succès variable dans l'amélioration de la disponibilité et de l'utilisation des </a:t>
                      </a:r>
                      <a:r>
                        <a:rPr lang="en-US" sz="1600" dirty="0" err="1"/>
                        <a:t>ressources</a:t>
                      </a:r>
                      <a:r>
                        <a:rPr lang="en-US" sz="1600" dirty="0"/>
                        <a:t> </a:t>
                      </a:r>
                      <a:r>
                        <a:rPr lang="en-US" sz="1600" dirty="0" err="1"/>
                        <a:t>nationales</a:t>
                      </a:r>
                      <a:endParaRPr lang="en-US" sz="1600" dirty="0"/>
                    </a:p>
                  </a:txBody>
                  <a:tcPr/>
                </a:tc>
                <a:tc>
                  <a:txBody>
                    <a:bodyPr/>
                    <a:lstStyle/>
                    <a:p>
                      <a:r>
                        <a:rPr lang="en-US" sz="1600" dirty="0"/>
                        <a:t>Une ligne d'influence plus claire et plus </a:t>
                      </a:r>
                      <a:r>
                        <a:rPr lang="en-US" sz="1600" dirty="0" err="1"/>
                        <a:t>cohérente</a:t>
                      </a:r>
                      <a:r>
                        <a:rPr lang="en-US" sz="1600" dirty="0"/>
                        <a:t> </a:t>
                      </a:r>
                      <a:r>
                        <a:rPr lang="fr-FR" sz="1600" noProof="0" dirty="0"/>
                        <a:t>entre la définition des priorités </a:t>
                      </a:r>
                      <a:r>
                        <a:rPr lang="fr-FR" sz="1600" noProof="0" dirty="0" err="1"/>
                        <a:t>effectúées</a:t>
                      </a:r>
                      <a:r>
                        <a:rPr lang="fr-FR" sz="1600" noProof="0" dirty="0"/>
                        <a:t> dans les DI et les décisions d'affectation des ressources pour améliorer la santé des femmes, des enfants et des adolescents. </a:t>
                      </a:r>
                    </a:p>
                  </a:txBody>
                  <a:tcPr/>
                </a:tc>
                <a:extLst>
                  <a:ext uri="{0D108BD9-81ED-4DB2-BD59-A6C34878D82A}">
                    <a16:rowId xmlns:a16="http://schemas.microsoft.com/office/drawing/2014/main" val="3924836092"/>
                  </a:ext>
                </a:extLst>
              </a:tr>
              <a:tr h="677060">
                <a:tc>
                  <a:txBody>
                    <a:bodyPr/>
                    <a:lstStyle/>
                    <a:p>
                      <a:r>
                        <a:rPr lang="en-US" sz="1600" dirty="0" err="1"/>
                        <a:t>Plateformes</a:t>
                      </a:r>
                      <a:r>
                        <a:rPr lang="en-US" sz="1600" dirty="0"/>
                        <a:t> pays variables</a:t>
                      </a:r>
                    </a:p>
                  </a:txBody>
                  <a:tcPr/>
                </a:tc>
                <a:tc>
                  <a:txBody>
                    <a:bodyPr/>
                    <a:lstStyle/>
                    <a:p>
                      <a:r>
                        <a:rPr lang="en-US" sz="1600" dirty="0"/>
                        <a:t>Des </a:t>
                      </a:r>
                      <a:r>
                        <a:rPr lang="en-US" sz="1600" dirty="0" err="1"/>
                        <a:t>plateformes</a:t>
                      </a:r>
                      <a:r>
                        <a:rPr lang="en-US" sz="1600" dirty="0"/>
                        <a:t> </a:t>
                      </a:r>
                      <a:r>
                        <a:rPr lang="en-US" sz="1600" dirty="0" err="1"/>
                        <a:t>renforcées</a:t>
                      </a:r>
                      <a:r>
                        <a:rPr lang="en-US" sz="1600" dirty="0"/>
                        <a:t> qui rassemblent les OSC, les jeunes et les autres partenaires de développement et qui, de manière plus </a:t>
                      </a:r>
                      <a:r>
                        <a:rPr lang="en-US" sz="1600" dirty="0" err="1"/>
                        <a:t>cohérente</a:t>
                      </a:r>
                      <a:r>
                        <a:rPr lang="en-US" sz="1600" dirty="0"/>
                        <a:t>,</a:t>
                      </a:r>
                      <a:r>
                        <a:rPr lang="fr-FR" sz="1600" dirty="0"/>
                        <a:t> servent de levier pour permettre aux pays de renforcer la coordination et l'alignement</a:t>
                      </a:r>
                      <a:r>
                        <a:rPr lang="en-US" sz="1600" dirty="0"/>
                        <a:t>.</a:t>
                      </a:r>
                    </a:p>
                  </a:txBody>
                  <a:tcPr/>
                </a:tc>
                <a:extLst>
                  <a:ext uri="{0D108BD9-81ED-4DB2-BD59-A6C34878D82A}">
                    <a16:rowId xmlns:a16="http://schemas.microsoft.com/office/drawing/2014/main" val="1637849592"/>
                  </a:ext>
                </a:extLst>
              </a:tr>
              <a:tr h="677060">
                <a:tc>
                  <a:txBody>
                    <a:bodyPr/>
                    <a:lstStyle/>
                    <a:p>
                      <a:r>
                        <a:rPr lang="en-US" sz="1600" dirty="0"/>
                        <a:t>Une attention disproportionnée portée à la conception des </a:t>
                      </a:r>
                      <a:r>
                        <a:rPr lang="en-US" sz="1600" dirty="0" err="1"/>
                        <a:t>projets</a:t>
                      </a:r>
                      <a:endParaRPr lang="en-US" sz="1600" dirty="0"/>
                    </a:p>
                  </a:txBody>
                  <a:tcPr/>
                </a:tc>
                <a:tc>
                  <a:txBody>
                    <a:bodyPr/>
                    <a:lstStyle/>
                    <a:p>
                      <a:r>
                        <a:rPr lang="en-US" sz="1600" dirty="0"/>
                        <a:t>L'accent est mis davantage sur la mise en œuvre pour compléter l'effort initial de conception, avec l'utilisation régulière de données et d'éléments probants pour la prise de décision et </a:t>
                      </a:r>
                      <a:r>
                        <a:rPr lang="fr-FR" sz="1600" dirty="0"/>
                        <a:t>une adaptation en temps utile.</a:t>
                      </a:r>
                      <a:endParaRPr lang="en-US" sz="1600" dirty="0"/>
                    </a:p>
                  </a:txBody>
                  <a:tcPr/>
                </a:tc>
                <a:extLst>
                  <a:ext uri="{0D108BD9-81ED-4DB2-BD59-A6C34878D82A}">
                    <a16:rowId xmlns:a16="http://schemas.microsoft.com/office/drawing/2014/main" val="2816780849"/>
                  </a:ext>
                </a:extLst>
              </a:tr>
              <a:tr h="677060">
                <a:tc>
                  <a:txBody>
                    <a:bodyPr/>
                    <a:lstStyle/>
                    <a:p>
                      <a:r>
                        <a:rPr lang="fr-FR" sz="1600" dirty="0"/>
                        <a:t>Manque de visibilité délibérée du GFF, ce qui entrave sa capacité à mobiliser des ressources à destination des pays pour soutenir leurs priorités et accroître l’impact</a:t>
                      </a:r>
                      <a:endParaRPr lang="en-US" sz="1600" dirty="0"/>
                    </a:p>
                  </a:txBody>
                  <a:tcPr/>
                </a:tc>
                <a:tc>
                  <a:txBody>
                    <a:bodyPr/>
                    <a:lstStyle/>
                    <a:p>
                      <a:r>
                        <a:rPr lang="fr-FR" sz="1600" dirty="0"/>
                        <a:t>Visibilité accrue et mieux ciblée, ainsi qu’une meilleure compréhension du rôle catalyseur joué par le modèle du GFF, lui permettant de mobiliser des ressources pour les pays et de renforcer l’impact pour les femmes, les enfants et les adolescents </a:t>
                      </a:r>
                    </a:p>
                  </a:txBody>
                  <a:tcPr/>
                </a:tc>
                <a:extLst>
                  <a:ext uri="{0D108BD9-81ED-4DB2-BD59-A6C34878D82A}">
                    <a16:rowId xmlns:a16="http://schemas.microsoft.com/office/drawing/2014/main" val="2410010023"/>
                  </a:ext>
                </a:extLst>
              </a:tr>
            </a:tbl>
          </a:graphicData>
        </a:graphic>
      </p:graphicFrame>
    </p:spTree>
    <p:extLst>
      <p:ext uri="{BB962C8B-B14F-4D97-AF65-F5344CB8AC3E}">
        <p14:creationId xmlns:p14="http://schemas.microsoft.com/office/powerpoint/2010/main" val="403877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3D3C8-F06D-747C-B11C-7868C25FA657}"/>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0F231D-158E-9A96-3C45-59F3A6D11C2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9E0F231D-158E-9A96-3C45-59F3A6D11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8436F50-01C6-8327-5983-0EAE5821484F}"/>
              </a:ext>
            </a:extLst>
          </p:cNvPr>
          <p:cNvSpPr>
            <a:spLocks noGrp="1"/>
          </p:cNvSpPr>
          <p:nvPr>
            <p:ph type="title"/>
          </p:nvPr>
        </p:nvSpPr>
        <p:spPr>
          <a:xfrm>
            <a:off x="413998" y="414000"/>
            <a:ext cx="10257050" cy="810000"/>
          </a:xfrm>
        </p:spPr>
        <p:txBody>
          <a:bodyPr vert="horz"/>
          <a:lstStyle/>
          <a:p>
            <a:r>
              <a:rPr lang="en-US" sz="3200" dirty="0"/>
              <a:t>Recommandation générale de l'évaluation</a:t>
            </a:r>
          </a:p>
        </p:txBody>
      </p:sp>
      <p:sp>
        <p:nvSpPr>
          <p:cNvPr id="4" name="Slide Number Placeholder 3">
            <a:extLst>
              <a:ext uri="{FF2B5EF4-FFF2-40B4-BE49-F238E27FC236}">
                <a16:creationId xmlns:a16="http://schemas.microsoft.com/office/drawing/2014/main" id="{29CCD956-B3C1-9EA3-44D4-20BA3746FF8E}"/>
              </a:ext>
            </a:extLst>
          </p:cNvPr>
          <p:cNvSpPr>
            <a:spLocks noGrp="1"/>
          </p:cNvSpPr>
          <p:nvPr>
            <p:ph type="sldNum" sz="quarter" idx="12"/>
          </p:nvPr>
        </p:nvSpPr>
        <p:spPr>
          <a:xfrm>
            <a:off x="8961829" y="7127533"/>
            <a:ext cx="2743200" cy="237600"/>
          </a:xfrm>
        </p:spPr>
        <p:txBody>
          <a:bodyPr/>
          <a:lstStyle/>
          <a:p>
            <a:fld id="{6DF1F962-6FCF-4ED9-AB1A-FC8E17859AF0}" type="slidenum">
              <a:rPr lang="en-US" smtClean="0"/>
              <a:t>7</a:t>
            </a:fld>
            <a:endParaRPr lang="en-US"/>
          </a:p>
        </p:txBody>
      </p:sp>
      <p:sp>
        <p:nvSpPr>
          <p:cNvPr id="38" name="Rectangle 37">
            <a:extLst>
              <a:ext uri="{FF2B5EF4-FFF2-40B4-BE49-F238E27FC236}">
                <a16:creationId xmlns:a16="http://schemas.microsoft.com/office/drawing/2014/main" id="{F769EE46-E9A0-4823-941F-DA90CAEC4761}"/>
              </a:ext>
            </a:extLst>
          </p:cNvPr>
          <p:cNvSpPr/>
          <p:nvPr/>
        </p:nvSpPr>
        <p:spPr>
          <a:xfrm>
            <a:off x="647114" y="1953079"/>
            <a:ext cx="11117433" cy="41241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600" dirty="0">
              <a:solidFill>
                <a:schemeClr val="tx1"/>
              </a:solidFill>
            </a:endParaRPr>
          </a:p>
        </p:txBody>
      </p:sp>
      <p:sp>
        <p:nvSpPr>
          <p:cNvPr id="3" name="TextBox 2">
            <a:extLst>
              <a:ext uri="{FF2B5EF4-FFF2-40B4-BE49-F238E27FC236}">
                <a16:creationId xmlns:a16="http://schemas.microsoft.com/office/drawing/2014/main" id="{30A59395-3E99-4844-ED23-6447E29E1F47}"/>
              </a:ext>
            </a:extLst>
          </p:cNvPr>
          <p:cNvSpPr txBox="1"/>
          <p:nvPr/>
        </p:nvSpPr>
        <p:spPr>
          <a:xfrm>
            <a:off x="647114" y="1631852"/>
            <a:ext cx="10897772" cy="4445391"/>
          </a:xfrm>
          <a:prstGeom prst="rect">
            <a:avLst/>
          </a:prstGeom>
          <a:noFill/>
        </p:spPr>
        <p:txBody>
          <a:bodyPr wrap="square" lIns="0" tIns="0" rIns="0" bIns="0" rtlCol="0">
            <a:noAutofit/>
          </a:bodyPr>
          <a:lstStyle/>
          <a:p>
            <a:pPr algn="l"/>
            <a:endParaRPr lang="en-US" dirty="0">
              <a:solidFill>
                <a:schemeClr val="tx2"/>
              </a:solidFill>
            </a:endParaRPr>
          </a:p>
          <a:p>
            <a:pPr algn="l"/>
            <a:endParaRPr lang="en-US" sz="3200" dirty="0">
              <a:solidFill>
                <a:schemeClr val="tx2"/>
              </a:solidFill>
            </a:endParaRPr>
          </a:p>
          <a:p>
            <a:pPr algn="l"/>
            <a:r>
              <a:rPr lang="fr-FR" sz="3200" kern="0" dirty="0">
                <a:solidFill>
                  <a:srgbClr val="000000"/>
                </a:solidFill>
                <a:latin typeface="Calibri" panose="020F0502020204030204" pitchFamily="34" charset="0"/>
                <a:ea typeface="Calibri" panose="020F0502020204030204" pitchFamily="34" charset="0"/>
              </a:rPr>
              <a:t>Assurer la </a:t>
            </a:r>
            <a:r>
              <a:rPr lang="fr-FR" sz="3200" kern="0">
                <a:solidFill>
                  <a:srgbClr val="000000"/>
                </a:solidFill>
                <a:latin typeface="Calibri" panose="020F0502020204030204" pitchFamily="34" charset="0"/>
                <a:ea typeface="Calibri" panose="020F0502020204030204" pitchFamily="34" charset="0"/>
              </a:rPr>
              <a:t>continuité du</a:t>
            </a:r>
            <a:r>
              <a:rPr lang="fr-FR" sz="3200" kern="0">
                <a:solidFill>
                  <a:srgbClr val="000000"/>
                </a:solidFill>
                <a:effectLst/>
                <a:latin typeface="Calibri" panose="020F0502020204030204" pitchFamily="34" charset="0"/>
                <a:ea typeface="Calibri" panose="020F0502020204030204" pitchFamily="34" charset="0"/>
              </a:rPr>
              <a:t> </a:t>
            </a:r>
            <a:r>
              <a:rPr lang="fr-FR" sz="3200" kern="0" dirty="0">
                <a:solidFill>
                  <a:srgbClr val="000000"/>
                </a:solidFill>
                <a:effectLst/>
                <a:latin typeface="Calibri" panose="020F0502020204030204" pitchFamily="34" charset="0"/>
                <a:ea typeface="Calibri" panose="020F0502020204030204" pitchFamily="34" charset="0"/>
              </a:rPr>
              <a:t>GFF et lui attribuer les ressources nécessaires (humaines et financières) pour lui permettre de </a:t>
            </a:r>
            <a:r>
              <a:rPr lang="fr-FR" sz="3200" kern="0" dirty="0">
                <a:solidFill>
                  <a:srgbClr val="000000"/>
                </a:solidFill>
                <a:latin typeface="Calibri" panose="020F0502020204030204" pitchFamily="34" charset="0"/>
                <a:ea typeface="Calibri" panose="020F0502020204030204" pitchFamily="34" charset="0"/>
              </a:rPr>
              <a:t>poursuivre</a:t>
            </a:r>
            <a:r>
              <a:rPr lang="fr-FR" sz="3200" kern="0" dirty="0">
                <a:solidFill>
                  <a:srgbClr val="000000"/>
                </a:solidFill>
                <a:effectLst/>
                <a:latin typeface="Calibri" panose="020F0502020204030204" pitchFamily="34" charset="0"/>
                <a:ea typeface="Calibri" panose="020F0502020204030204" pitchFamily="34" charset="0"/>
              </a:rPr>
              <a:t> et renforcer l'exécution de son mandat visant à améliorer l'égalité de genre, l'équité et l'accès aux services de santé de SRMNEA-N pour les femmes, les enfants et les adolescents.</a:t>
            </a:r>
          </a:p>
          <a:p>
            <a:pPr algn="l"/>
            <a:endParaRPr lang="en-US" sz="3200" kern="0" dirty="0">
              <a:solidFill>
                <a:srgbClr val="000000"/>
              </a:solidFill>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EC6C5E25-A72F-EE00-BBAA-24930D38ADE4}"/>
              </a:ext>
            </a:extLst>
          </p:cNvPr>
          <p:cNvSpPr txBox="1"/>
          <p:nvPr/>
        </p:nvSpPr>
        <p:spPr>
          <a:xfrm>
            <a:off x="171415" y="6359703"/>
            <a:ext cx="1860443" cy="498297"/>
          </a:xfrm>
          <a:prstGeom prst="rect">
            <a:avLst/>
          </a:prstGeom>
          <a:solidFill>
            <a:schemeClr val="bg1"/>
          </a:solidFill>
        </p:spPr>
        <p:txBody>
          <a:bodyPr wrap="square" lIns="0" tIns="0" rIns="0" bIns="0" rtlCol="0">
            <a:noAutofit/>
          </a:bodyPr>
          <a:lstStyle/>
          <a:p>
            <a:pPr algn="l"/>
            <a:endParaRPr lang="en-US" dirty="0">
              <a:solidFill>
                <a:schemeClr val="tx2"/>
              </a:solidFill>
            </a:endParaRPr>
          </a:p>
        </p:txBody>
      </p:sp>
    </p:spTree>
    <p:extLst>
      <p:ext uri="{BB962C8B-B14F-4D97-AF65-F5344CB8AC3E}">
        <p14:creationId xmlns:p14="http://schemas.microsoft.com/office/powerpoint/2010/main" val="48456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E78B1-0BEC-0A5E-D176-44EEB70E8B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ADAEA8-0E36-1A32-53AF-CE14AC685214}"/>
              </a:ext>
            </a:extLst>
          </p:cNvPr>
          <p:cNvSpPr txBox="1"/>
          <p:nvPr/>
        </p:nvSpPr>
        <p:spPr>
          <a:xfrm>
            <a:off x="413997" y="6456016"/>
            <a:ext cx="1437269" cy="283441"/>
          </a:xfrm>
          <a:prstGeom prst="rect">
            <a:avLst/>
          </a:prstGeom>
          <a:solidFill>
            <a:schemeClr val="bg1"/>
          </a:solidFill>
        </p:spPr>
        <p:txBody>
          <a:bodyPr wrap="square" lIns="0" tIns="0" rIns="0" bIns="0" rtlCol="0">
            <a:noAutofit/>
          </a:bodyPr>
          <a:lstStyle/>
          <a:p>
            <a:pPr algn="l"/>
            <a:endParaRPr lang="en-US" dirty="0">
              <a:solidFill>
                <a:schemeClr val="tx2"/>
              </a:solidFill>
            </a:endParaRPr>
          </a:p>
        </p:txBody>
      </p:sp>
      <p:graphicFrame>
        <p:nvGraphicFramePr>
          <p:cNvPr id="5" name="think-cell data - do not delete" hidden="1">
            <a:extLst>
              <a:ext uri="{FF2B5EF4-FFF2-40B4-BE49-F238E27FC236}">
                <a16:creationId xmlns:a16="http://schemas.microsoft.com/office/drawing/2014/main" id="{2202917A-7057-3B41-B066-A8BC97ABBC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think-cell data - do not delete" hidden="1">
                        <a:extLst>
                          <a:ext uri="{FF2B5EF4-FFF2-40B4-BE49-F238E27FC236}">
                            <a16:creationId xmlns:a16="http://schemas.microsoft.com/office/drawing/2014/main" id="{2202917A-7057-3B41-B066-A8BC97ABBC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254230E-6918-D3D6-CFDD-1AC5A268998E}"/>
              </a:ext>
            </a:extLst>
          </p:cNvPr>
          <p:cNvSpPr>
            <a:spLocks noGrp="1"/>
          </p:cNvSpPr>
          <p:nvPr>
            <p:ph type="title"/>
          </p:nvPr>
        </p:nvSpPr>
        <p:spPr>
          <a:xfrm>
            <a:off x="413997" y="139380"/>
            <a:ext cx="10712915" cy="810000"/>
          </a:xfrm>
        </p:spPr>
        <p:txBody>
          <a:bodyPr vert="horz"/>
          <a:lstStyle/>
          <a:p>
            <a:r>
              <a:rPr lang="en-US" sz="3200" dirty="0"/>
              <a:t>Recommandations supplémentaires issues de l'évaluation</a:t>
            </a:r>
          </a:p>
        </p:txBody>
      </p:sp>
      <p:sp>
        <p:nvSpPr>
          <p:cNvPr id="16" name="TextBox 15">
            <a:extLst>
              <a:ext uri="{FF2B5EF4-FFF2-40B4-BE49-F238E27FC236}">
                <a16:creationId xmlns:a16="http://schemas.microsoft.com/office/drawing/2014/main" id="{166156CE-53D5-65B0-690C-6F01CF3FC238}"/>
              </a:ext>
            </a:extLst>
          </p:cNvPr>
          <p:cNvSpPr txBox="1"/>
          <p:nvPr/>
        </p:nvSpPr>
        <p:spPr>
          <a:xfrm>
            <a:off x="921349" y="3113024"/>
            <a:ext cx="2032390" cy="610873"/>
          </a:xfrm>
          <a:prstGeom prst="rect">
            <a:avLst/>
          </a:prstGeom>
          <a:noFill/>
        </p:spPr>
        <p:txBody>
          <a:bodyPr wrap="square">
            <a:spAutoFit/>
          </a:bodyPr>
          <a:lstStyle/>
          <a:p>
            <a:pPr lvl="0">
              <a:lnSpc>
                <a:spcPct val="107000"/>
              </a:lnSpc>
              <a:spcAft>
                <a:spcPts val="600"/>
              </a:spcAft>
            </a:pPr>
            <a:r>
              <a:rPr lang="fr-FR" sz="1600" b="1" kern="0" dirty="0" err="1">
                <a:solidFill>
                  <a:schemeClr val="accent1"/>
                </a:solidFill>
                <a:effectLst/>
                <a:ea typeface="Calibri" panose="020F0502020204030204" pitchFamily="34" charset="0"/>
                <a:cs typeface="Times New Roman" panose="02020603050405020304" pitchFamily="18" charset="0"/>
              </a:rPr>
              <a:t>Communicatio</a:t>
            </a:r>
            <a:r>
              <a:rPr lang="fr-FR" sz="1600" b="1" kern="0" dirty="0" err="1">
                <a:solidFill>
                  <a:schemeClr val="accent1"/>
                </a:solidFill>
                <a:ea typeface="Calibri" panose="020F0502020204030204" pitchFamily="34" charset="0"/>
                <a:cs typeface="Times New Roman" panose="02020603050405020304" pitchFamily="18" charset="0"/>
              </a:rPr>
              <a:t>net</a:t>
            </a:r>
            <a:r>
              <a:rPr lang="fr-FR" sz="1600" b="1" kern="0" dirty="0">
                <a:solidFill>
                  <a:schemeClr val="accent1"/>
                </a:solidFill>
                <a:ea typeface="Calibri" panose="020F0502020204030204" pitchFamily="34" charset="0"/>
                <a:cs typeface="Times New Roman" panose="02020603050405020304" pitchFamily="18" charset="0"/>
              </a:rPr>
              <a:t> </a:t>
            </a:r>
            <a:r>
              <a:rPr lang="fr-FR" sz="1600" b="1" kern="0" dirty="0">
                <a:solidFill>
                  <a:schemeClr val="accent1"/>
                </a:solidFill>
                <a:effectLst/>
                <a:ea typeface="Calibri" panose="020F0502020204030204" pitchFamily="34" charset="0"/>
                <a:cs typeface="Times New Roman" panose="02020603050405020304" pitchFamily="18" charset="0"/>
              </a:rPr>
              <a:t>partenariats</a:t>
            </a:r>
            <a:endParaRPr lang="fr-FR" sz="1600" b="1" kern="100" dirty="0">
              <a:solidFill>
                <a:schemeClr val="accent1"/>
              </a:solidFill>
              <a:effectLst/>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0B4949D-1B6C-0A69-74BC-2E3F2F946FA6}"/>
              </a:ext>
            </a:extLst>
          </p:cNvPr>
          <p:cNvSpPr txBox="1"/>
          <p:nvPr/>
        </p:nvSpPr>
        <p:spPr>
          <a:xfrm>
            <a:off x="3053913" y="3018024"/>
            <a:ext cx="8813847" cy="610873"/>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en-US" sz="1600" kern="0" dirty="0">
                <a:solidFill>
                  <a:srgbClr val="000000"/>
                </a:solidFill>
                <a:effectLst/>
                <a:ea typeface="Calibri" panose="020F0502020204030204" pitchFamily="34" charset="0"/>
                <a:cs typeface="Times New Roman" panose="02020603050405020304" pitchFamily="18" charset="0"/>
              </a:rPr>
              <a:t>Améliorer et renforcer l'engagement stratégique avec les partenaires dans le pays, y compris l'engagement des OSC.</a:t>
            </a:r>
            <a:endParaRPr lang="en-GB" sz="1600" kern="100" dirty="0">
              <a:effectLst/>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30A3E64-AB3C-C668-806C-4314373C0B81}"/>
              </a:ext>
            </a:extLst>
          </p:cNvPr>
          <p:cNvSpPr txBox="1"/>
          <p:nvPr/>
        </p:nvSpPr>
        <p:spPr>
          <a:xfrm>
            <a:off x="921349" y="5898023"/>
            <a:ext cx="2132564" cy="859466"/>
          </a:xfrm>
          <a:prstGeom prst="rect">
            <a:avLst/>
          </a:prstGeom>
          <a:noFill/>
        </p:spPr>
        <p:txBody>
          <a:bodyPr wrap="square">
            <a:spAutoFit/>
          </a:bodyPr>
          <a:lstStyle/>
          <a:p>
            <a:pPr lvl="0">
              <a:lnSpc>
                <a:spcPct val="107000"/>
              </a:lnSpc>
              <a:spcAft>
                <a:spcPts val="600"/>
              </a:spcAft>
            </a:pPr>
            <a:r>
              <a:rPr lang="en-US" sz="1600" b="1" kern="0" dirty="0">
                <a:solidFill>
                  <a:schemeClr val="accent1"/>
                </a:solidFill>
                <a:effectLst/>
                <a:ea typeface="Calibri" panose="020F0502020204030204" pitchFamily="34" charset="0"/>
                <a:cs typeface="Times New Roman" panose="02020603050405020304" pitchFamily="18" charset="0"/>
              </a:rPr>
              <a:t>Ressources du GFF et soutien de </a:t>
            </a:r>
            <a:r>
              <a:rPr lang="en-US" sz="1600" b="1" kern="0" dirty="0" err="1">
                <a:solidFill>
                  <a:schemeClr val="accent1"/>
                </a:solidFill>
                <a:effectLst/>
                <a:ea typeface="Calibri" panose="020F0502020204030204" pitchFamily="34" charset="0"/>
                <a:cs typeface="Times New Roman" panose="02020603050405020304" pitchFamily="18" charset="0"/>
              </a:rPr>
              <a:t>l’AT</a:t>
            </a:r>
            <a:endParaRPr lang="en-GB" sz="1600" b="1" kern="100" dirty="0">
              <a:solidFill>
                <a:schemeClr val="accent1"/>
              </a:solidFill>
              <a:effectLs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46083865-0EE8-5120-5275-DE4C91C6F9B3}"/>
              </a:ext>
            </a:extLst>
          </p:cNvPr>
          <p:cNvSpPr txBox="1"/>
          <p:nvPr/>
        </p:nvSpPr>
        <p:spPr>
          <a:xfrm>
            <a:off x="3053913" y="5999311"/>
            <a:ext cx="8813847" cy="595997"/>
          </a:xfrm>
          <a:prstGeom prst="rect">
            <a:avLst/>
          </a:prstGeom>
          <a:noFill/>
        </p:spPr>
        <p:txBody>
          <a:bodyPr wrap="square">
            <a:spAutoFit/>
          </a:bodyPr>
          <a:lstStyle/>
          <a:p>
            <a:pPr marL="285750" lvl="0" indent="-285750">
              <a:lnSpc>
                <a:spcPct val="107000"/>
              </a:lnSpc>
              <a:spcAft>
                <a:spcPts val="600"/>
              </a:spcAft>
              <a:buFont typeface="Arial" panose="020B0604020202020204" pitchFamily="34" charset="0"/>
              <a:buChar char="•"/>
            </a:pPr>
            <a:r>
              <a:rPr lang="en-US" sz="1600" kern="0" dirty="0">
                <a:solidFill>
                  <a:srgbClr val="000000"/>
                </a:solidFill>
                <a:effectLst/>
                <a:ea typeface="Calibri" panose="020F0502020204030204" pitchFamily="34" charset="0"/>
                <a:cs typeface="Times New Roman" panose="02020603050405020304" pitchFamily="18" charset="0"/>
              </a:rPr>
              <a:t>Revoir les ressources humaines du GFF, </a:t>
            </a:r>
            <a:r>
              <a:rPr lang="en-US" sz="1600" kern="0" dirty="0" err="1">
                <a:solidFill>
                  <a:srgbClr val="000000"/>
                </a:solidFill>
                <a:ea typeface="Calibri" panose="020F0502020204030204" pitchFamily="34" charset="0"/>
                <a:cs typeface="Times New Roman" panose="02020603050405020304" pitchFamily="18" charset="0"/>
              </a:rPr>
              <a:t>leur</a:t>
            </a:r>
            <a:r>
              <a:rPr lang="en-US" sz="1600" kern="0" dirty="0">
                <a:solidFill>
                  <a:srgbClr val="000000"/>
                </a:solidFill>
                <a:ea typeface="Calibri" panose="020F0502020204030204" pitchFamily="34" charset="0"/>
                <a:cs typeface="Times New Roman" panose="02020603050405020304" pitchFamily="18" charset="0"/>
              </a:rPr>
              <a:t> </a:t>
            </a:r>
            <a:r>
              <a:rPr lang="en-US" sz="1600" kern="0" dirty="0" err="1">
                <a:solidFill>
                  <a:srgbClr val="000000"/>
                </a:solidFill>
                <a:ea typeface="Calibri" panose="020F0502020204030204" pitchFamily="34" charset="0"/>
                <a:cs typeface="Times New Roman" panose="02020603050405020304" pitchFamily="18" charset="0"/>
              </a:rPr>
              <a:t>répartition</a:t>
            </a:r>
            <a:r>
              <a:rPr lang="en-US" sz="1600" kern="0" dirty="0">
                <a:solidFill>
                  <a:srgbClr val="000000"/>
                </a:solidFill>
                <a:effectLst/>
                <a:ea typeface="Calibri" panose="020F0502020204030204" pitchFamily="34" charset="0"/>
                <a:cs typeface="Times New Roman" panose="02020603050405020304" pitchFamily="18" charset="0"/>
              </a:rPr>
              <a:t> et </a:t>
            </a:r>
            <a:r>
              <a:rPr lang="en-US" sz="1600" kern="0" dirty="0" err="1">
                <a:solidFill>
                  <a:srgbClr val="000000"/>
                </a:solidFill>
                <a:effectLst/>
                <a:ea typeface="Calibri" panose="020F0502020204030204" pitchFamily="34" charset="0"/>
                <a:cs typeface="Times New Roman" panose="02020603050405020304" pitchFamily="18" charset="0"/>
              </a:rPr>
              <a:t>l’offre</a:t>
            </a:r>
            <a:r>
              <a:rPr lang="en-US" sz="1600" kern="0" dirty="0">
                <a:solidFill>
                  <a:srgbClr val="000000"/>
                </a:solidFill>
                <a:effectLst/>
                <a:ea typeface="Calibri" panose="020F0502020204030204" pitchFamily="34" charset="0"/>
                <a:cs typeface="Times New Roman" panose="02020603050405020304" pitchFamily="18" charset="0"/>
              </a:rPr>
              <a:t> </a:t>
            </a:r>
            <a:r>
              <a:rPr lang="en-US" sz="1600" kern="0" dirty="0" err="1">
                <a:solidFill>
                  <a:srgbClr val="000000"/>
                </a:solidFill>
                <a:effectLst/>
                <a:ea typeface="Calibri" panose="020F0502020204030204" pitchFamily="34" charset="0"/>
                <a:cs typeface="Times New Roman" panose="02020603050405020304" pitchFamily="18" charset="0"/>
              </a:rPr>
              <a:t>d’AT</a:t>
            </a:r>
            <a:r>
              <a:rPr lang="en-US" sz="1600" kern="0" dirty="0">
                <a:solidFill>
                  <a:srgbClr val="000000"/>
                </a:solidFill>
                <a:effectLst/>
                <a:ea typeface="Calibri" panose="020F0502020204030204" pitchFamily="34" charset="0"/>
                <a:cs typeface="Times New Roman" panose="02020603050405020304" pitchFamily="18" charset="0"/>
              </a:rPr>
              <a:t> pour </a:t>
            </a:r>
            <a:r>
              <a:rPr lang="fr-FR" sz="1600" kern="0" dirty="0">
                <a:solidFill>
                  <a:srgbClr val="000000"/>
                </a:solidFill>
                <a:effectLst/>
                <a:ea typeface="Calibri" panose="020F0502020204030204" pitchFamily="34" charset="0"/>
                <a:cs typeface="Times New Roman" panose="02020603050405020304" pitchFamily="18" charset="0"/>
              </a:rPr>
              <a:t>garantir une utilisation aussi efficace que possible des ressources disponibles</a:t>
            </a:r>
            <a:r>
              <a:rPr lang="en-US" sz="1600" kern="0" dirty="0">
                <a:solidFill>
                  <a:srgbClr val="000000"/>
                </a:solidFill>
                <a:effectLst/>
                <a:ea typeface="Calibri" panose="020F0502020204030204" pitchFamily="34" charset="0"/>
                <a:cs typeface="Times New Roman" panose="02020603050405020304" pitchFamily="18" charset="0"/>
              </a:rPr>
              <a:t>.</a:t>
            </a:r>
            <a:endParaRPr lang="en-GB" sz="1600" kern="100" dirty="0">
              <a:effectLst/>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1AF1E35-6F90-2233-05CB-27315CDB9F65}"/>
              </a:ext>
            </a:extLst>
          </p:cNvPr>
          <p:cNvSpPr txBox="1"/>
          <p:nvPr/>
        </p:nvSpPr>
        <p:spPr>
          <a:xfrm>
            <a:off x="921349" y="1218857"/>
            <a:ext cx="2032390" cy="610873"/>
          </a:xfrm>
          <a:prstGeom prst="rect">
            <a:avLst/>
          </a:prstGeom>
          <a:noFill/>
        </p:spPr>
        <p:txBody>
          <a:bodyPr wrap="square">
            <a:spAutoFit/>
          </a:bodyPr>
          <a:lstStyle/>
          <a:p>
            <a:pPr lvl="0">
              <a:lnSpc>
                <a:spcPct val="107000"/>
              </a:lnSpc>
              <a:spcAft>
                <a:spcPts val="600"/>
              </a:spcAft>
            </a:pPr>
            <a:r>
              <a:rPr lang="en-US" sz="1600" b="1" kern="0" dirty="0">
                <a:solidFill>
                  <a:schemeClr val="accent1"/>
                </a:solidFill>
                <a:ea typeface="Calibri" panose="020F0502020204030204" pitchFamily="34" charset="0"/>
                <a:cs typeface="Times New Roman" panose="02020603050405020304" pitchFamily="18" charset="0"/>
              </a:rPr>
              <a:t>R</a:t>
            </a:r>
            <a:r>
              <a:rPr lang="en-US" sz="1600" b="1" kern="0" dirty="0">
                <a:solidFill>
                  <a:schemeClr val="accent1"/>
                </a:solidFill>
                <a:effectLst/>
                <a:ea typeface="Calibri" panose="020F0502020204030204" pitchFamily="34" charset="0"/>
                <a:cs typeface="Times New Roman" panose="02020603050405020304" pitchFamily="18" charset="0"/>
              </a:rPr>
              <a:t>SS et SRMNEA-N</a:t>
            </a:r>
            <a:endParaRPr lang="en-GB" sz="1600" b="1" kern="100" dirty="0">
              <a:solidFill>
                <a:schemeClr val="accent1"/>
              </a:solidFill>
              <a:effectLst/>
              <a:ea typeface="Aptos" panose="020B0004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F950D73F-2212-5116-9660-D9A4FAA893DC}"/>
              </a:ext>
            </a:extLst>
          </p:cNvPr>
          <p:cNvSpPr txBox="1"/>
          <p:nvPr/>
        </p:nvSpPr>
        <p:spPr>
          <a:xfrm>
            <a:off x="3053913" y="1218857"/>
            <a:ext cx="8813847" cy="859466"/>
          </a:xfrm>
          <a:prstGeom prst="rect">
            <a:avLst/>
          </a:prstGeom>
          <a:noFill/>
        </p:spPr>
        <p:txBody>
          <a:bodyPr wrap="square">
            <a:spAutoFit/>
          </a:bodyPr>
          <a:lstStyle/>
          <a:p>
            <a:pPr marL="285750" lvl="0" indent="-285750">
              <a:lnSpc>
                <a:spcPct val="107000"/>
              </a:lnSpc>
              <a:spcAft>
                <a:spcPts val="600"/>
              </a:spcAft>
              <a:buFont typeface="Arial" panose="020B0604020202020204" pitchFamily="34" charset="0"/>
              <a:buChar char="•"/>
            </a:pPr>
            <a:r>
              <a:rPr lang="fr-FR" sz="1600" kern="0" dirty="0">
                <a:solidFill>
                  <a:srgbClr val="000000"/>
                </a:solidFill>
                <a:effectLst/>
                <a:ea typeface="Calibri" panose="020F0502020204030204" pitchFamily="34" charset="0"/>
                <a:cs typeface="Times New Roman" panose="02020603050405020304" pitchFamily="18" charset="0"/>
              </a:rPr>
              <a:t>Finaliser la stratégie de RSS afin de clarifier la manière dont le RSS devrait contribuer à l'amélioration de la SRMNEA-N et les domaines d’intervention du GFF, en s’appuyant sur son avantage comparatif.</a:t>
            </a:r>
            <a:endParaRPr lang="fr-FR" sz="1600" kern="100" dirty="0">
              <a:effectLst/>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8C15E632-B1AF-3D41-E02A-8DAFF38E94BB}"/>
              </a:ext>
            </a:extLst>
          </p:cNvPr>
          <p:cNvSpPr txBox="1"/>
          <p:nvPr/>
        </p:nvSpPr>
        <p:spPr>
          <a:xfrm>
            <a:off x="921349" y="2105699"/>
            <a:ext cx="1774350" cy="610873"/>
          </a:xfrm>
          <a:prstGeom prst="rect">
            <a:avLst/>
          </a:prstGeom>
          <a:noFill/>
        </p:spPr>
        <p:txBody>
          <a:bodyPr wrap="square">
            <a:spAutoFit/>
          </a:bodyPr>
          <a:lstStyle/>
          <a:p>
            <a:pPr lvl="0">
              <a:lnSpc>
                <a:spcPct val="107000"/>
              </a:lnSpc>
              <a:spcAft>
                <a:spcPts val="600"/>
              </a:spcAft>
            </a:pPr>
            <a:r>
              <a:rPr lang="en-US" sz="1600" b="1" kern="0" dirty="0">
                <a:solidFill>
                  <a:schemeClr val="accent1"/>
                </a:solidFill>
                <a:effectLst/>
                <a:ea typeface="Calibri" panose="020F0502020204030204" pitchFamily="34" charset="0"/>
                <a:cs typeface="Times New Roman" panose="02020603050405020304" pitchFamily="18" charset="0"/>
              </a:rPr>
              <a:t>Financement de la santé</a:t>
            </a:r>
            <a:endParaRPr lang="en-GB" sz="1600" b="1" kern="100" dirty="0">
              <a:solidFill>
                <a:schemeClr val="accent1"/>
              </a:solidFill>
              <a:effectLst/>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E3C44A5-2A26-85AE-3CAE-3FEB8DBB31EE}"/>
              </a:ext>
            </a:extLst>
          </p:cNvPr>
          <p:cNvSpPr txBox="1"/>
          <p:nvPr/>
        </p:nvSpPr>
        <p:spPr>
          <a:xfrm>
            <a:off x="3053913" y="2057089"/>
            <a:ext cx="8813847" cy="859466"/>
          </a:xfrm>
          <a:prstGeom prst="rect">
            <a:avLst/>
          </a:prstGeom>
          <a:noFill/>
        </p:spPr>
        <p:txBody>
          <a:bodyPr wrap="square">
            <a:spAutoFit/>
          </a:bodyPr>
          <a:lstStyle/>
          <a:p>
            <a:pPr marL="285750" lvl="0" indent="-285750">
              <a:lnSpc>
                <a:spcPct val="107000"/>
              </a:lnSpc>
              <a:spcAft>
                <a:spcPts val="600"/>
              </a:spcAft>
              <a:buFont typeface="Arial" panose="020B0604020202020204" pitchFamily="34" charset="0"/>
              <a:buChar char="•"/>
            </a:pPr>
            <a:r>
              <a:rPr lang="en-US" sz="1600" kern="0" dirty="0">
                <a:solidFill>
                  <a:srgbClr val="000000"/>
                </a:solidFill>
                <a:effectLst/>
                <a:ea typeface="Calibri" panose="020F0502020204030204" pitchFamily="34" charset="0"/>
                <a:cs typeface="Times New Roman" panose="02020603050405020304" pitchFamily="18" charset="0"/>
              </a:rPr>
              <a:t>Avec la Banque mondiale, </a:t>
            </a:r>
            <a:r>
              <a:rPr lang="fr-FR" sz="1600" dirty="0"/>
              <a:t>maintenir et renforcer les efforts de plaidoyer en faveur d’un financement accru et plus efficient de la santé, en particulier des services de SRMNEA-N, dans les pays partenaires.</a:t>
            </a:r>
            <a:endParaRPr lang="en-GB" sz="1600" kern="100" dirty="0">
              <a:effectLst/>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DAF397EF-430F-2FBE-0241-D8164DD18C0E}"/>
              </a:ext>
            </a:extLst>
          </p:cNvPr>
          <p:cNvSpPr txBox="1"/>
          <p:nvPr/>
        </p:nvSpPr>
        <p:spPr>
          <a:xfrm>
            <a:off x="921349" y="3930353"/>
            <a:ext cx="2032390" cy="595997"/>
          </a:xfrm>
          <a:prstGeom prst="rect">
            <a:avLst/>
          </a:prstGeom>
          <a:noFill/>
        </p:spPr>
        <p:txBody>
          <a:bodyPr wrap="square">
            <a:spAutoFit/>
          </a:bodyPr>
          <a:lstStyle/>
          <a:p>
            <a:pPr lvl="0">
              <a:lnSpc>
                <a:spcPct val="107000"/>
              </a:lnSpc>
              <a:spcAft>
                <a:spcPts val="600"/>
              </a:spcAft>
            </a:pPr>
            <a:r>
              <a:rPr lang="en-US" sz="1600" b="1" kern="0" dirty="0">
                <a:solidFill>
                  <a:schemeClr val="accent1"/>
                </a:solidFill>
                <a:effectLst/>
                <a:ea typeface="Calibri" panose="020F0502020204030204" pitchFamily="34" charset="0"/>
                <a:cs typeface="Times New Roman" panose="02020603050405020304" pitchFamily="18" charset="0"/>
              </a:rPr>
              <a:t>Résultats et reporting</a:t>
            </a:r>
            <a:endParaRPr lang="en-GB" sz="1600" b="1" kern="100" dirty="0">
              <a:solidFill>
                <a:schemeClr val="accent1"/>
              </a:solidFill>
              <a:effectLst/>
              <a:ea typeface="Aptos" panose="020B000402020202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84F0BAC-B029-C7FE-F2C7-1D94BA4DB7F8}"/>
              </a:ext>
            </a:extLst>
          </p:cNvPr>
          <p:cNvSpPr txBox="1"/>
          <p:nvPr/>
        </p:nvSpPr>
        <p:spPr>
          <a:xfrm>
            <a:off x="3053913" y="3595006"/>
            <a:ext cx="8813847" cy="1199880"/>
          </a:xfrm>
          <a:prstGeom prst="rect">
            <a:avLst/>
          </a:prstGeom>
          <a:noFill/>
        </p:spPr>
        <p:txBody>
          <a:bodyPr wrap="square">
            <a:spAutoFit/>
          </a:bodyPr>
          <a:lstStyle/>
          <a:p>
            <a:pPr marL="285750" lvl="0" indent="-285750">
              <a:lnSpc>
                <a:spcPct val="107000"/>
              </a:lnSpc>
              <a:spcAft>
                <a:spcPts val="400"/>
              </a:spcAft>
              <a:buFont typeface="Arial" panose="020B0604020202020204" pitchFamily="34" charset="0"/>
              <a:buChar char="•"/>
            </a:pPr>
            <a:r>
              <a:rPr lang="en-US" sz="1600" kern="0" dirty="0">
                <a:solidFill>
                  <a:srgbClr val="000000"/>
                </a:solidFill>
                <a:effectLst/>
                <a:ea typeface="Calibri" panose="020F0502020204030204" pitchFamily="34" charset="0"/>
                <a:cs typeface="Times New Roman" panose="02020603050405020304" pitchFamily="18" charset="0"/>
              </a:rPr>
              <a:t>Renforcer la disponibilité, la qualité et l'utilisation des données au </a:t>
            </a:r>
            <a:r>
              <a:rPr lang="en-US" sz="1600" kern="0" dirty="0" err="1">
                <a:solidFill>
                  <a:srgbClr val="000000"/>
                </a:solidFill>
                <a:effectLst/>
                <a:ea typeface="Calibri" panose="020F0502020204030204" pitchFamily="34" charset="0"/>
                <a:cs typeface="Times New Roman" panose="02020603050405020304" pitchFamily="18" charset="0"/>
              </a:rPr>
              <a:t>niveau</a:t>
            </a:r>
            <a:r>
              <a:rPr lang="en-US" sz="1600" kern="0" dirty="0">
                <a:solidFill>
                  <a:srgbClr val="000000"/>
                </a:solidFill>
                <a:effectLst/>
                <a:ea typeface="Calibri" panose="020F0502020204030204" pitchFamily="34" charset="0"/>
                <a:cs typeface="Times New Roman" panose="02020603050405020304" pitchFamily="18" charset="0"/>
              </a:rPr>
              <a:t> </a:t>
            </a:r>
            <a:r>
              <a:rPr lang="en-US" sz="1600" kern="0" dirty="0">
                <a:solidFill>
                  <a:srgbClr val="000000"/>
                </a:solidFill>
                <a:ea typeface="Calibri" panose="020F0502020204030204" pitchFamily="34" charset="0"/>
                <a:cs typeface="Times New Roman" panose="02020603050405020304" pitchFamily="18" charset="0"/>
              </a:rPr>
              <a:t>des pays.</a:t>
            </a:r>
            <a:endParaRPr lang="en-US" sz="1600" kern="0" dirty="0">
              <a:solidFill>
                <a:srgbClr val="000000"/>
              </a:solidFill>
              <a:effectLst/>
              <a:ea typeface="Calibri" panose="020F0502020204030204" pitchFamily="34" charset="0"/>
              <a:cs typeface="Times New Roman" panose="02020603050405020304" pitchFamily="18" charset="0"/>
            </a:endParaRPr>
          </a:p>
          <a:p>
            <a:pPr marL="285750" indent="-285750">
              <a:lnSpc>
                <a:spcPct val="107000"/>
              </a:lnSpc>
              <a:spcAft>
                <a:spcPts val="400"/>
              </a:spcAft>
              <a:buFont typeface="Arial" panose="020B0604020202020204" pitchFamily="34" charset="0"/>
              <a:buChar char="•"/>
            </a:pPr>
            <a:r>
              <a:rPr lang="en-GB" sz="1600" kern="100" dirty="0" err="1">
                <a:effectLst/>
                <a:ea typeface="Aptos" panose="020B0004020202020204" pitchFamily="34" charset="0"/>
                <a:cs typeface="Times New Roman" panose="02020603050405020304" pitchFamily="18" charset="0"/>
              </a:rPr>
              <a:t>Améliorer</a:t>
            </a:r>
            <a:r>
              <a:rPr lang="en-GB" sz="1600" kern="100" dirty="0">
                <a:effectLst/>
                <a:ea typeface="Aptos" panose="020B0004020202020204" pitchFamily="34" charset="0"/>
                <a:cs typeface="Times New Roman" panose="02020603050405020304" pitchFamily="18" charset="0"/>
              </a:rPr>
              <a:t> </a:t>
            </a:r>
            <a:r>
              <a:rPr lang="en-GB" sz="1600" kern="100" dirty="0" err="1">
                <a:effectLst/>
                <a:ea typeface="Aptos" panose="020B0004020202020204" pitchFamily="34" charset="0"/>
                <a:cs typeface="Times New Roman" panose="02020603050405020304" pitchFamily="18" charset="0"/>
              </a:rPr>
              <a:t>l'articulation</a:t>
            </a:r>
            <a:r>
              <a:rPr lang="en-GB" sz="1600" kern="100" dirty="0">
                <a:effectLst/>
                <a:ea typeface="Aptos" panose="020B0004020202020204" pitchFamily="34" charset="0"/>
                <a:cs typeface="Times New Roman" panose="02020603050405020304" pitchFamily="18" charset="0"/>
              </a:rPr>
              <a:t> et la </a:t>
            </a:r>
            <a:r>
              <a:rPr lang="en-GB" sz="1600" kern="100" dirty="0" err="1">
                <a:effectLst/>
                <a:ea typeface="Aptos" panose="020B0004020202020204" pitchFamily="34" charset="0"/>
                <a:cs typeface="Times New Roman" panose="02020603050405020304" pitchFamily="18" charset="0"/>
              </a:rPr>
              <a:t>mesure</a:t>
            </a:r>
            <a:r>
              <a:rPr lang="en-GB" sz="1600" kern="100" dirty="0">
                <a:effectLst/>
                <a:ea typeface="Aptos" panose="020B0004020202020204" pitchFamily="34" charset="0"/>
                <a:cs typeface="Times New Roman" panose="02020603050405020304" pitchFamily="18" charset="0"/>
              </a:rPr>
              <a:t> de l</a:t>
            </a:r>
            <a:r>
              <a:rPr lang="fr-FR" sz="1600" dirty="0"/>
              <a:t>a contribution aux résultats obtenus dans les pays</a:t>
            </a:r>
            <a:endParaRPr lang="en-GB" sz="1600" kern="100" dirty="0">
              <a:effectLs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9CB1DE3-7303-7EEA-711E-FE1C9A25489B}"/>
              </a:ext>
            </a:extLst>
          </p:cNvPr>
          <p:cNvSpPr txBox="1"/>
          <p:nvPr/>
        </p:nvSpPr>
        <p:spPr>
          <a:xfrm>
            <a:off x="921349" y="4812748"/>
            <a:ext cx="2132564" cy="859466"/>
          </a:xfrm>
          <a:prstGeom prst="rect">
            <a:avLst/>
          </a:prstGeom>
          <a:noFill/>
        </p:spPr>
        <p:txBody>
          <a:bodyPr wrap="square">
            <a:spAutoFit/>
          </a:bodyPr>
          <a:lstStyle/>
          <a:p>
            <a:pPr lvl="0">
              <a:lnSpc>
                <a:spcPct val="107000"/>
              </a:lnSpc>
              <a:spcAft>
                <a:spcPts val="600"/>
              </a:spcAft>
            </a:pPr>
            <a:r>
              <a:rPr lang="en-US" sz="1600" b="1" kern="0" dirty="0">
                <a:solidFill>
                  <a:schemeClr val="accent1"/>
                </a:solidFill>
                <a:effectLst/>
                <a:ea typeface="Calibri" panose="020F0502020204030204" pitchFamily="34" charset="0"/>
                <a:cs typeface="Times New Roman" panose="02020603050405020304" pitchFamily="18" charset="0"/>
              </a:rPr>
              <a:t>Apprentissage et </a:t>
            </a:r>
            <a:r>
              <a:rPr lang="en-US" sz="1600" b="1" kern="0" dirty="0" err="1">
                <a:solidFill>
                  <a:schemeClr val="accent1"/>
                </a:solidFill>
                <a:effectLst/>
                <a:ea typeface="Calibri" panose="020F0502020204030204" pitchFamily="34" charset="0"/>
                <a:cs typeface="Times New Roman" panose="02020603050405020304" pitchFamily="18" charset="0"/>
              </a:rPr>
              <a:t>renforcement</a:t>
            </a:r>
            <a:r>
              <a:rPr lang="en-US" sz="1600" b="1" kern="0" dirty="0">
                <a:solidFill>
                  <a:schemeClr val="accent1"/>
                </a:solidFill>
                <a:effectLst/>
                <a:ea typeface="Calibri" panose="020F0502020204030204" pitchFamily="34" charset="0"/>
                <a:cs typeface="Times New Roman" panose="02020603050405020304" pitchFamily="18" charset="0"/>
              </a:rPr>
              <a:t> de capacités</a:t>
            </a:r>
            <a:endParaRPr lang="en-GB" sz="1600" b="1" kern="100" dirty="0">
              <a:solidFill>
                <a:schemeClr val="accent1"/>
              </a:solidFill>
              <a:effectLst/>
              <a:ea typeface="Aptos" panose="020B000402020202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D538651-039B-5E73-F081-ACBB430F25F8}"/>
              </a:ext>
            </a:extLst>
          </p:cNvPr>
          <p:cNvSpPr txBox="1"/>
          <p:nvPr/>
        </p:nvSpPr>
        <p:spPr>
          <a:xfrm>
            <a:off x="3053913" y="4749416"/>
            <a:ext cx="8813847" cy="1161408"/>
          </a:xfrm>
          <a:prstGeom prst="rect">
            <a:avLst/>
          </a:prstGeom>
          <a:noFill/>
        </p:spPr>
        <p:txBody>
          <a:bodyPr wrap="square">
            <a:spAutoFit/>
          </a:bodyPr>
          <a:lstStyle/>
          <a:p>
            <a:pPr marL="285750" lvl="0" indent="-285750">
              <a:lnSpc>
                <a:spcPct val="107000"/>
              </a:lnSpc>
              <a:spcAft>
                <a:spcPts val="300"/>
              </a:spcAft>
              <a:buFont typeface="Arial" panose="020B0604020202020204" pitchFamily="34" charset="0"/>
              <a:buChar char="•"/>
            </a:pPr>
            <a:r>
              <a:rPr lang="en-US" sz="1600" kern="0" dirty="0">
                <a:solidFill>
                  <a:srgbClr val="000000"/>
                </a:solidFill>
                <a:effectLst/>
                <a:ea typeface="Calibri" panose="020F0502020204030204" pitchFamily="34" charset="0"/>
                <a:cs typeface="Times New Roman" panose="02020603050405020304" pitchFamily="18" charset="0"/>
              </a:rPr>
              <a:t>Concentrer le travail de </a:t>
            </a:r>
            <a:r>
              <a:rPr lang="en-US" sz="1600" kern="0" dirty="0" err="1">
                <a:solidFill>
                  <a:srgbClr val="000000"/>
                </a:solidFill>
                <a:effectLst/>
                <a:ea typeface="Calibri" panose="020F0502020204030204" pitchFamily="34" charset="0"/>
                <a:cs typeface="Times New Roman" panose="02020603050405020304" pitchFamily="18" charset="0"/>
              </a:rPr>
              <a:t>capitalisation</a:t>
            </a:r>
            <a:r>
              <a:rPr lang="en-US" sz="1600" kern="0" dirty="0">
                <a:solidFill>
                  <a:srgbClr val="000000"/>
                </a:solidFill>
                <a:effectLst/>
                <a:ea typeface="Calibri" panose="020F0502020204030204" pitchFamily="34" charset="0"/>
                <a:cs typeface="Times New Roman" panose="02020603050405020304" pitchFamily="18" charset="0"/>
              </a:rPr>
              <a:t> des </a:t>
            </a:r>
            <a:r>
              <a:rPr lang="en-US" sz="1600" kern="0" dirty="0" err="1">
                <a:solidFill>
                  <a:srgbClr val="000000"/>
                </a:solidFill>
                <a:effectLst/>
                <a:ea typeface="Calibri" panose="020F0502020204030204" pitchFamily="34" charset="0"/>
                <a:cs typeface="Times New Roman" panose="02020603050405020304" pitchFamily="18" charset="0"/>
              </a:rPr>
              <a:t>connaissances</a:t>
            </a:r>
            <a:r>
              <a:rPr lang="en-US" sz="1600" kern="0" dirty="0">
                <a:solidFill>
                  <a:srgbClr val="000000"/>
                </a:solidFill>
                <a:effectLst/>
                <a:ea typeface="Calibri" panose="020F0502020204030204" pitchFamily="34" charset="0"/>
                <a:cs typeface="Times New Roman" panose="02020603050405020304" pitchFamily="18" charset="0"/>
              </a:rPr>
              <a:t> et d'apprentissage sur la </a:t>
            </a:r>
            <a:r>
              <a:rPr lang="en-US" sz="1600" kern="0" dirty="0" err="1">
                <a:solidFill>
                  <a:srgbClr val="000000"/>
                </a:solidFill>
                <a:effectLst/>
                <a:ea typeface="Calibri" panose="020F0502020204030204" pitchFamily="34" charset="0"/>
                <a:cs typeface="Times New Roman" panose="02020603050405020304" pitchFamily="18" charset="0"/>
              </a:rPr>
              <a:t>collecte</a:t>
            </a:r>
            <a:r>
              <a:rPr lang="en-US" sz="1600" kern="0" dirty="0">
                <a:solidFill>
                  <a:srgbClr val="000000"/>
                </a:solidFill>
                <a:effectLst/>
                <a:ea typeface="Calibri" panose="020F0502020204030204" pitchFamily="34" charset="0"/>
                <a:cs typeface="Times New Roman" panose="02020603050405020304" pitchFamily="18" charset="0"/>
              </a:rPr>
              <a:t>, la documentation et le partage des </a:t>
            </a:r>
            <a:r>
              <a:rPr lang="en-US" sz="1600" kern="0" dirty="0" err="1">
                <a:solidFill>
                  <a:srgbClr val="000000"/>
                </a:solidFill>
                <a:effectLst/>
                <a:ea typeface="Calibri" panose="020F0502020204030204" pitchFamily="34" charset="0"/>
                <a:cs typeface="Times New Roman" panose="02020603050405020304" pitchFamily="18" charset="0"/>
              </a:rPr>
              <a:t>leçons</a:t>
            </a:r>
            <a:r>
              <a:rPr lang="en-US" sz="1600" kern="0" dirty="0">
                <a:solidFill>
                  <a:srgbClr val="000000"/>
                </a:solidFill>
                <a:effectLst/>
                <a:ea typeface="Calibri" panose="020F0502020204030204" pitchFamily="34" charset="0"/>
                <a:cs typeface="Times New Roman" panose="02020603050405020304" pitchFamily="18" charset="0"/>
              </a:rPr>
              <a:t> </a:t>
            </a:r>
            <a:r>
              <a:rPr lang="en-US" sz="1600" kern="0" dirty="0" err="1">
                <a:solidFill>
                  <a:srgbClr val="000000"/>
                </a:solidFill>
                <a:effectLst/>
                <a:ea typeface="Calibri" panose="020F0502020204030204" pitchFamily="34" charset="0"/>
                <a:cs typeface="Times New Roman" panose="02020603050405020304" pitchFamily="18" charset="0"/>
              </a:rPr>
              <a:t>tirées</a:t>
            </a:r>
            <a:r>
              <a:rPr lang="en-US" sz="1600" kern="0" dirty="0">
                <a:solidFill>
                  <a:srgbClr val="000000"/>
                </a:solidFill>
                <a:effectLst/>
                <a:ea typeface="Calibri" panose="020F0502020204030204" pitchFamily="34" charset="0"/>
                <a:cs typeface="Times New Roman" panose="02020603050405020304" pitchFamily="18" charset="0"/>
              </a:rPr>
              <a:t> de l'expérience des pays, </a:t>
            </a:r>
            <a:r>
              <a:rPr lang="en-US" sz="1600" kern="0" dirty="0" err="1">
                <a:solidFill>
                  <a:srgbClr val="000000"/>
                </a:solidFill>
                <a:effectLst/>
                <a:ea typeface="Calibri" panose="020F0502020204030204" pitchFamily="34" charset="0"/>
                <a:cs typeface="Times New Roman" panose="02020603050405020304" pitchFamily="18" charset="0"/>
              </a:rPr>
              <a:t>en</a:t>
            </a:r>
            <a:r>
              <a:rPr lang="en-US" sz="1600" kern="0" dirty="0">
                <a:solidFill>
                  <a:srgbClr val="000000"/>
                </a:solidFill>
                <a:effectLst/>
                <a:ea typeface="Calibri" panose="020F0502020204030204" pitchFamily="34" charset="0"/>
                <a:cs typeface="Times New Roman" panose="02020603050405020304" pitchFamily="18" charset="0"/>
              </a:rPr>
              <a:t> </a:t>
            </a:r>
            <a:r>
              <a:rPr lang="fr-FR" sz="1600" kern="0" dirty="0">
                <a:solidFill>
                  <a:srgbClr val="000000"/>
                </a:solidFill>
                <a:effectLst/>
                <a:ea typeface="Calibri" panose="020F0502020204030204" pitchFamily="34" charset="0"/>
                <a:cs typeface="Times New Roman" panose="02020603050405020304" pitchFamily="18" charset="0"/>
              </a:rPr>
              <a:t>renforçant l’accompagnement sur le terrain</a:t>
            </a:r>
            <a:r>
              <a:rPr lang="en-US" sz="1600" kern="0" dirty="0">
                <a:solidFill>
                  <a:srgbClr val="000000"/>
                </a:solidFill>
                <a:effectLst/>
                <a:ea typeface="Calibri" panose="020F0502020204030204" pitchFamily="34" charset="0"/>
                <a:cs typeface="Times New Roman" panose="02020603050405020304" pitchFamily="18" charset="0"/>
              </a:rPr>
              <a:t>.</a:t>
            </a:r>
          </a:p>
          <a:p>
            <a:pPr marL="285750" lvl="0" indent="-285750">
              <a:lnSpc>
                <a:spcPct val="107000"/>
              </a:lnSpc>
              <a:spcAft>
                <a:spcPts val="300"/>
              </a:spcAft>
              <a:buFont typeface="Arial" panose="020B0604020202020204" pitchFamily="34" charset="0"/>
              <a:buChar char="•"/>
            </a:pPr>
            <a:r>
              <a:rPr lang="en-US" sz="1600" kern="0" dirty="0" err="1">
                <a:solidFill>
                  <a:srgbClr val="000000"/>
                </a:solidFill>
                <a:effectLst/>
                <a:ea typeface="Calibri" panose="020F0502020204030204" pitchFamily="34" charset="0"/>
                <a:cs typeface="Times New Roman" panose="02020603050405020304" pitchFamily="18" charset="0"/>
              </a:rPr>
              <a:t>Réduire</a:t>
            </a:r>
            <a:r>
              <a:rPr lang="en-US" sz="1600" kern="0" dirty="0">
                <a:solidFill>
                  <a:srgbClr val="000000"/>
                </a:solidFill>
                <a:effectLst/>
                <a:ea typeface="Calibri" panose="020F0502020204030204" pitchFamily="34" charset="0"/>
                <a:cs typeface="Times New Roman" panose="02020603050405020304" pitchFamily="18" charset="0"/>
              </a:rPr>
              <a:t> </a:t>
            </a:r>
            <a:r>
              <a:rPr lang="en-US" sz="1600" kern="0" dirty="0" err="1">
                <a:solidFill>
                  <a:srgbClr val="000000"/>
                </a:solidFill>
                <a:effectLst/>
                <a:ea typeface="Calibri" panose="020F0502020204030204" pitchFamily="34" charset="0"/>
                <a:cs typeface="Times New Roman" panose="02020603050405020304" pitchFamily="18" charset="0"/>
              </a:rPr>
              <a:t>l’accent</a:t>
            </a:r>
            <a:r>
              <a:rPr lang="en-US" sz="1600" kern="0" dirty="0">
                <a:solidFill>
                  <a:srgbClr val="000000"/>
                </a:solidFill>
                <a:effectLst/>
                <a:ea typeface="Calibri" panose="020F0502020204030204" pitchFamily="34" charset="0"/>
                <a:cs typeface="Times New Roman" panose="02020603050405020304" pitchFamily="18" charset="0"/>
              </a:rPr>
              <a:t> mis sur </a:t>
            </a:r>
            <a:r>
              <a:rPr lang="en-US" sz="1600" kern="0" dirty="0" err="1">
                <a:solidFill>
                  <a:srgbClr val="000000"/>
                </a:solidFill>
                <a:effectLst/>
                <a:ea typeface="Calibri" panose="020F0502020204030204" pitchFamily="34" charset="0"/>
                <a:cs typeface="Times New Roman" panose="02020603050405020304" pitchFamily="18" charset="0"/>
              </a:rPr>
              <a:t>l'organisation</a:t>
            </a:r>
            <a:r>
              <a:rPr lang="en-US" sz="1600" kern="0" dirty="0">
                <a:solidFill>
                  <a:srgbClr val="000000"/>
                </a:solidFill>
                <a:effectLst/>
                <a:ea typeface="Calibri" panose="020F0502020204030204" pitchFamily="34" charset="0"/>
                <a:cs typeface="Times New Roman" panose="02020603050405020304" pitchFamily="18" charset="0"/>
              </a:rPr>
              <a:t> d'ateliers pour les </a:t>
            </a:r>
            <a:r>
              <a:rPr lang="en-US" sz="1600" kern="0" dirty="0" err="1">
                <a:solidFill>
                  <a:srgbClr val="000000"/>
                </a:solidFill>
                <a:effectLst/>
                <a:ea typeface="Calibri" panose="020F0502020204030204" pitchFamily="34" charset="0"/>
                <a:cs typeface="Times New Roman" panose="02020603050405020304" pitchFamily="18" charset="0"/>
              </a:rPr>
              <a:t>acteurs</a:t>
            </a:r>
            <a:r>
              <a:rPr lang="en-US" sz="1600" kern="0" dirty="0">
                <a:solidFill>
                  <a:srgbClr val="000000"/>
                </a:solidFill>
                <a:effectLst/>
                <a:ea typeface="Calibri" panose="020F0502020204030204" pitchFamily="34" charset="0"/>
                <a:cs typeface="Times New Roman" panose="02020603050405020304" pitchFamily="18" charset="0"/>
              </a:rPr>
              <a:t> externes. </a:t>
            </a:r>
          </a:p>
        </p:txBody>
      </p:sp>
      <p:sp>
        <p:nvSpPr>
          <p:cNvPr id="27" name="TextBox 26">
            <a:extLst>
              <a:ext uri="{FF2B5EF4-FFF2-40B4-BE49-F238E27FC236}">
                <a16:creationId xmlns:a16="http://schemas.microsoft.com/office/drawing/2014/main" id="{AC367178-0C3E-52AD-9399-D6E7D8D0FF4D}"/>
              </a:ext>
            </a:extLst>
          </p:cNvPr>
          <p:cNvSpPr txBox="1"/>
          <p:nvPr/>
        </p:nvSpPr>
        <p:spPr>
          <a:xfrm rot="16200000">
            <a:off x="-273178" y="1867318"/>
            <a:ext cx="1721755" cy="332527"/>
          </a:xfrm>
          <a:prstGeom prst="rect">
            <a:avLst/>
          </a:prstGeom>
          <a:solidFill>
            <a:schemeClr val="accent1"/>
          </a:solidFill>
        </p:spPr>
        <p:txBody>
          <a:bodyPr wrap="square">
            <a:spAutoFit/>
          </a:bodyPr>
          <a:lstStyle/>
          <a:p>
            <a:pPr lvl="0" algn="ctr">
              <a:lnSpc>
                <a:spcPct val="107000"/>
              </a:lnSpc>
              <a:spcAft>
                <a:spcPts val="600"/>
              </a:spcAft>
            </a:pPr>
            <a:r>
              <a:rPr lang="en-US" sz="1600" b="1" kern="0" dirty="0" err="1">
                <a:solidFill>
                  <a:schemeClr val="bg1"/>
                </a:solidFill>
                <a:effectLst/>
                <a:ea typeface="Calibri" panose="020F0502020204030204" pitchFamily="34" charset="0"/>
                <a:cs typeface="Times New Roman" panose="02020603050405020304" pitchFamily="18" charset="0"/>
              </a:rPr>
              <a:t>Stratégiques</a:t>
            </a:r>
            <a:endParaRPr lang="en-GB" sz="1600" b="1" kern="100" dirty="0">
              <a:solidFill>
                <a:schemeClr val="bg1"/>
              </a:solidFill>
              <a:effectLst/>
              <a:ea typeface="Aptos" panose="020B0004020202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470EE2ED-3ABE-F3E2-B6DA-A9D147BC5362}"/>
              </a:ext>
            </a:extLst>
          </p:cNvPr>
          <p:cNvSpPr txBox="1"/>
          <p:nvPr/>
        </p:nvSpPr>
        <p:spPr>
          <a:xfrm rot="16200000">
            <a:off x="-137603" y="3691972"/>
            <a:ext cx="1450605" cy="332527"/>
          </a:xfrm>
          <a:prstGeom prst="rect">
            <a:avLst/>
          </a:prstGeom>
          <a:solidFill>
            <a:schemeClr val="accent1"/>
          </a:solidFill>
        </p:spPr>
        <p:txBody>
          <a:bodyPr wrap="square">
            <a:spAutoFit/>
          </a:bodyPr>
          <a:lstStyle/>
          <a:p>
            <a:pPr lvl="0" algn="ctr">
              <a:lnSpc>
                <a:spcPct val="107000"/>
              </a:lnSpc>
              <a:spcAft>
                <a:spcPts val="600"/>
              </a:spcAft>
            </a:pPr>
            <a:r>
              <a:rPr lang="en-US" sz="1600" b="1" kern="0" dirty="0">
                <a:solidFill>
                  <a:schemeClr val="bg1"/>
                </a:solidFill>
                <a:ea typeface="Calibri" panose="020F0502020204030204" pitchFamily="34" charset="0"/>
                <a:cs typeface="Times New Roman" panose="02020603050405020304" pitchFamily="18" charset="0"/>
              </a:rPr>
              <a:t>Leviers</a:t>
            </a:r>
            <a:endParaRPr lang="en-GB" sz="1600" b="1" kern="100" dirty="0">
              <a:solidFill>
                <a:schemeClr val="bg1"/>
              </a:solidFill>
              <a:effectLst/>
              <a:ea typeface="Aptos" panose="020B000402020202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5AA623C-9D6F-1483-05D8-982E95A567EF}"/>
              </a:ext>
            </a:extLst>
          </p:cNvPr>
          <p:cNvSpPr txBox="1"/>
          <p:nvPr/>
        </p:nvSpPr>
        <p:spPr>
          <a:xfrm rot="16200000">
            <a:off x="-411059" y="5645478"/>
            <a:ext cx="1997520" cy="332527"/>
          </a:xfrm>
          <a:prstGeom prst="rect">
            <a:avLst/>
          </a:prstGeom>
          <a:solidFill>
            <a:schemeClr val="accent1"/>
          </a:solidFill>
        </p:spPr>
        <p:txBody>
          <a:bodyPr wrap="square">
            <a:spAutoFit/>
          </a:bodyPr>
          <a:lstStyle/>
          <a:p>
            <a:pPr lvl="0" algn="ctr">
              <a:lnSpc>
                <a:spcPct val="107000"/>
              </a:lnSpc>
              <a:spcAft>
                <a:spcPts val="600"/>
              </a:spcAft>
            </a:pPr>
            <a:r>
              <a:rPr lang="en-US" sz="1600" b="1" kern="0" dirty="0" err="1">
                <a:solidFill>
                  <a:schemeClr val="bg1"/>
                </a:solidFill>
                <a:effectLst/>
                <a:ea typeface="Calibri" panose="020F0502020204030204" pitchFamily="34" charset="0"/>
                <a:cs typeface="Times New Roman" panose="02020603050405020304" pitchFamily="18" charset="0"/>
              </a:rPr>
              <a:t>Opérationnelles</a:t>
            </a:r>
            <a:endParaRPr lang="en-GB" sz="1600" b="1" kern="100" dirty="0">
              <a:solidFill>
                <a:schemeClr val="bg1"/>
              </a:solidFill>
              <a:effectLst/>
              <a:ea typeface="Aptos" panose="020B0004020202020204"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849BBE59-13B6-F091-F39C-67D1C046C98D}"/>
              </a:ext>
            </a:extLst>
          </p:cNvPr>
          <p:cNvCxnSpPr/>
          <p:nvPr/>
        </p:nvCxnSpPr>
        <p:spPr>
          <a:xfrm>
            <a:off x="324239" y="2992540"/>
            <a:ext cx="115435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6FF1CB0-5885-71D4-B90F-AFE4F5C40501}"/>
              </a:ext>
            </a:extLst>
          </p:cNvPr>
          <p:cNvCxnSpPr/>
          <p:nvPr/>
        </p:nvCxnSpPr>
        <p:spPr>
          <a:xfrm>
            <a:off x="324239" y="4723932"/>
            <a:ext cx="115435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829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FF_101_deck">
  <a:themeElements>
    <a:clrScheme name="MerchantCantos - GFF">
      <a:dk1>
        <a:sysClr val="windowText" lastClr="000000"/>
      </a:dk1>
      <a:lt1>
        <a:sysClr val="window" lastClr="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Custom 1">
      <a:majorFont>
        <a:latin typeface="Poppins"/>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TaxCatchAll xmlns="3e02667f-0271-471b-bd6e-11a2e16def1d" xsi:nil="true"/>
    <lcf76f155ced4ddcb4097134ff3c332f xmlns="0ed46340-9958-4cdf-94eb-2e05d6c6637f">
      <Terms xmlns="http://schemas.microsoft.com/office/infopath/2007/PartnerControls"/>
    </lcf76f155ced4ddcb4097134ff3c332f>
    <SharedWithUsers xmlns="d3398ae2-713c-4198-a379-dac4c3dee16e">
      <UserInfo>
        <DisplayName>Danielle Suzanne Charlet</DisplayName>
        <AccountId>1697</AccountId>
        <AccountType/>
      </UserInfo>
      <UserInfo>
        <DisplayName>Ilona Varallyay</DisplayName>
        <AccountId>1497</AccountId>
        <AccountType/>
      </UserInfo>
      <UserInfo>
        <DisplayName>Peter Meredith Hansen</DisplayName>
        <AccountId>816</AccountId>
        <AccountType/>
      </UserInfo>
      <UserInfo>
        <DisplayName>Supriya Madhavan</DisplayName>
        <AccountId>267</AccountId>
        <AccountType/>
      </UserInfo>
      <UserInfo>
        <DisplayName>Anju Malhotra</DisplayName>
        <AccountId>2021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9FCE9BF927064F98C42DD76ED49955" ma:contentTypeVersion="17" ma:contentTypeDescription="Crée un document." ma:contentTypeScope="" ma:versionID="32a82bde2fae90d352f64184d78658b0">
  <xsd:schema xmlns:xsd="http://www.w3.org/2001/XMLSchema" xmlns:xs="http://www.w3.org/2001/XMLSchema" xmlns:p="http://schemas.microsoft.com/office/2006/metadata/properties" xmlns:ns2="0ed46340-9958-4cdf-94eb-2e05d6c6637f" xmlns:ns3="d3398ae2-713c-4198-a379-dac4c3dee16e" xmlns:ns4="3e02667f-0271-471b-bd6e-11a2e16def1d" targetNamespace="http://schemas.microsoft.com/office/2006/metadata/properties" ma:root="true" ma:fieldsID="2aeab4986a10f9eec4cbef0d27711692" ns2:_="" ns3:_="" ns4:_="">
    <xsd:import namespace="0ed46340-9958-4cdf-94eb-2e05d6c6637f"/>
    <xsd:import namespace="d3398ae2-713c-4198-a379-dac4c3dee16e"/>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46340-9958-4cdf-94eb-2e05d6c66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398ae2-713c-4198-a379-dac4c3dee16e"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cea393-cc03-460b-a050-890144b27938}" ma:internalName="TaxCatchAll" ma:showField="CatchAllData" ma:web="d3398ae2-713c-4198-a379-dac4c3dee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a6c10d7-b926-4fc0-945e-3cbf5049f6bd" ContentTypeId="0x010100F4C63C3BD852AE468EAEFD0E6C57C64F02"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88EB8-D6F3-48A2-A705-13E2AA0329A6}">
  <ds:schemaRefs>
    <ds:schemaRef ds:uri="http://schemas.microsoft.com/sharepoint/events"/>
  </ds:schemaRefs>
</ds:datastoreItem>
</file>

<file path=customXml/itemProps2.xml><?xml version="1.0" encoding="utf-8"?>
<ds:datastoreItem xmlns:ds="http://schemas.openxmlformats.org/officeDocument/2006/customXml" ds:itemID="{EE3ACE91-026F-4526-8A88-B3C9AA820F90}">
  <ds:schemaRef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3e02667f-0271-471b-bd6e-11a2e16def1d"/>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96B8130-B829-4C90-8425-CC077C4CADAE}"/>
</file>

<file path=customXml/itemProps4.xml><?xml version="1.0" encoding="utf-8"?>
<ds:datastoreItem xmlns:ds="http://schemas.openxmlformats.org/officeDocument/2006/customXml" ds:itemID="{6742807C-4B63-4380-BE0C-A7531042F219}">
  <ds:schemaRefs>
    <ds:schemaRef ds:uri="Microsoft.SharePoint.Taxonomy.ContentTypeSync"/>
  </ds:schemaRefs>
</ds:datastoreItem>
</file>

<file path=customXml/itemProps5.xml><?xml version="1.0" encoding="utf-8"?>
<ds:datastoreItem xmlns:ds="http://schemas.openxmlformats.org/officeDocument/2006/customXml" ds:itemID="{43C55178-2821-4070-8304-4A491CC34C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1583</TotalTime>
  <Words>1096</Words>
  <Application>Microsoft Office PowerPoint</Application>
  <PresentationFormat>Widescreen</PresentationFormat>
  <Paragraphs>93</Paragraphs>
  <Slides>8</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Aptos</vt:lpstr>
      <vt:lpstr>Arial</vt:lpstr>
      <vt:lpstr>Calibri</vt:lpstr>
      <vt:lpstr>FreightNeo Pro Book</vt:lpstr>
      <vt:lpstr>Poppins</vt:lpstr>
      <vt:lpstr>Verdana</vt:lpstr>
      <vt:lpstr>GFF_101_deck</vt:lpstr>
      <vt:lpstr>think-cell Slide</vt:lpstr>
      <vt:lpstr>Évaluation indépendante du GFF </vt:lpstr>
      <vt:lpstr>Objectifs de l'évaluation</vt:lpstr>
      <vt:lpstr>Collecte des données et méthodes d'analyse</vt:lpstr>
      <vt:lpstr>PowerPoint Presentation</vt:lpstr>
      <vt:lpstr>Les principales conclusions de l'évaluation sont importantes pour la prochaine stratégie du GFF</vt:lpstr>
      <vt:lpstr>Les points focaux des gouvernements et les coordinateurs pays du GFF jouent un rôle clé dans les évolutions nécessaires pour renforcer l’impact.</vt:lpstr>
      <vt:lpstr>Recommandation générale de l'évaluation</vt:lpstr>
      <vt:lpstr>Recommandations supplémentaires issues de l'évaluation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docId:15E82EDC196CD2375D797BAF4DFE8CEC</cp:keywords>
  <cp:lastModifiedBy>Anne-Sophie Monceau</cp:lastModifiedBy>
  <cp:revision>67</cp:revision>
  <dcterms:created xsi:type="dcterms:W3CDTF">2021-03-10T20:16:21Z</dcterms:created>
  <dcterms:modified xsi:type="dcterms:W3CDTF">2025-05-04T19:51:28Z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0x010100D29FCE9BF927064F98C42DD76ED49955</vt:lpwstr>
  </property>
  <property fmtid="{D5CDD505-2E9C-101B-9397-08002B2CF9AE}" pid="3" name="fbe16eaccf4749f086104f7c67297f76">
    <vt:lpwstr>World Bank|bc205cc9-8a56-48a3-9f30-b099e7707c1b</vt:lpwstr>
  </property>
  <property fmtid="{D5CDD505-2E9C-101B-9397-08002B2CF9AE}" pid="4" name="TaxKeyword">
    <vt:lpwstr/>
  </property>
  <property fmtid="{D5CDD505-2E9C-101B-9397-08002B2CF9AE}" pid="5" name="hbe71f8dfd024405860d37e862f27a82">
    <vt:lpwstr/>
  </property>
  <property fmtid="{D5CDD505-2E9C-101B-9397-08002B2CF9AE}" pid="6" name="WBDocs_Country">
    <vt:lpwstr/>
  </property>
  <property fmtid="{D5CDD505-2E9C-101B-9397-08002B2CF9AE}" pid="7" name="WBDocs_Business_Function">
    <vt:lpwstr/>
  </property>
  <property fmtid="{D5CDD505-2E9C-101B-9397-08002B2CF9AE}" pid="8" name="WBDocs_Local_Document_Type">
    <vt:lpwstr/>
  </property>
  <property fmtid="{D5CDD505-2E9C-101B-9397-08002B2CF9AE}" pid="9" name="m23003d518f743f49dcbc82909afe93a">
    <vt:lpwstr/>
  </property>
  <property fmtid="{D5CDD505-2E9C-101B-9397-08002B2CF9AE}" pid="10" name="d744a75525f04a8c9e54f4ed11bfe7c0">
    <vt:lpwstr/>
  </property>
  <property fmtid="{D5CDD505-2E9C-101B-9397-08002B2CF9AE}" pid="11" name="WBDocs_Topic">
    <vt:lpwstr/>
  </property>
  <property fmtid="{D5CDD505-2E9C-101B-9397-08002B2CF9AE}" pid="12" name="WBDocs_Originating_Unit">
    <vt:lpwstr>327;#GHNDR|3743b13f-1248-49d2-9560-cc87b6e9122c</vt:lpwstr>
  </property>
  <property fmtid="{D5CDD505-2E9C-101B-9397-08002B2CF9AE}" pid="13" name="TaxKeywordTaxHTField">
    <vt:lpwstr/>
  </property>
  <property fmtid="{D5CDD505-2E9C-101B-9397-08002B2CF9AE}" pid="14" name="Organization">
    <vt:lpwstr>3;#World Bank|bc205cc9-8a56-48a3-9f30-b099e7707c1b</vt:lpwstr>
  </property>
  <property fmtid="{D5CDD505-2E9C-101B-9397-08002B2CF9AE}" pid="15" name="WBDocs_Category">
    <vt:lpwstr/>
  </property>
  <property fmtid="{D5CDD505-2E9C-101B-9397-08002B2CF9AE}" pid="16" name="WBDocs_Language">
    <vt:lpwstr/>
  </property>
  <property fmtid="{D5CDD505-2E9C-101B-9397-08002B2CF9AE}" pid="17" name="n51c50147e554be9a5479ee6e2785bf7">
    <vt:lpwstr/>
  </property>
  <property fmtid="{D5CDD505-2E9C-101B-9397-08002B2CF9AE}" pid="18" name="pf1bc08d06b541998378c6b8090400d8">
    <vt:lpwstr/>
  </property>
  <property fmtid="{D5CDD505-2E9C-101B-9397-08002B2CF9AE}" pid="19" name="MediaServiceImageTags">
    <vt:lpwstr/>
  </property>
  <property fmtid="{D5CDD505-2E9C-101B-9397-08002B2CF9AE}" pid="20" name="lcf76f155ced4ddcb4097134ff3c332f">
    <vt:lpwstr/>
  </property>
  <property fmtid="{D5CDD505-2E9C-101B-9397-08002B2CF9AE}" pid="21" name="SharedWithUsers">
    <vt:lpwstr>1697;#Danielle Suzanne Charlet;#1497;#Ilona Varallyay;#816;#Peter Meredith Hansen;#267;#Supriya Madhavan;#2021;#Anju Malhotra</vt:lpwstr>
  </property>
</Properties>
</file>