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heme/theme2.xml" ContentType="application/vnd.openxmlformats-officedocument.theme+xml"/>
  <Override PartName="/ppt/tags/tag48.xml" ContentType="application/vnd.openxmlformats-officedocument.presentationml.tags+xml"/>
  <Override PartName="/ppt/notesSlides/notesSlide1.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notesSlides/notesSlide2.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3.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147475407" r:id="rId5"/>
    <p:sldId id="2147481570" r:id="rId6"/>
    <p:sldId id="2147481572" r:id="rId7"/>
    <p:sldId id="2147481542" r:id="rId8"/>
    <p:sldId id="2147481571" r:id="rId9"/>
    <p:sldId id="2147475414" r:id="rId10"/>
    <p:sldId id="2147481597" r:id="rId11"/>
    <p:sldId id="2147481543" r:id="rId12"/>
    <p:sldId id="2147481594" r:id="rId13"/>
    <p:sldId id="2147481586" r:id="rId14"/>
    <p:sldId id="2147481585" r:id="rId15"/>
    <p:sldId id="2147481763" r:id="rId16"/>
    <p:sldId id="2147481765" r:id="rId17"/>
    <p:sldId id="2147481766" r:id="rId18"/>
    <p:sldId id="2147481768" r:id="rId19"/>
    <p:sldId id="2147481573" r:id="rId20"/>
  </p:sldIdLst>
  <p:sldSz cx="12192000" cy="6858000"/>
  <p:notesSz cx="6858000" cy="9144000"/>
  <p:custDataLst>
    <p:tags r:id="rId2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4C26D0A-40DF-6635-9138-F4E40D1D0422}" name="Qi Liu | SEEK DEVELOPMENT" initials="QL" userId="S::qliu@seekdevelopment.org::1b5cf366-cdad-4cd2-b618-fa1a968dd331" providerId="AD"/>
  <p188:author id="{0259A13A-B8E5-1E62-2F06-1594B2082961}" name="Alexander Doxiadis | SEEK DEVELOPMENT" initials="AD" userId="S::adoxiadis@seekdevelopment.org::97381d01-9111-4db2-804a-83e581991d23" providerId="AD"/>
  <p188:author id="{41A0B63F-89DD-2532-1AFE-FBA99D53E107}" name="Maura Kitchens West | SEEK DEVELOPMENT" initials="MK" userId="S::mkitchens@seekdevelopment.org::b28b89d2-d63d-4d96-920c-15a8507e0a5b" providerId="AD"/>
  <p188:author id="{21301942-0791-9F3B-0C54-C14FF879AFA4}" name="Emily Wymer | SEEK DEVELOPMENT" initials="EW" userId="S::ewymer@seekdevelopment.org::e61c57cd-21ff-41d9-a19a-d4e9156ba032" providerId="AD"/>
  <p188:author id="{74D9B343-EDB5-F906-9B20-E5F2939CCBD5}" name="Smita Nandni Kumar" initials="SK" userId="S::skumar73@worldbank.org::3555d94e-86ad-4e9e-a762-266010bee3a5" providerId="AD"/>
  <p188:author id="{F84B997F-C403-553F-E1C0-0AC13CB4EDD3}" name="Alina Lianne Wilson" initials="AW" userId="S::awilson7@worldbank.org::29564f99-9f2b-46fe-b870-11906bca0a05" providerId="AD"/>
  <p188:author id="{1720FCCB-F73D-A07E-7E0D-88820E6FDBD2}" name="Reema Kumar | SEEK DEVELOPMENT" initials="RK" userId="S::rkumar@seekdevelopment.org::c787ae5d-7c68-4a60-9ded-6ebbc5f3131f" providerId="AD"/>
  <p188:author id="{4930B6E9-F959-A538-419C-64F5ED28799B}" name="leva.rouhani@gmail.com" initials="le" userId="S::urn:spo:guest#leva.rouhani@gmail.com::" providerId="AD"/>
  <p188:author id="{690903FA-C476-4F37-F6B7-52FE27449AC5}" name="Carolyn Reynolds" initials="CR" userId="S::creynolds@worldbank.org::6a91596d-8ba3-450a-be36-723f803a332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A3B4D4-BAFF-4D81-BA5C-DEF18E018023}" v="1" dt="2025-05-14T14:30:35.0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1" d="100"/>
          <a:sy n="51" d="100"/>
        </p:scale>
        <p:origin x="1232" y="1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scal Franck Hildebert" userId="7dd13758-3f19-44a0-b6cd-02d8ba252391" providerId="ADAL" clId="{5FA3B4D4-BAFF-4D81-BA5C-DEF18E018023}"/>
    <pc:docChg chg="modSld">
      <pc:chgData name="Pascal Franck Hildebert" userId="7dd13758-3f19-44a0-b6cd-02d8ba252391" providerId="ADAL" clId="{5FA3B4D4-BAFF-4D81-BA5C-DEF18E018023}" dt="2025-05-14T14:16:58.687" v="22" actId="6549"/>
      <pc:docMkLst>
        <pc:docMk/>
      </pc:docMkLst>
      <pc:sldChg chg="modSp mod">
        <pc:chgData name="Pascal Franck Hildebert" userId="7dd13758-3f19-44a0-b6cd-02d8ba252391" providerId="ADAL" clId="{5FA3B4D4-BAFF-4D81-BA5C-DEF18E018023}" dt="2025-05-14T14:16:58.687" v="22" actId="6549"/>
        <pc:sldMkLst>
          <pc:docMk/>
          <pc:sldMk cId="3698918613" sldId="2147475407"/>
        </pc:sldMkLst>
        <pc:spChg chg="mod">
          <ac:chgData name="Pascal Franck Hildebert" userId="7dd13758-3f19-44a0-b6cd-02d8ba252391" providerId="ADAL" clId="{5FA3B4D4-BAFF-4D81-BA5C-DEF18E018023}" dt="2025-05-14T14:16:58.687" v="22" actId="6549"/>
          <ac:spMkLst>
            <pc:docMk/>
            <pc:sldMk cId="3698918613" sldId="2147475407"/>
            <ac:spMk id="41" creationId="{5680E735-4D66-CE06-4424-7A9393A9D44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a:defRPr sz="1200"/>
            </a:lvl1pPr>
          </a:lstStyle>
          <a:p>
            <a:fld id="{17D3AE13-C1AA-4F86-8858-6E8C63709047}" type="datetimeFigureOut">
              <a:rPr lang="en-US" smtClean="0"/>
              <a:t>5/14/2025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rtl="0">
              <a:defRPr sz="1200"/>
            </a:lvl1pPr>
          </a:lstStyle>
          <a:p>
            <a:fld id="{6668A905-7D9F-4563-B9AA-D9903AD19D38}" type="slidenum">
              <a:rPr lang="en-US" smtClean="0"/>
              <a:t>‹#›</a:t>
            </a:fld>
            <a:endParaRPr lang="en-US"/>
          </a:p>
        </p:txBody>
      </p:sp>
    </p:spTree>
    <p:extLst>
      <p:ext uri="{BB962C8B-B14F-4D97-AF65-F5344CB8AC3E}">
        <p14:creationId xmlns:p14="http://schemas.microsoft.com/office/powerpoint/2010/main" val="9268823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8A905-7D9F-4563-B9AA-D9903AD19D38}" type="slidenum">
              <a:rPr lang="en-US" smtClean="0"/>
              <a:t>1</a:t>
            </a:fld>
            <a:endParaRPr lang="en-US"/>
          </a:p>
        </p:txBody>
      </p:sp>
    </p:spTree>
    <p:extLst>
      <p:ext uri="{BB962C8B-B14F-4D97-AF65-F5344CB8AC3E}">
        <p14:creationId xmlns:p14="http://schemas.microsoft.com/office/powerpoint/2010/main" val="15288581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668A905-7D9F-4563-B9AA-D9903AD19D38}" type="slidenum">
              <a:rPr lang="en-US" smtClean="0"/>
              <a:t>3</a:t>
            </a:fld>
            <a:endParaRPr lang="en-US"/>
          </a:p>
        </p:txBody>
      </p:sp>
    </p:spTree>
    <p:extLst>
      <p:ext uri="{BB962C8B-B14F-4D97-AF65-F5344CB8AC3E}">
        <p14:creationId xmlns:p14="http://schemas.microsoft.com/office/powerpoint/2010/main" val="1615692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D0E877-102D-9A0F-75CB-59D865FB3F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EC119-CCC6-5C47-8B65-422A37C87AD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01688E6-7DAA-6CF1-9F1E-B34A9E7D037D}"/>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D824F396-1943-8631-3FA4-A48D008EA60A}"/>
              </a:ext>
            </a:extLst>
          </p:cNvPr>
          <p:cNvSpPr>
            <a:spLocks noGrp="1"/>
          </p:cNvSpPr>
          <p:nvPr>
            <p:ph type="sldNum" sz="quarter" idx="5"/>
          </p:nvPr>
        </p:nvSpPr>
        <p:spPr/>
        <p:txBody>
          <a:bodyPr/>
          <a:lstStyle/>
          <a:p>
            <a:fld id="{818A4AA9-AC26-4ED3-B241-4B014BB4481D}" type="slidenum">
              <a:rPr lang="de-DE" smtClean="0"/>
              <a:t>4</a:t>
            </a:fld>
            <a:endParaRPr lang="de-DE"/>
          </a:p>
        </p:txBody>
      </p:sp>
    </p:spTree>
    <p:extLst>
      <p:ext uri="{BB962C8B-B14F-4D97-AF65-F5344CB8AC3E}">
        <p14:creationId xmlns:p14="http://schemas.microsoft.com/office/powerpoint/2010/main" val="382750962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tags" Target="../tags/tag12.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tags" Target="../tags/tag13.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1.xml"/><Relationship Id="rId1" Type="http://schemas.openxmlformats.org/officeDocument/2006/relationships/tags" Target="../tags/tag14.xml"/><Relationship Id="rId5" Type="http://schemas.openxmlformats.org/officeDocument/2006/relationships/image" Target="../media/image5.png"/><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1.xml"/><Relationship Id="rId1" Type="http://schemas.openxmlformats.org/officeDocument/2006/relationships/tags" Target="../tags/tag15.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1.xml"/><Relationship Id="rId1" Type="http://schemas.openxmlformats.org/officeDocument/2006/relationships/tags" Target="../tags/tag16.xml"/><Relationship Id="rId4" Type="http://schemas.openxmlformats.org/officeDocument/2006/relationships/image" Target="../media/image1.emf"/></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1.xml"/><Relationship Id="rId1" Type="http://schemas.openxmlformats.org/officeDocument/2006/relationships/tags" Target="../tags/tag17.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1.xml"/><Relationship Id="rId1" Type="http://schemas.openxmlformats.org/officeDocument/2006/relationships/tags" Target="../tags/tag18.xml"/><Relationship Id="rId4" Type="http://schemas.openxmlformats.org/officeDocument/2006/relationships/image" Target="../media/image1.emf"/></Relationships>
</file>

<file path=ppt/slideLayouts/_rels/slideLayout17.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1.xml"/><Relationship Id="rId1" Type="http://schemas.openxmlformats.org/officeDocument/2006/relationships/tags" Target="../tags/tag19.xml"/><Relationship Id="rId4" Type="http://schemas.openxmlformats.org/officeDocument/2006/relationships/image" Target="../media/image1.emf"/></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1.xml"/><Relationship Id="rId1" Type="http://schemas.openxmlformats.org/officeDocument/2006/relationships/tags" Target="../tags/tag20.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emf"/></Relationships>
</file>

<file path=ppt/slideLayouts/_rels/slideLayout1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1.xml"/><Relationship Id="rId1" Type="http://schemas.openxmlformats.org/officeDocument/2006/relationships/tags" Target="../tags/tag21.xml"/><Relationship Id="rId6" Type="http://schemas.openxmlformats.org/officeDocument/2006/relationships/image" Target="../media/image10.png"/><Relationship Id="rId5" Type="http://schemas.openxmlformats.org/officeDocument/2006/relationships/image" Target="../media/image11.png"/><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2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1.xml"/><Relationship Id="rId1" Type="http://schemas.openxmlformats.org/officeDocument/2006/relationships/tags" Target="../tags/tag22.xml"/><Relationship Id="rId5" Type="http://schemas.openxmlformats.org/officeDocument/2006/relationships/image" Target="../media/image12.png"/><Relationship Id="rId4" Type="http://schemas.openxmlformats.org/officeDocument/2006/relationships/image" Target="../media/image1.emf"/></Relationships>
</file>

<file path=ppt/slideLayouts/_rels/slideLayout21.xml.rels><?xml version="1.0" encoding="UTF-8" standalone="yes"?>
<Relationships xmlns="http://schemas.openxmlformats.org/package/2006/relationships"><Relationship Id="rId3" Type="http://schemas.openxmlformats.org/officeDocument/2006/relationships/oleObject" Target="../embeddings/oleObject22.bin"/><Relationship Id="rId7" Type="http://schemas.openxmlformats.org/officeDocument/2006/relationships/image" Target="../media/image10.png"/><Relationship Id="rId2" Type="http://schemas.openxmlformats.org/officeDocument/2006/relationships/slideMaster" Target="../slideMasters/slideMaster1.xml"/><Relationship Id="rId1" Type="http://schemas.openxmlformats.org/officeDocument/2006/relationships/tags" Target="../tags/tag2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emf"/></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Master" Target="../slideMasters/slideMaster1.xml"/><Relationship Id="rId1" Type="http://schemas.openxmlformats.org/officeDocument/2006/relationships/tags" Target="../tags/tag24.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Master" Target="../slideMasters/slideMaster1.xml"/><Relationship Id="rId1" Type="http://schemas.openxmlformats.org/officeDocument/2006/relationships/tags" Target="../tags/tag25.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emf"/></Relationships>
</file>

<file path=ppt/slideLayouts/_rels/slideLayout24.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Master" Target="../slideMasters/slideMaster1.xml"/><Relationship Id="rId1" Type="http://schemas.openxmlformats.org/officeDocument/2006/relationships/tags" Target="../tags/tag26.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1.emf"/></Relationships>
</file>

<file path=ppt/slideLayouts/_rels/slideLayout25.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Master" Target="../slideMasters/slideMaster1.xml"/><Relationship Id="rId1" Type="http://schemas.openxmlformats.org/officeDocument/2006/relationships/tags" Target="../tags/tag27.xml"/><Relationship Id="rId4" Type="http://schemas.openxmlformats.org/officeDocument/2006/relationships/image" Target="../media/image1.emf"/></Relationships>
</file>

<file path=ppt/slideLayouts/_rels/slideLayout26.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Master" Target="../slideMasters/slideMaster1.xml"/><Relationship Id="rId1" Type="http://schemas.openxmlformats.org/officeDocument/2006/relationships/tags" Target="../tags/tag28.xml"/><Relationship Id="rId4" Type="http://schemas.openxmlformats.org/officeDocument/2006/relationships/image" Target="../media/image1.emf"/></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Master" Target="../slideMasters/slideMaster1.xml"/><Relationship Id="rId1" Type="http://schemas.openxmlformats.org/officeDocument/2006/relationships/tags" Target="../tags/tag29.xml"/><Relationship Id="rId4" Type="http://schemas.openxmlformats.org/officeDocument/2006/relationships/image" Target="../media/image1.emf"/></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Master" Target="../slideMasters/slideMaster1.xml"/><Relationship Id="rId1" Type="http://schemas.openxmlformats.org/officeDocument/2006/relationships/tags" Target="../tags/tag30.xml"/><Relationship Id="rId4" Type="http://schemas.openxmlformats.org/officeDocument/2006/relationships/image" Target="../media/image1.emf"/></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Master" Target="../slideMasters/slideMaster1.xml"/><Relationship Id="rId1" Type="http://schemas.openxmlformats.org/officeDocument/2006/relationships/tags" Target="../tags/tag3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emf"/></Relationships>
</file>

<file path=ppt/slideLayouts/_rels/slideLayout31.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Master" Target="../slideMasters/slideMaster1.xml"/><Relationship Id="rId1" Type="http://schemas.openxmlformats.org/officeDocument/2006/relationships/tags" Target="../tags/tag33.xml"/><Relationship Id="rId4" Type="http://schemas.openxmlformats.org/officeDocument/2006/relationships/image" Target="../media/image1.emf"/></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33.bin"/><Relationship Id="rId7" Type="http://schemas.openxmlformats.org/officeDocument/2006/relationships/image" Target="../media/image17.emf"/><Relationship Id="rId2" Type="http://schemas.openxmlformats.org/officeDocument/2006/relationships/slideMaster" Target="../slideMasters/slideMaster1.xml"/><Relationship Id="rId1" Type="http://schemas.openxmlformats.org/officeDocument/2006/relationships/tags" Target="../tags/tag34.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19.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oleObject" Target="../embeddings/oleObject34.bin"/><Relationship Id="rId7"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5.xml"/><Relationship Id="rId6" Type="http://schemas.openxmlformats.org/officeDocument/2006/relationships/image" Target="../media/image19.png"/><Relationship Id="rId5" Type="http://schemas.openxmlformats.org/officeDocument/2006/relationships/image" Target="../media/image17.emf"/><Relationship Id="rId4" Type="http://schemas.openxmlformats.org/officeDocument/2006/relationships/image" Target="../media/image1.emf"/><Relationship Id="rId9" Type="http://schemas.openxmlformats.org/officeDocument/2006/relationships/image" Target="../media/image1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35.bin"/><Relationship Id="rId7" Type="http://schemas.openxmlformats.org/officeDocument/2006/relationships/image" Target="../media/image17.emf"/><Relationship Id="rId2" Type="http://schemas.openxmlformats.org/officeDocument/2006/relationships/slideMaster" Target="../slideMasters/slideMaster1.xml"/><Relationship Id="rId1" Type="http://schemas.openxmlformats.org/officeDocument/2006/relationships/tags" Target="../tags/tag36.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20.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oleObject" Target="../embeddings/oleObject36.bin"/><Relationship Id="rId7" Type="http://schemas.openxmlformats.org/officeDocument/2006/relationships/image" Target="../media/image17.emf"/><Relationship Id="rId2" Type="http://schemas.openxmlformats.org/officeDocument/2006/relationships/slideMaster" Target="../slideMasters/slideMaster1.xml"/><Relationship Id="rId1" Type="http://schemas.openxmlformats.org/officeDocument/2006/relationships/tags" Target="../tags/tag37.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emf"/><Relationship Id="rId9" Type="http://schemas.openxmlformats.org/officeDocument/2006/relationships/image" Target="../media/image20.png"/></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Master" Target="../slideMasters/slideMaster1.xml"/><Relationship Id="rId1" Type="http://schemas.openxmlformats.org/officeDocument/2006/relationships/tags" Target="../tags/tag38.xml"/><Relationship Id="rId4" Type="http://schemas.openxmlformats.org/officeDocument/2006/relationships/image" Target="../media/image1.emf"/></Relationships>
</file>

<file path=ppt/slideLayouts/_rels/slideLayout3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Master" Target="../slideMasters/slideMaster1.xml"/><Relationship Id="rId1" Type="http://schemas.openxmlformats.org/officeDocument/2006/relationships/tags" Target="../tags/tag39.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1.emf"/></Relationships>
</file>

<file path=ppt/slideLayouts/_rels/slideLayout38.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Master" Target="../slideMasters/slideMaster1.xml"/><Relationship Id="rId1" Type="http://schemas.openxmlformats.org/officeDocument/2006/relationships/tags" Target="../tags/tag40.xml"/><Relationship Id="rId5" Type="http://schemas.openxmlformats.org/officeDocument/2006/relationships/image" Target="../media/image23.png"/><Relationship Id="rId4" Type="http://schemas.openxmlformats.org/officeDocument/2006/relationships/image" Target="../media/image1.emf"/></Relationships>
</file>

<file path=ppt/slideLayouts/_rels/slideLayout3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Master" Target="../slideMasters/slideMaster1.xml"/><Relationship Id="rId1" Type="http://schemas.openxmlformats.org/officeDocument/2006/relationships/tags" Target="../tags/tag41.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Master" Target="../slideMasters/slideMaster1.xml"/><Relationship Id="rId1" Type="http://schemas.openxmlformats.org/officeDocument/2006/relationships/tags" Target="../tags/tag42.xml"/><Relationship Id="rId4" Type="http://schemas.openxmlformats.org/officeDocument/2006/relationships/image" Target="../media/image1.emf"/></Relationships>
</file>

<file path=ppt/slideLayouts/_rels/slideLayout41.xml.rels><?xml version="1.0" encoding="UTF-8" standalone="yes"?>
<Relationships xmlns="http://schemas.openxmlformats.org/package/2006/relationships"><Relationship Id="rId3" Type="http://schemas.openxmlformats.org/officeDocument/2006/relationships/oleObject" Target="../embeddings/oleObject42.bin"/><Relationship Id="rId2" Type="http://schemas.openxmlformats.org/officeDocument/2006/relationships/slideMaster" Target="../slideMasters/slideMaster1.xml"/><Relationship Id="rId1" Type="http://schemas.openxmlformats.org/officeDocument/2006/relationships/tags" Target="../tags/tag43.xml"/><Relationship Id="rId4" Type="http://schemas.openxmlformats.org/officeDocument/2006/relationships/image" Target="../media/image1.emf"/></Relationships>
</file>

<file path=ppt/slideLayouts/_rels/slideLayout42.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Master" Target="../slideMasters/slideMaster1.xml"/><Relationship Id="rId1" Type="http://schemas.openxmlformats.org/officeDocument/2006/relationships/tags" Target="../tags/tag44.xml"/><Relationship Id="rId4" Type="http://schemas.openxmlformats.org/officeDocument/2006/relationships/image" Target="../media/image1.emf"/></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Master" Target="../slideMasters/slideMaster1.xml"/><Relationship Id="rId1" Type="http://schemas.openxmlformats.org/officeDocument/2006/relationships/tags" Target="../tags/tag45.xml"/><Relationship Id="rId4" Type="http://schemas.openxmlformats.org/officeDocument/2006/relationships/image" Target="../media/image1.emf"/></Relationships>
</file>

<file path=ppt/slideLayouts/_rels/slideLayout44.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Master" Target="../slideMasters/slideMaster1.xml"/><Relationship Id="rId1" Type="http://schemas.openxmlformats.org/officeDocument/2006/relationships/tags" Target="../tags/tag46.xml"/><Relationship Id="rId4" Type="http://schemas.openxmlformats.org/officeDocument/2006/relationships/image" Target="../media/image1.emf"/></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Master" Target="../slideMasters/slideMaster1.xml"/><Relationship Id="rId1" Type="http://schemas.openxmlformats.org/officeDocument/2006/relationships/tags" Target="../tags/tag47.xml"/><Relationship Id="rId4" Type="http://schemas.openxmlformats.org/officeDocument/2006/relationships/image" Target="../media/image1.emf"/></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1.emf"/></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7.png"/><Relationship Id="rId4" Type="http://schemas.openxmlformats.org/officeDocument/2006/relationships/image" Target="../media/image1.emf"/></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8.png"/><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tags" Target="../tags/tag11.xml"/><Relationship Id="rId5" Type="http://schemas.openxmlformats.org/officeDocument/2006/relationships/image" Target="../media/image9.png"/><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_longtitle_noim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5B6B689D-2562-935F-E3C8-721D3C94E9B9}"/>
              </a:ext>
            </a:extLst>
          </p:cNvPr>
          <p:cNvGraphicFramePr>
            <a:graphicFrameLocks noChangeAspect="1"/>
          </p:cNvGraphicFramePr>
          <p:nvPr userDrawn="1">
            <p:custDataLst>
              <p:tags r:id="rId1"/>
            </p:custDataLst>
            <p:extLst>
              <p:ext uri="{D42A27DB-BD31-4B8C-83A1-F6EECF244321}">
                <p14:modId xmlns:p14="http://schemas.microsoft.com/office/powerpoint/2010/main" val="68214036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think-cell data - do not delete" hidden="1">
                        <a:extLst>
                          <a:ext uri="{FF2B5EF4-FFF2-40B4-BE49-F238E27FC236}">
                            <a16:creationId xmlns:a16="http://schemas.microsoft.com/office/drawing/2014/main" id="{5B6B689D-2562-935F-E3C8-721D3C94E9B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7A7FE4B-9D34-AB41-99DD-D88D90D0B53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394750" y="2242800"/>
            <a:ext cx="8465820" cy="1583001"/>
          </a:xfrm>
          <a:prstGeom prst="rect">
            <a:avLst/>
          </a:prstGeom>
        </p:spPr>
        <p:txBody>
          <a:bodyPr vert="horz">
            <a:noAutofit/>
          </a:bodyPr>
          <a:lstStyle>
            <a:lvl1pPr rtl="0">
              <a:defRPr sz="5400" b="1" cap="none" baseline="0">
                <a:solidFill>
                  <a:schemeClr val="bg1"/>
                </a:solidFill>
                <a:latin typeface="Poppins" pitchFamily="2" charset="77"/>
                <a:cs typeface="Poppins" pitchFamily="2" charset="77"/>
              </a:defRPr>
            </a:lvl1pPr>
          </a:lstStyle>
          <a:p>
            <a:r>
              <a:rPr lang="en-US"/>
              <a:t>Presentation title </a:t>
            </a:r>
            <a:br>
              <a:rPr lang="en-US"/>
            </a:br>
            <a:r>
              <a:rPr lang="en-US"/>
              <a:t>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14000" y="4161600"/>
            <a:ext cx="8465820" cy="847725"/>
          </a:xfrm>
          <a:prstGeom prst="rect">
            <a:avLst/>
          </a:prstGeom>
        </p:spPr>
        <p:txBody>
          <a:bodyPr>
            <a:normAutofit/>
          </a:bodyPr>
          <a:lstStyle>
            <a:lvl1pPr marL="0" indent="0" rtl="0">
              <a:buNone/>
              <a:defRPr sz="1800" b="1" i="0" cap="all" baseline="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
        <p:nvSpPr>
          <p:cNvPr id="6" name="Picture Placeholder 15">
            <a:extLst>
              <a:ext uri="{FF2B5EF4-FFF2-40B4-BE49-F238E27FC236}">
                <a16:creationId xmlns:a16="http://schemas.microsoft.com/office/drawing/2014/main" id="{07E753A6-0255-47E1-AF3E-BE6C293C9738}"/>
              </a:ext>
            </a:extLst>
          </p:cNvPr>
          <p:cNvSpPr>
            <a:spLocks noGrp="1"/>
          </p:cNvSpPr>
          <p:nvPr>
            <p:ph type="pic" sz="quarter" idx="12" hasCustomPrompt="1"/>
          </p:nvPr>
        </p:nvSpPr>
        <p:spPr>
          <a:xfrm>
            <a:off x="406400" y="404813"/>
            <a:ext cx="1760400" cy="522000"/>
          </a:xfrm>
          <a:prstGeom prst="rect">
            <a:avLst/>
          </a:prstGeom>
        </p:spPr>
        <p:txBody>
          <a:bodyPr/>
          <a:lstStyle>
            <a:lvl1pPr marL="0" indent="0" rtl="0">
              <a:buNone/>
              <a:defRPr>
                <a:solidFill>
                  <a:schemeClr val="bg1"/>
                </a:solidFill>
              </a:defRPr>
            </a:lvl1pPr>
          </a:lstStyle>
          <a:p>
            <a:r>
              <a:rPr lang="en-US"/>
              <a:t>Logo</a:t>
            </a:r>
          </a:p>
        </p:txBody>
      </p:sp>
      <p:sp>
        <p:nvSpPr>
          <p:cNvPr id="7" name="Picture Placeholder 15">
            <a:extLst>
              <a:ext uri="{FF2B5EF4-FFF2-40B4-BE49-F238E27FC236}">
                <a16:creationId xmlns:a16="http://schemas.microsoft.com/office/drawing/2014/main" id="{1DED6E42-4E07-4B48-B142-A84EA1F29A35}"/>
              </a:ext>
            </a:extLst>
          </p:cNvPr>
          <p:cNvSpPr>
            <a:spLocks noGrp="1"/>
          </p:cNvSpPr>
          <p:nvPr>
            <p:ph type="pic" sz="quarter" idx="14" hasCustomPrompt="1"/>
          </p:nvPr>
        </p:nvSpPr>
        <p:spPr>
          <a:xfrm>
            <a:off x="2340000" y="404813"/>
            <a:ext cx="2725200" cy="522000"/>
          </a:xfrm>
          <a:prstGeom prst="rect">
            <a:avLst/>
          </a:prstGeom>
        </p:spPr>
        <p:txBody>
          <a:bodyPr/>
          <a:lstStyle>
            <a:lvl1pPr marL="0" indent="0" rtl="0">
              <a:buNone/>
              <a:defRPr>
                <a:solidFill>
                  <a:schemeClr val="bg1"/>
                </a:solidFill>
              </a:defRPr>
            </a:lvl1pPr>
          </a:lstStyle>
          <a:p>
            <a:r>
              <a:rPr lang="en-US"/>
              <a:t>Logo</a:t>
            </a:r>
          </a:p>
        </p:txBody>
      </p:sp>
      <p:sp>
        <p:nvSpPr>
          <p:cNvPr id="8" name="Date Placeholder 3">
            <a:extLst>
              <a:ext uri="{FF2B5EF4-FFF2-40B4-BE49-F238E27FC236}">
                <a16:creationId xmlns:a16="http://schemas.microsoft.com/office/drawing/2014/main" id="{80195485-1C86-4D1D-93E3-999011F87123}"/>
              </a:ext>
            </a:extLst>
          </p:cNvPr>
          <p:cNvSpPr>
            <a:spLocks noGrp="1"/>
          </p:cNvSpPr>
          <p:nvPr>
            <p:ph type="dt" sz="half" idx="15"/>
          </p:nvPr>
        </p:nvSpPr>
        <p:spPr>
          <a:xfrm>
            <a:off x="414000" y="6180160"/>
            <a:ext cx="6134400" cy="365125"/>
          </a:xfrm>
          <a:prstGeom prst="rect">
            <a:avLst/>
          </a:prstGeom>
        </p:spPr>
        <p:txBody>
          <a:bodyPr lIns="0" tIns="64800" rIns="0" bIns="0"/>
          <a:lstStyle>
            <a:lvl1pPr rtl="0">
              <a:defRPr sz="1800" b="1" cap="all" baseline="0">
                <a:solidFill>
                  <a:schemeClr val="bg1"/>
                </a:solidFill>
              </a:defRPr>
            </a:lvl1pPr>
          </a:lstStyle>
          <a:p>
            <a:endParaRPr lang="en-US"/>
          </a:p>
        </p:txBody>
      </p:sp>
      <p:grpSp>
        <p:nvGrpSpPr>
          <p:cNvPr id="15" name="Group 14">
            <a:extLst>
              <a:ext uri="{FF2B5EF4-FFF2-40B4-BE49-F238E27FC236}">
                <a16:creationId xmlns:a16="http://schemas.microsoft.com/office/drawing/2014/main" id="{CA6A01D2-F1EB-B461-0804-2268D17B04F8}"/>
              </a:ext>
            </a:extLst>
          </p:cNvPr>
          <p:cNvGrpSpPr/>
          <p:nvPr userDrawn="1"/>
        </p:nvGrpSpPr>
        <p:grpSpPr>
          <a:xfrm>
            <a:off x="9533965" y="5370262"/>
            <a:ext cx="2658035" cy="1772022"/>
            <a:chOff x="10104418" y="5696776"/>
            <a:chExt cx="2087582" cy="1391720"/>
          </a:xfrm>
        </p:grpSpPr>
        <p:pic>
          <p:nvPicPr>
            <p:cNvPr id="16" name="Picture 15" descr="A picture containing fan, device, vector graphics&#10;&#10;Description automatically generated">
              <a:extLst>
                <a:ext uri="{FF2B5EF4-FFF2-40B4-BE49-F238E27FC236}">
                  <a16:creationId xmlns:a16="http://schemas.microsoft.com/office/drawing/2014/main" id="{0FDDF309-5BBA-6432-A5B2-87F19D4D9234}"/>
                </a:ext>
              </a:extLst>
            </p:cNvPr>
            <p:cNvPicPr>
              <a:picLocks noChangeAspect="1"/>
            </p:cNvPicPr>
            <p:nvPr userDrawn="1"/>
          </p:nvPicPr>
          <p:blipFill>
            <a:blip r:embed="rId5" cstate="email">
              <a:alphaModFix amt="12000"/>
              <a:extLst>
                <a:ext uri="{28A0092B-C50C-407E-A947-70E740481C1C}">
                  <a14:useLocalDpi xmlns:a14="http://schemas.microsoft.com/office/drawing/2010/main"/>
                </a:ext>
              </a:extLst>
            </a:blip>
            <a:stretch>
              <a:fillRect/>
            </a:stretch>
          </p:blipFill>
          <p:spPr>
            <a:xfrm>
              <a:off x="10104419" y="5696776"/>
              <a:ext cx="2087581" cy="1391720"/>
            </a:xfrm>
            <a:prstGeom prst="rect">
              <a:avLst/>
            </a:prstGeom>
          </p:spPr>
        </p:pic>
        <p:pic>
          <p:nvPicPr>
            <p:cNvPr id="17" name="Picture 16" descr="Background pattern&#10;&#10;Description automatically generated">
              <a:extLst>
                <a:ext uri="{FF2B5EF4-FFF2-40B4-BE49-F238E27FC236}">
                  <a16:creationId xmlns:a16="http://schemas.microsoft.com/office/drawing/2014/main" id="{E5F87DA6-BC2D-B960-346C-77A7619A1DAB}"/>
                </a:ext>
              </a:extLst>
            </p:cNvPr>
            <p:cNvPicPr>
              <a:picLocks noChangeAspect="1"/>
            </p:cNvPicPr>
            <p:nvPr userDrawn="1"/>
          </p:nvPicPr>
          <p:blipFill rotWithShape="1">
            <a:blip r:embed="rId6" cstate="email">
              <a:alphaModFix/>
              <a:extLst>
                <a:ext uri="{28A0092B-C50C-407E-A947-70E740481C1C}">
                  <a14:useLocalDpi xmlns:a14="http://schemas.microsoft.com/office/drawing/2010/main"/>
                </a:ext>
              </a:extLst>
            </a:blip>
            <a:srcRect/>
            <a:stretch/>
          </p:blipFill>
          <p:spPr>
            <a:xfrm>
              <a:off x="10104418" y="5696776"/>
              <a:ext cx="2087581" cy="1161224"/>
            </a:xfrm>
            <a:prstGeom prst="rect">
              <a:avLst/>
            </a:prstGeom>
          </p:spPr>
        </p:pic>
      </p:grpSp>
    </p:spTree>
    <p:extLst>
      <p:ext uri="{BB962C8B-B14F-4D97-AF65-F5344CB8AC3E}">
        <p14:creationId xmlns:p14="http://schemas.microsoft.com/office/powerpoint/2010/main" val="31085963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quote slide - longyellow">
    <p:bg>
      <p:bgPr>
        <a:solidFill>
          <a:srgbClr val="D8A822"/>
        </a:solidFill>
        <a:effectLst/>
      </p:bgPr>
    </p:bg>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BFE3D80-6C04-4E4B-1B9A-1D69957EA820}"/>
              </a:ext>
            </a:extLst>
          </p:cNvPr>
          <p:cNvGraphicFramePr>
            <a:graphicFrameLocks noChangeAspect="1"/>
          </p:cNvGraphicFramePr>
          <p:nvPr userDrawn="1">
            <p:custDataLst>
              <p:tags r:id="rId1"/>
            </p:custDataLst>
            <p:extLst>
              <p:ext uri="{D42A27DB-BD31-4B8C-83A1-F6EECF244321}">
                <p14:modId xmlns:p14="http://schemas.microsoft.com/office/powerpoint/2010/main" val="2009035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BBFE3D80-6C04-4E4B-1B9A-1D69957EA82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5" name="Picture 4" descr="A picture containing text, fan, device, vector graphics&#10;&#10;Description automatically generated">
            <a:extLst>
              <a:ext uri="{FF2B5EF4-FFF2-40B4-BE49-F238E27FC236}">
                <a16:creationId xmlns:a16="http://schemas.microsoft.com/office/drawing/2014/main" id="{F19926F2-31EB-7443-A174-009AB2740CEA}"/>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3807" t="-3904" r="-1"/>
          <a:stretch/>
        </p:blipFill>
        <p:spPr>
          <a:xfrm>
            <a:off x="10018059" y="5650716"/>
            <a:ext cx="2173942" cy="1207284"/>
          </a:xfrm>
          <a:prstGeom prst="rect">
            <a:avLst/>
          </a:prstGeom>
        </p:spPr>
      </p:pic>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0400" y="1320402"/>
            <a:ext cx="6837067" cy="3949200"/>
          </a:xfrm>
        </p:spPr>
        <p:txBody>
          <a:bodyPr anchor="ctr"/>
          <a:lstStyle>
            <a:lvl1pPr rtl="0">
              <a:lnSpc>
                <a:spcPct val="90000"/>
              </a:lnSpc>
              <a:defRPr lang="en-GB" sz="5460" b="1" kern="1200" spc="-70" baseline="0" dirty="0">
                <a:solidFill>
                  <a:schemeClr val="bg1"/>
                </a:solidFill>
                <a:latin typeface="+mj-lt"/>
                <a:ea typeface="+mj-ea"/>
                <a:cs typeface="+mj-cs"/>
              </a:defRPr>
            </a:lvl1pPr>
          </a:lstStyle>
          <a:p>
            <a:pPr lvl="0"/>
            <a:r>
              <a:rPr lang="en-US"/>
              <a:t>Click to edit Master text styles</a:t>
            </a:r>
          </a:p>
        </p:txBody>
      </p:sp>
      <p:sp>
        <p:nvSpPr>
          <p:cNvPr id="2" name="TextBox 1">
            <a:extLst>
              <a:ext uri="{FF2B5EF4-FFF2-40B4-BE49-F238E27FC236}">
                <a16:creationId xmlns:a16="http://schemas.microsoft.com/office/drawing/2014/main" id="{F161ECE4-1AFA-2112-211D-1525421084DE}"/>
              </a:ext>
            </a:extLst>
          </p:cNvPr>
          <p:cNvSpPr txBox="1"/>
          <p:nvPr userDrawn="1"/>
        </p:nvSpPr>
        <p:spPr>
          <a:xfrm>
            <a:off x="12350187" y="5335929"/>
            <a:ext cx="0" cy="0"/>
          </a:xfrm>
          <a:prstGeom prst="rect">
            <a:avLst/>
          </a:prstGeom>
          <a:noFill/>
        </p:spPr>
        <p:txBody>
          <a:bodyPr wrap="none" lIns="0" tIns="0" rIns="0" bIns="0" rtlCol="0">
            <a:noAutofit/>
          </a:bodyPr>
          <a:lstStyle/>
          <a:p>
            <a:pPr algn="l" rtl="0"/>
            <a:endParaRPr lang="en-US">
              <a:solidFill>
                <a:schemeClr val="tx2"/>
              </a:solidFill>
            </a:endParaRPr>
          </a:p>
        </p:txBody>
      </p:sp>
      <p:sp>
        <p:nvSpPr>
          <p:cNvPr id="13" name="Slide Number Placeholder 5">
            <a:extLst>
              <a:ext uri="{FF2B5EF4-FFF2-40B4-BE49-F238E27FC236}">
                <a16:creationId xmlns:a16="http://schemas.microsoft.com/office/drawing/2014/main" id="{C1F6073F-F3D2-B6AD-1857-13F552A6EC6B}"/>
              </a:ext>
            </a:extLst>
          </p:cNvPr>
          <p:cNvSpPr>
            <a:spLocks noGrp="1"/>
          </p:cNvSpPr>
          <p:nvPr>
            <p:ph type="sldNum" sz="quarter" idx="12"/>
          </p:nvPr>
        </p:nvSpPr>
        <p:spPr>
          <a:xfrm>
            <a:off x="8990405" y="6452004"/>
            <a:ext cx="2743200" cy="237600"/>
          </a:xfrm>
          <a:prstGeom prst="rect">
            <a:avLst/>
          </a:prstGeom>
        </p:spPr>
        <p:txBody>
          <a:bodyPr/>
          <a:lstStyle>
            <a:lvl1pPr rtl="0">
              <a:defRPr sz="900">
                <a:solidFill>
                  <a:schemeClr val="bg2"/>
                </a:solidFill>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2003960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4_quote slide - long Teal">
    <p:bg>
      <p:bgPr>
        <a:solidFill>
          <a:schemeClr val="tx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AC3C7FA5-16AF-B16B-13CF-7F207C2F2F29}"/>
              </a:ext>
            </a:extLst>
          </p:cNvPr>
          <p:cNvGraphicFramePr>
            <a:graphicFrameLocks noChangeAspect="1"/>
          </p:cNvGraphicFramePr>
          <p:nvPr userDrawn="1">
            <p:custDataLst>
              <p:tags r:id="rId1"/>
            </p:custDataLst>
            <p:extLst>
              <p:ext uri="{D42A27DB-BD31-4B8C-83A1-F6EECF244321}">
                <p14:modId xmlns:p14="http://schemas.microsoft.com/office/powerpoint/2010/main" val="3022179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AC3C7FA5-16AF-B16B-13CF-7F207C2F2F2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0400" y="1320402"/>
            <a:ext cx="6837067" cy="3949200"/>
          </a:xfrm>
        </p:spPr>
        <p:txBody>
          <a:bodyPr anchor="ctr"/>
          <a:lstStyle>
            <a:lvl1pPr rtl="0">
              <a:lnSpc>
                <a:spcPct val="90000"/>
              </a:lnSpc>
              <a:defRPr lang="en-GB" sz="5460" b="1" kern="1200" spc="-70" baseline="0" dirty="0">
                <a:solidFill>
                  <a:schemeClr val="bg1"/>
                </a:solidFill>
                <a:latin typeface="+mj-lt"/>
                <a:ea typeface="+mj-ea"/>
                <a:cs typeface="+mj-cs"/>
              </a:defRPr>
            </a:lvl1pPr>
          </a:lstStyle>
          <a:p>
            <a:pPr lvl="0"/>
            <a:r>
              <a:rPr lang="en-US"/>
              <a:t>Click to edit Master text styles</a:t>
            </a:r>
          </a:p>
        </p:txBody>
      </p:sp>
      <p:grpSp>
        <p:nvGrpSpPr>
          <p:cNvPr id="5" name="Group 4">
            <a:extLst>
              <a:ext uri="{FF2B5EF4-FFF2-40B4-BE49-F238E27FC236}">
                <a16:creationId xmlns:a16="http://schemas.microsoft.com/office/drawing/2014/main" id="{FA036882-8466-CF8A-256C-83F3263108A7}"/>
              </a:ext>
            </a:extLst>
          </p:cNvPr>
          <p:cNvGrpSpPr/>
          <p:nvPr userDrawn="1"/>
        </p:nvGrpSpPr>
        <p:grpSpPr>
          <a:xfrm>
            <a:off x="10104419" y="5696776"/>
            <a:ext cx="2087581" cy="1400805"/>
            <a:chOff x="10104419" y="5696776"/>
            <a:chExt cx="2087581" cy="1400805"/>
          </a:xfrm>
        </p:grpSpPr>
        <p:pic>
          <p:nvPicPr>
            <p:cNvPr id="11" name="Picture 10" descr="Background pattern&#10;&#10;Description automatically generated">
              <a:extLst>
                <a:ext uri="{FF2B5EF4-FFF2-40B4-BE49-F238E27FC236}">
                  <a16:creationId xmlns:a16="http://schemas.microsoft.com/office/drawing/2014/main" id="{E84DD63E-713A-7C1F-40A0-4B1D64949039}"/>
                </a:ext>
              </a:extLst>
            </p:cNvPr>
            <p:cNvPicPr>
              <a:picLocks noChangeAspect="1"/>
            </p:cNvPicPr>
            <p:nvPr userDrawn="1"/>
          </p:nvPicPr>
          <p:blipFill rotWithShape="1">
            <a:blip r:embed="rId5" cstate="email">
              <a:alphaModFix amt="32000"/>
              <a:extLst>
                <a:ext uri="{28A0092B-C50C-407E-A947-70E740481C1C}">
                  <a14:useLocalDpi xmlns:a14="http://schemas.microsoft.com/office/drawing/2010/main"/>
                </a:ext>
              </a:extLst>
            </a:blip>
            <a:srcRect/>
            <a:stretch/>
          </p:blipFill>
          <p:spPr>
            <a:xfrm>
              <a:off x="10104419" y="5696776"/>
              <a:ext cx="2087581" cy="1161224"/>
            </a:xfrm>
            <a:prstGeom prst="rect">
              <a:avLst/>
            </a:prstGeom>
          </p:spPr>
        </p:pic>
        <p:pic>
          <p:nvPicPr>
            <p:cNvPr id="4" name="Picture 3">
              <a:extLst>
                <a:ext uri="{FF2B5EF4-FFF2-40B4-BE49-F238E27FC236}">
                  <a16:creationId xmlns:a16="http://schemas.microsoft.com/office/drawing/2014/main" id="{A1C3D405-57C8-A00A-66FB-A15599A1AFE1}"/>
                </a:ext>
              </a:extLst>
            </p:cNvPr>
            <p:cNvPicPr>
              <a:picLocks noChangeAspect="1"/>
            </p:cNvPicPr>
            <p:nvPr userDrawn="1"/>
          </p:nvPicPr>
          <p:blipFill>
            <a:blip r:embed="rId6" cstate="email">
              <a:alphaModFix amt="71000"/>
              <a:extLst>
                <a:ext uri="{28A0092B-C50C-407E-A947-70E740481C1C}">
                  <a14:useLocalDpi xmlns:a14="http://schemas.microsoft.com/office/drawing/2010/main"/>
                </a:ext>
              </a:extLst>
            </a:blip>
            <a:stretch>
              <a:fillRect/>
            </a:stretch>
          </p:blipFill>
          <p:spPr>
            <a:xfrm>
              <a:off x="10104419" y="5696776"/>
              <a:ext cx="1400805" cy="1400805"/>
            </a:xfrm>
            <a:prstGeom prst="rect">
              <a:avLst/>
            </a:prstGeom>
          </p:spPr>
        </p:pic>
      </p:grpSp>
      <p:sp>
        <p:nvSpPr>
          <p:cNvPr id="12" name="Slide Number Placeholder 5">
            <a:extLst>
              <a:ext uri="{FF2B5EF4-FFF2-40B4-BE49-F238E27FC236}">
                <a16:creationId xmlns:a16="http://schemas.microsoft.com/office/drawing/2014/main" id="{044EFAD4-1BD0-307B-871B-A70D2A309102}"/>
              </a:ext>
            </a:extLst>
          </p:cNvPr>
          <p:cNvSpPr>
            <a:spLocks noGrp="1"/>
          </p:cNvSpPr>
          <p:nvPr>
            <p:ph type="sldNum" sz="quarter" idx="12"/>
          </p:nvPr>
        </p:nvSpPr>
        <p:spPr>
          <a:xfrm>
            <a:off x="8990405" y="6452004"/>
            <a:ext cx="2743200" cy="237600"/>
          </a:xfrm>
          <a:prstGeom prst="rect">
            <a:avLst/>
          </a:prstGeom>
        </p:spPr>
        <p:txBody>
          <a:bodyPr/>
          <a:lstStyle>
            <a:lvl1pPr rtl="0">
              <a:defRPr sz="900">
                <a:solidFill>
                  <a:schemeClr val="bg2"/>
                </a:solidFill>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33965718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5_quote slide - long White">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5225EF1-8896-3F4D-1627-0760BD508341}"/>
              </a:ext>
            </a:extLst>
          </p:cNvPr>
          <p:cNvGraphicFramePr>
            <a:graphicFrameLocks noChangeAspect="1"/>
          </p:cNvGraphicFramePr>
          <p:nvPr userDrawn="1">
            <p:custDataLst>
              <p:tags r:id="rId1"/>
            </p:custDataLst>
            <p:extLst>
              <p:ext uri="{D42A27DB-BD31-4B8C-83A1-F6EECF244321}">
                <p14:modId xmlns:p14="http://schemas.microsoft.com/office/powerpoint/2010/main" val="39752994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45225EF1-8896-3F4D-1627-0760BD5083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0400" y="1320402"/>
            <a:ext cx="6837067" cy="3949200"/>
          </a:xfrm>
        </p:spPr>
        <p:txBody>
          <a:bodyPr anchor="ctr"/>
          <a:lstStyle>
            <a:lvl1pPr rtl="0">
              <a:lnSpc>
                <a:spcPct val="90000"/>
              </a:lnSpc>
              <a:defRPr lang="en-GB" sz="5460" b="1" kern="1200" spc="-70" baseline="0" dirty="0">
                <a:solidFill>
                  <a:schemeClr val="tx2"/>
                </a:solidFill>
                <a:latin typeface="+mj-lt"/>
                <a:ea typeface="+mj-ea"/>
                <a:cs typeface="+mj-cs"/>
              </a:defRPr>
            </a:lvl1pPr>
          </a:lstStyle>
          <a:p>
            <a:pPr lvl="0"/>
            <a:r>
              <a:rPr lang="en-US"/>
              <a:t>Click to edit Master text styles</a:t>
            </a:r>
          </a:p>
        </p:txBody>
      </p:sp>
      <p:pic>
        <p:nvPicPr>
          <p:cNvPr id="11" name="Picture 10" descr="Background pattern&#10;&#10;Description automatically generated">
            <a:extLst>
              <a:ext uri="{FF2B5EF4-FFF2-40B4-BE49-F238E27FC236}">
                <a16:creationId xmlns:a16="http://schemas.microsoft.com/office/drawing/2014/main" id="{E84DD63E-713A-7C1F-40A0-4B1D64949039}"/>
              </a:ext>
            </a:extLst>
          </p:cNvPr>
          <p:cNvPicPr>
            <a:picLocks noChangeAspect="1"/>
          </p:cNvPicPr>
          <p:nvPr userDrawn="1"/>
        </p:nvPicPr>
        <p:blipFill rotWithShape="1">
          <a:blip r:embed="rId5" cstate="email">
            <a:alphaModFix amt="29000"/>
            <a:extLst>
              <a:ext uri="{28A0092B-C50C-407E-A947-70E740481C1C}">
                <a14:useLocalDpi xmlns:a14="http://schemas.microsoft.com/office/drawing/2010/main"/>
              </a:ext>
            </a:extLst>
          </a:blip>
          <a:srcRect/>
          <a:stretch/>
        </p:blipFill>
        <p:spPr>
          <a:xfrm>
            <a:off x="10104419" y="5696776"/>
            <a:ext cx="2087581" cy="1161224"/>
          </a:xfrm>
          <a:prstGeom prst="rect">
            <a:avLst/>
          </a:prstGeom>
        </p:spPr>
      </p:pic>
      <p:sp>
        <p:nvSpPr>
          <p:cNvPr id="12" name="Slide Number Placeholder 5">
            <a:extLst>
              <a:ext uri="{FF2B5EF4-FFF2-40B4-BE49-F238E27FC236}">
                <a16:creationId xmlns:a16="http://schemas.microsoft.com/office/drawing/2014/main" id="{044EFAD4-1BD0-307B-871B-A70D2A309102}"/>
              </a:ext>
            </a:extLst>
          </p:cNvPr>
          <p:cNvSpPr>
            <a:spLocks noGrp="1"/>
          </p:cNvSpPr>
          <p:nvPr>
            <p:ph type="sldNum" sz="quarter" idx="12"/>
          </p:nvPr>
        </p:nvSpPr>
        <p:spPr>
          <a:xfrm>
            <a:off x="8990405" y="6452004"/>
            <a:ext cx="2743200" cy="237600"/>
          </a:xfrm>
          <a:prstGeom prst="rect">
            <a:avLst/>
          </a:prstGeom>
        </p:spPr>
        <p:txBody>
          <a:bodyPr/>
          <a:lstStyle>
            <a:lvl1pPr rtl="0">
              <a:defRPr sz="900">
                <a:solidFill>
                  <a:schemeClr val="accent2"/>
                </a:solidFill>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24799050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6_quote slide - long Daark Green">
    <p:bg>
      <p:bgPr>
        <a:solidFill>
          <a:schemeClr val="accent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893C0B5-287A-FF58-E93D-6F70EDCF3088}"/>
              </a:ext>
            </a:extLst>
          </p:cNvPr>
          <p:cNvGraphicFramePr>
            <a:graphicFrameLocks noChangeAspect="1"/>
          </p:cNvGraphicFramePr>
          <p:nvPr userDrawn="1">
            <p:custDataLst>
              <p:tags r:id="rId1"/>
            </p:custDataLst>
            <p:extLst>
              <p:ext uri="{D42A27DB-BD31-4B8C-83A1-F6EECF244321}">
                <p14:modId xmlns:p14="http://schemas.microsoft.com/office/powerpoint/2010/main" val="31375394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F893C0B5-287A-FF58-E93D-6F70EDCF3088}"/>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0400" y="1320402"/>
            <a:ext cx="6837067" cy="3949200"/>
          </a:xfrm>
        </p:spPr>
        <p:txBody>
          <a:bodyPr anchor="ctr"/>
          <a:lstStyle>
            <a:lvl1pPr rtl="0">
              <a:lnSpc>
                <a:spcPct val="90000"/>
              </a:lnSpc>
              <a:defRPr lang="en-GB" sz="5460" b="1" kern="1200" spc="-70" baseline="0" dirty="0">
                <a:solidFill>
                  <a:schemeClr val="bg1"/>
                </a:solidFill>
                <a:latin typeface="+mj-lt"/>
                <a:ea typeface="+mj-ea"/>
                <a:cs typeface="+mj-cs"/>
              </a:defRPr>
            </a:lvl1pPr>
          </a:lstStyle>
          <a:p>
            <a:pPr lvl="0"/>
            <a:r>
              <a:rPr lang="en-US"/>
              <a:t>Click to edit Master text styles</a:t>
            </a:r>
          </a:p>
        </p:txBody>
      </p:sp>
      <p:sp>
        <p:nvSpPr>
          <p:cNvPr id="13" name="Slide Number Placeholder 5">
            <a:extLst>
              <a:ext uri="{FF2B5EF4-FFF2-40B4-BE49-F238E27FC236}">
                <a16:creationId xmlns:a16="http://schemas.microsoft.com/office/drawing/2014/main" id="{BEEC0484-BD49-27AF-FD6F-087275ADCEEF}"/>
              </a:ext>
            </a:extLst>
          </p:cNvPr>
          <p:cNvSpPr>
            <a:spLocks noGrp="1"/>
          </p:cNvSpPr>
          <p:nvPr>
            <p:ph type="sldNum" sz="quarter" idx="12"/>
          </p:nvPr>
        </p:nvSpPr>
        <p:spPr>
          <a:xfrm>
            <a:off x="8990405" y="6452004"/>
            <a:ext cx="2743200" cy="237600"/>
          </a:xfrm>
          <a:prstGeom prst="rect">
            <a:avLst/>
          </a:prstGeom>
        </p:spPr>
        <p:txBody>
          <a:bodyPr/>
          <a:lstStyle>
            <a:lvl1pPr rtl="0">
              <a:defRPr sz="900">
                <a:solidFill>
                  <a:schemeClr val="bg2"/>
                </a:solidFill>
              </a:defRPr>
            </a:lvl1pPr>
          </a:lstStyle>
          <a:p>
            <a:fld id="{6DF1F962-6FCF-4ED9-AB1A-FC8E17859AF0}" type="slidenum">
              <a:rPr lang="en-US" smtClean="0"/>
              <a:pPr/>
              <a:t>‹#›</a:t>
            </a:fld>
            <a:endParaRPr lang="en-US"/>
          </a:p>
        </p:txBody>
      </p:sp>
      <p:grpSp>
        <p:nvGrpSpPr>
          <p:cNvPr id="14" name="Group 13">
            <a:extLst>
              <a:ext uri="{FF2B5EF4-FFF2-40B4-BE49-F238E27FC236}">
                <a16:creationId xmlns:a16="http://schemas.microsoft.com/office/drawing/2014/main" id="{AF417A88-88FC-4422-3E2A-3474014817F0}"/>
              </a:ext>
            </a:extLst>
          </p:cNvPr>
          <p:cNvGrpSpPr/>
          <p:nvPr userDrawn="1"/>
        </p:nvGrpSpPr>
        <p:grpSpPr>
          <a:xfrm>
            <a:off x="10104418" y="5696776"/>
            <a:ext cx="2087582" cy="1391720"/>
            <a:chOff x="10104418" y="5696776"/>
            <a:chExt cx="2087582" cy="1391720"/>
          </a:xfrm>
        </p:grpSpPr>
        <p:pic>
          <p:nvPicPr>
            <p:cNvPr id="15" name="Picture 14" descr="A picture containing fan, device, vector graphics&#10;&#10;Description automatically generated">
              <a:extLst>
                <a:ext uri="{FF2B5EF4-FFF2-40B4-BE49-F238E27FC236}">
                  <a16:creationId xmlns:a16="http://schemas.microsoft.com/office/drawing/2014/main" id="{0E2E8C9C-966C-244A-0B40-C923973C82E7}"/>
                </a:ext>
              </a:extLst>
            </p:cNvPr>
            <p:cNvPicPr>
              <a:picLocks noChangeAspect="1"/>
            </p:cNvPicPr>
            <p:nvPr userDrawn="1"/>
          </p:nvPicPr>
          <p:blipFill>
            <a:blip r:embed="rId5" cstate="email">
              <a:alphaModFix amt="12000"/>
              <a:extLst>
                <a:ext uri="{28A0092B-C50C-407E-A947-70E740481C1C}">
                  <a14:useLocalDpi xmlns:a14="http://schemas.microsoft.com/office/drawing/2010/main"/>
                </a:ext>
              </a:extLst>
            </a:blip>
            <a:stretch>
              <a:fillRect/>
            </a:stretch>
          </p:blipFill>
          <p:spPr>
            <a:xfrm>
              <a:off x="10104419" y="5696776"/>
              <a:ext cx="2087581" cy="1391720"/>
            </a:xfrm>
            <a:prstGeom prst="rect">
              <a:avLst/>
            </a:prstGeom>
          </p:spPr>
        </p:pic>
        <p:pic>
          <p:nvPicPr>
            <p:cNvPr id="16" name="Picture 15" descr="Background pattern&#10;&#10;Description automatically generated">
              <a:extLst>
                <a:ext uri="{FF2B5EF4-FFF2-40B4-BE49-F238E27FC236}">
                  <a16:creationId xmlns:a16="http://schemas.microsoft.com/office/drawing/2014/main" id="{FABE5321-C496-8AD6-D9FB-2B766789DE44}"/>
                </a:ext>
              </a:extLst>
            </p:cNvPr>
            <p:cNvPicPr>
              <a:picLocks noChangeAspect="1"/>
            </p:cNvPicPr>
            <p:nvPr userDrawn="1"/>
          </p:nvPicPr>
          <p:blipFill rotWithShape="1">
            <a:blip r:embed="rId6" cstate="email">
              <a:alphaModFix/>
              <a:extLst>
                <a:ext uri="{28A0092B-C50C-407E-A947-70E740481C1C}">
                  <a14:useLocalDpi xmlns:a14="http://schemas.microsoft.com/office/drawing/2010/main"/>
                </a:ext>
              </a:extLst>
            </a:blip>
            <a:srcRect/>
            <a:stretch/>
          </p:blipFill>
          <p:spPr>
            <a:xfrm>
              <a:off x="10104418" y="5696776"/>
              <a:ext cx="2087581" cy="1161224"/>
            </a:xfrm>
            <a:prstGeom prst="rect">
              <a:avLst/>
            </a:prstGeom>
          </p:spPr>
        </p:pic>
      </p:grpSp>
    </p:spTree>
    <p:extLst>
      <p:ext uri="{BB962C8B-B14F-4D97-AF65-F5344CB8AC3E}">
        <p14:creationId xmlns:p14="http://schemas.microsoft.com/office/powerpoint/2010/main" val="22515009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ext + image Green">
    <p:bg>
      <p:bgPr>
        <a:solidFill>
          <a:schemeClr val="accent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59854E32-227E-292F-EF6F-27C6B075A00D}"/>
              </a:ext>
            </a:extLst>
          </p:cNvPr>
          <p:cNvGraphicFramePr>
            <a:graphicFrameLocks noChangeAspect="1"/>
          </p:cNvGraphicFramePr>
          <p:nvPr userDrawn="1">
            <p:custDataLst>
              <p:tags r:id="rId1"/>
            </p:custDataLst>
            <p:extLst>
              <p:ext uri="{D42A27DB-BD31-4B8C-83A1-F6EECF244321}">
                <p14:modId xmlns:p14="http://schemas.microsoft.com/office/powerpoint/2010/main" val="2452309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59854E32-227E-292F-EF6F-27C6B075A00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5B86E11-69BE-4267-9976-95A2AA0C6DF3}"/>
              </a:ext>
            </a:extLst>
          </p:cNvPr>
          <p:cNvSpPr>
            <a:spLocks noGrp="1"/>
          </p:cNvSpPr>
          <p:nvPr>
            <p:ph type="title"/>
          </p:nvPr>
        </p:nvSpPr>
        <p:spPr>
          <a:xfrm>
            <a:off x="413998" y="414000"/>
            <a:ext cx="5682002" cy="810000"/>
          </a:xfrm>
        </p:spPr>
        <p:txBody>
          <a:bodyPr vert="horz"/>
          <a:lstStyle>
            <a:lvl1pPr rtl="0">
              <a:defRPr>
                <a:solidFill>
                  <a:schemeClr val="bg2"/>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ACDCBE6-BD4C-4E3A-9642-7356125A87BE}"/>
              </a:ext>
            </a:extLst>
          </p:cNvPr>
          <p:cNvSpPr>
            <a:spLocks noGrp="1"/>
          </p:cNvSpPr>
          <p:nvPr>
            <p:ph sz="half" idx="1"/>
          </p:nvPr>
        </p:nvSpPr>
        <p:spPr>
          <a:xfrm>
            <a:off x="414000" y="2278800"/>
            <a:ext cx="3600000" cy="3586163"/>
          </a:xfrm>
        </p:spPr>
        <p:txBody>
          <a:bodyPr/>
          <a:lstStyle>
            <a:lvl1pPr rtl="0">
              <a:defRPr>
                <a:solidFill>
                  <a:schemeClr val="bg2"/>
                </a:solidFill>
              </a:defRPr>
            </a:lvl1pPr>
            <a:lvl2pPr rtl="0">
              <a:defRPr>
                <a:solidFill>
                  <a:schemeClr val="bg2"/>
                </a:solidFill>
              </a:defRPr>
            </a:lvl2pPr>
            <a:lvl3pPr rtl="0">
              <a:defRPr>
                <a:solidFill>
                  <a:schemeClr val="bg2"/>
                </a:solidFill>
              </a:defRPr>
            </a:lvl3pPr>
            <a:lvl4pPr rtl="0">
              <a:defRPr>
                <a:solidFill>
                  <a:schemeClr val="bg2"/>
                </a:solidFill>
              </a:defRPr>
            </a:lvl4pPr>
            <a:lvl5pPr rtl="0">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Picture Placeholder 18">
            <a:extLst>
              <a:ext uri="{FF2B5EF4-FFF2-40B4-BE49-F238E27FC236}">
                <a16:creationId xmlns:a16="http://schemas.microsoft.com/office/drawing/2014/main" id="{4F565F5D-6E7B-4DAD-9B2B-151C45CDD27C}"/>
              </a:ext>
            </a:extLst>
          </p:cNvPr>
          <p:cNvSpPr>
            <a:spLocks noGrp="1"/>
          </p:cNvSpPr>
          <p:nvPr>
            <p:ph type="pic" sz="quarter" idx="13"/>
          </p:nvPr>
        </p:nvSpPr>
        <p:spPr>
          <a:xfrm>
            <a:off x="7254821" y="0"/>
            <a:ext cx="4937181" cy="6858000"/>
          </a:xfrm>
          <a:custGeom>
            <a:avLst/>
            <a:gdLst>
              <a:gd name="connsiteX0" fmla="*/ 773061 w 4937181"/>
              <a:gd name="connsiteY0" fmla="*/ 0 h 6858000"/>
              <a:gd name="connsiteX1" fmla="*/ 4937181 w 4937181"/>
              <a:gd name="connsiteY1" fmla="*/ 0 h 6858000"/>
              <a:gd name="connsiteX2" fmla="*/ 4937181 w 4937181"/>
              <a:gd name="connsiteY2" fmla="*/ 6858000 h 6858000"/>
              <a:gd name="connsiteX3" fmla="*/ 0 w 4937181"/>
              <a:gd name="connsiteY3" fmla="*/ 6858000 h 6858000"/>
              <a:gd name="connsiteX4" fmla="*/ 82466 w 4937181"/>
              <a:gd name="connsiteY4" fmla="*/ 6836797 h 6858000"/>
              <a:gd name="connsiteX5" fmla="*/ 773061 w 4937181"/>
              <a:gd name="connsiteY5" fmla="*/ 5898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181" h="6858000">
                <a:moveTo>
                  <a:pt x="773061" y="0"/>
                </a:moveTo>
                <a:lnTo>
                  <a:pt x="4937181" y="0"/>
                </a:lnTo>
                <a:lnTo>
                  <a:pt x="4937181" y="6858000"/>
                </a:lnTo>
                <a:lnTo>
                  <a:pt x="0" y="6858000"/>
                </a:lnTo>
                <a:lnTo>
                  <a:pt x="82466" y="6836797"/>
                </a:lnTo>
                <a:cubicBezTo>
                  <a:pt x="482563" y="6712359"/>
                  <a:pt x="773061" y="6339179"/>
                  <a:pt x="773061" y="5898157"/>
                </a:cubicBezTo>
                <a:close/>
              </a:path>
            </a:pathLst>
          </a:custGeom>
          <a:solidFill>
            <a:schemeClr val="accent6">
              <a:lumMod val="20000"/>
              <a:lumOff val="80000"/>
            </a:schemeClr>
          </a:solidFill>
        </p:spPr>
        <p:txBody>
          <a:bodyPr wrap="square">
            <a:noAutofit/>
          </a:bodyPr>
          <a:lstStyle>
            <a:lvl1pPr algn="ctr" rtl="0">
              <a:defRPr/>
            </a:lvl1pPr>
          </a:lstStyle>
          <a:p>
            <a:r>
              <a:rPr lang="en-US"/>
              <a:t>Click icon to add picture</a:t>
            </a:r>
          </a:p>
        </p:txBody>
      </p:sp>
      <p:sp>
        <p:nvSpPr>
          <p:cNvPr id="7" name="Slide Number Placeholder 6">
            <a:extLst>
              <a:ext uri="{FF2B5EF4-FFF2-40B4-BE49-F238E27FC236}">
                <a16:creationId xmlns:a16="http://schemas.microsoft.com/office/drawing/2014/main" id="{765C73BE-A08F-48CE-BFC6-CC154A7F042D}"/>
              </a:ext>
            </a:extLst>
          </p:cNvPr>
          <p:cNvSpPr>
            <a:spLocks noGrp="1"/>
          </p:cNvSpPr>
          <p:nvPr>
            <p:ph type="sldNum" sz="quarter" idx="12"/>
          </p:nvPr>
        </p:nvSpPr>
        <p:spPr>
          <a:xfrm>
            <a:off x="8961829" y="6452004"/>
            <a:ext cx="2743200" cy="237600"/>
          </a:xfrm>
          <a:prstGeom prst="rect">
            <a:avLst/>
          </a:prstGeom>
        </p:spPr>
        <p:txBody>
          <a:bodyPr/>
          <a:lstStyle>
            <a:lvl1pPr rtl="0">
              <a:defRPr>
                <a:solidFill>
                  <a:schemeClr val="bg2"/>
                </a:solidFill>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3232190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ext + image Teal">
    <p:bg>
      <p:bgPr>
        <a:solidFill>
          <a:schemeClr val="tx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830B51B-FFEA-5533-7C58-440BFFBE064C}"/>
              </a:ext>
            </a:extLst>
          </p:cNvPr>
          <p:cNvGraphicFramePr>
            <a:graphicFrameLocks noChangeAspect="1"/>
          </p:cNvGraphicFramePr>
          <p:nvPr userDrawn="1">
            <p:custDataLst>
              <p:tags r:id="rId1"/>
            </p:custDataLst>
            <p:extLst>
              <p:ext uri="{D42A27DB-BD31-4B8C-83A1-F6EECF244321}">
                <p14:modId xmlns:p14="http://schemas.microsoft.com/office/powerpoint/2010/main" val="2670387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think-cell data - do not delete" hidden="1">
                        <a:extLst>
                          <a:ext uri="{FF2B5EF4-FFF2-40B4-BE49-F238E27FC236}">
                            <a16:creationId xmlns:a16="http://schemas.microsoft.com/office/drawing/2014/main" id="{4830B51B-FFEA-5533-7C58-440BFFBE06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icture Placeholder 18">
            <a:extLst>
              <a:ext uri="{FF2B5EF4-FFF2-40B4-BE49-F238E27FC236}">
                <a16:creationId xmlns:a16="http://schemas.microsoft.com/office/drawing/2014/main" id="{4F565F5D-6E7B-4DAD-9B2B-151C45CDD27C}"/>
              </a:ext>
            </a:extLst>
          </p:cNvPr>
          <p:cNvSpPr>
            <a:spLocks noGrp="1"/>
          </p:cNvSpPr>
          <p:nvPr>
            <p:ph type="pic" sz="quarter" idx="13"/>
          </p:nvPr>
        </p:nvSpPr>
        <p:spPr>
          <a:xfrm>
            <a:off x="7254821" y="0"/>
            <a:ext cx="4937181" cy="6858000"/>
          </a:xfrm>
          <a:custGeom>
            <a:avLst/>
            <a:gdLst>
              <a:gd name="connsiteX0" fmla="*/ 773061 w 4937181"/>
              <a:gd name="connsiteY0" fmla="*/ 0 h 6858000"/>
              <a:gd name="connsiteX1" fmla="*/ 4937181 w 4937181"/>
              <a:gd name="connsiteY1" fmla="*/ 0 h 6858000"/>
              <a:gd name="connsiteX2" fmla="*/ 4937181 w 4937181"/>
              <a:gd name="connsiteY2" fmla="*/ 6858000 h 6858000"/>
              <a:gd name="connsiteX3" fmla="*/ 0 w 4937181"/>
              <a:gd name="connsiteY3" fmla="*/ 6858000 h 6858000"/>
              <a:gd name="connsiteX4" fmla="*/ 82466 w 4937181"/>
              <a:gd name="connsiteY4" fmla="*/ 6836797 h 6858000"/>
              <a:gd name="connsiteX5" fmla="*/ 773061 w 4937181"/>
              <a:gd name="connsiteY5" fmla="*/ 5898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181" h="6858000">
                <a:moveTo>
                  <a:pt x="773061" y="0"/>
                </a:moveTo>
                <a:lnTo>
                  <a:pt x="4937181" y="0"/>
                </a:lnTo>
                <a:lnTo>
                  <a:pt x="4937181" y="6858000"/>
                </a:lnTo>
                <a:lnTo>
                  <a:pt x="0" y="6858000"/>
                </a:lnTo>
                <a:lnTo>
                  <a:pt x="82466" y="6836797"/>
                </a:lnTo>
                <a:cubicBezTo>
                  <a:pt x="482563" y="6712359"/>
                  <a:pt x="773061" y="6339179"/>
                  <a:pt x="773061" y="5898157"/>
                </a:cubicBezTo>
                <a:close/>
              </a:path>
            </a:pathLst>
          </a:custGeom>
          <a:solidFill>
            <a:schemeClr val="accent6">
              <a:lumMod val="20000"/>
              <a:lumOff val="80000"/>
            </a:schemeClr>
          </a:solidFill>
        </p:spPr>
        <p:txBody>
          <a:bodyPr wrap="square">
            <a:noAutofit/>
          </a:bodyPr>
          <a:lstStyle>
            <a:lvl1pPr algn="ctr" rtl="0">
              <a:defRPr/>
            </a:lvl1pPr>
          </a:lstStyle>
          <a:p>
            <a:r>
              <a:rPr lang="en-US"/>
              <a:t>Click icon to add picture</a:t>
            </a:r>
          </a:p>
        </p:txBody>
      </p:sp>
      <p:sp>
        <p:nvSpPr>
          <p:cNvPr id="7" name="Slide Number Placeholder 6">
            <a:extLst>
              <a:ext uri="{FF2B5EF4-FFF2-40B4-BE49-F238E27FC236}">
                <a16:creationId xmlns:a16="http://schemas.microsoft.com/office/drawing/2014/main" id="{765C73BE-A08F-48CE-BFC6-CC154A7F042D}"/>
              </a:ext>
            </a:extLst>
          </p:cNvPr>
          <p:cNvSpPr>
            <a:spLocks noGrp="1"/>
          </p:cNvSpPr>
          <p:nvPr>
            <p:ph type="sldNum" sz="quarter" idx="12"/>
          </p:nvPr>
        </p:nvSpPr>
        <p:spPr>
          <a:xfrm>
            <a:off x="8961829" y="6452004"/>
            <a:ext cx="2743200" cy="237600"/>
          </a:xfrm>
          <a:prstGeom prst="rect">
            <a:avLst/>
          </a:prstGeom>
        </p:spPr>
        <p:txBody>
          <a:bodyPr/>
          <a:lstStyle>
            <a:lvl1pPr rtl="0">
              <a:defRPr>
                <a:solidFill>
                  <a:schemeClr val="bg2"/>
                </a:solidFill>
              </a:defRPr>
            </a:lvl1pPr>
          </a:lstStyle>
          <a:p>
            <a:fld id="{6DF1F962-6FCF-4ED9-AB1A-FC8E17859AF0}" type="slidenum">
              <a:rPr lang="en-US" smtClean="0"/>
              <a:pPr/>
              <a:t>‹#›</a:t>
            </a:fld>
            <a:endParaRPr lang="en-US"/>
          </a:p>
        </p:txBody>
      </p:sp>
      <p:sp>
        <p:nvSpPr>
          <p:cNvPr id="10" name="Title 1">
            <a:extLst>
              <a:ext uri="{FF2B5EF4-FFF2-40B4-BE49-F238E27FC236}">
                <a16:creationId xmlns:a16="http://schemas.microsoft.com/office/drawing/2014/main" id="{0737742C-E457-4AEA-80EA-1E7D4B2E75D3}"/>
              </a:ext>
            </a:extLst>
          </p:cNvPr>
          <p:cNvSpPr>
            <a:spLocks noGrp="1"/>
          </p:cNvSpPr>
          <p:nvPr>
            <p:ph type="title"/>
          </p:nvPr>
        </p:nvSpPr>
        <p:spPr>
          <a:xfrm>
            <a:off x="424800" y="2070000"/>
            <a:ext cx="6588000" cy="3528000"/>
          </a:xfrm>
        </p:spPr>
        <p:txBody>
          <a:bodyPr vert="horz"/>
          <a:lstStyle>
            <a:lvl1pPr rtl="0">
              <a:defRPr sz="3600">
                <a:solidFill>
                  <a:schemeClr val="bg2"/>
                </a:solidFill>
              </a:defRPr>
            </a:lvl1pPr>
          </a:lstStyle>
          <a:p>
            <a:r>
              <a:rPr lang="en-US"/>
              <a:t>Click to edit Master title style</a:t>
            </a:r>
          </a:p>
        </p:txBody>
      </p:sp>
    </p:spTree>
    <p:extLst>
      <p:ext uri="{BB962C8B-B14F-4D97-AF65-F5344CB8AC3E}">
        <p14:creationId xmlns:p14="http://schemas.microsoft.com/office/powerpoint/2010/main" val="12170441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Text + image Yellow">
    <p:bg>
      <p:bgPr>
        <a:solidFill>
          <a:srgbClr val="D8A82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2274CDDB-F824-99B1-7415-86A46365030E}"/>
              </a:ext>
            </a:extLst>
          </p:cNvPr>
          <p:cNvGraphicFramePr>
            <a:graphicFrameLocks noChangeAspect="1"/>
          </p:cNvGraphicFramePr>
          <p:nvPr userDrawn="1">
            <p:custDataLst>
              <p:tags r:id="rId1"/>
            </p:custDataLst>
            <p:extLst>
              <p:ext uri="{D42A27DB-BD31-4B8C-83A1-F6EECF244321}">
                <p14:modId xmlns:p14="http://schemas.microsoft.com/office/powerpoint/2010/main" val="5629982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think-cell data - do not delete" hidden="1">
                        <a:extLst>
                          <a:ext uri="{FF2B5EF4-FFF2-40B4-BE49-F238E27FC236}">
                            <a16:creationId xmlns:a16="http://schemas.microsoft.com/office/drawing/2014/main" id="{2274CDDB-F824-99B1-7415-86A4636503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Picture Placeholder 18">
            <a:extLst>
              <a:ext uri="{FF2B5EF4-FFF2-40B4-BE49-F238E27FC236}">
                <a16:creationId xmlns:a16="http://schemas.microsoft.com/office/drawing/2014/main" id="{4F565F5D-6E7B-4DAD-9B2B-151C45CDD27C}"/>
              </a:ext>
            </a:extLst>
          </p:cNvPr>
          <p:cNvSpPr>
            <a:spLocks noGrp="1"/>
          </p:cNvSpPr>
          <p:nvPr>
            <p:ph type="pic" sz="quarter" idx="13"/>
          </p:nvPr>
        </p:nvSpPr>
        <p:spPr>
          <a:xfrm>
            <a:off x="7254821" y="0"/>
            <a:ext cx="4937181" cy="6858000"/>
          </a:xfrm>
          <a:custGeom>
            <a:avLst/>
            <a:gdLst>
              <a:gd name="connsiteX0" fmla="*/ 773061 w 4937181"/>
              <a:gd name="connsiteY0" fmla="*/ 0 h 6858000"/>
              <a:gd name="connsiteX1" fmla="*/ 4937181 w 4937181"/>
              <a:gd name="connsiteY1" fmla="*/ 0 h 6858000"/>
              <a:gd name="connsiteX2" fmla="*/ 4937181 w 4937181"/>
              <a:gd name="connsiteY2" fmla="*/ 6858000 h 6858000"/>
              <a:gd name="connsiteX3" fmla="*/ 0 w 4937181"/>
              <a:gd name="connsiteY3" fmla="*/ 6858000 h 6858000"/>
              <a:gd name="connsiteX4" fmla="*/ 82466 w 4937181"/>
              <a:gd name="connsiteY4" fmla="*/ 6836797 h 6858000"/>
              <a:gd name="connsiteX5" fmla="*/ 773061 w 4937181"/>
              <a:gd name="connsiteY5" fmla="*/ 589815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181" h="6858000">
                <a:moveTo>
                  <a:pt x="773061" y="0"/>
                </a:moveTo>
                <a:lnTo>
                  <a:pt x="4937181" y="0"/>
                </a:lnTo>
                <a:lnTo>
                  <a:pt x="4937181" y="6858000"/>
                </a:lnTo>
                <a:lnTo>
                  <a:pt x="0" y="6858000"/>
                </a:lnTo>
                <a:lnTo>
                  <a:pt x="82466" y="6836797"/>
                </a:lnTo>
                <a:cubicBezTo>
                  <a:pt x="482563" y="6712359"/>
                  <a:pt x="773061" y="6339179"/>
                  <a:pt x="773061" y="5898157"/>
                </a:cubicBezTo>
                <a:close/>
              </a:path>
            </a:pathLst>
          </a:custGeom>
          <a:solidFill>
            <a:schemeClr val="accent6">
              <a:lumMod val="20000"/>
              <a:lumOff val="80000"/>
            </a:schemeClr>
          </a:solidFill>
        </p:spPr>
        <p:txBody>
          <a:bodyPr wrap="square">
            <a:noAutofit/>
          </a:bodyPr>
          <a:lstStyle>
            <a:lvl1pPr algn="ctr" rtl="0">
              <a:defRPr/>
            </a:lvl1pPr>
          </a:lstStyle>
          <a:p>
            <a:r>
              <a:rPr lang="en-US"/>
              <a:t>Click icon to add picture</a:t>
            </a:r>
          </a:p>
        </p:txBody>
      </p:sp>
      <p:sp>
        <p:nvSpPr>
          <p:cNvPr id="7" name="Slide Number Placeholder 6">
            <a:extLst>
              <a:ext uri="{FF2B5EF4-FFF2-40B4-BE49-F238E27FC236}">
                <a16:creationId xmlns:a16="http://schemas.microsoft.com/office/drawing/2014/main" id="{765C73BE-A08F-48CE-BFC6-CC154A7F042D}"/>
              </a:ext>
            </a:extLst>
          </p:cNvPr>
          <p:cNvSpPr>
            <a:spLocks noGrp="1"/>
          </p:cNvSpPr>
          <p:nvPr>
            <p:ph type="sldNum" sz="quarter" idx="12"/>
          </p:nvPr>
        </p:nvSpPr>
        <p:spPr>
          <a:xfrm>
            <a:off x="8961829" y="6452004"/>
            <a:ext cx="2743200" cy="237600"/>
          </a:xfrm>
          <a:prstGeom prst="rect">
            <a:avLst/>
          </a:prstGeom>
        </p:spPr>
        <p:txBody>
          <a:bodyPr/>
          <a:lstStyle>
            <a:lvl1pPr rtl="0">
              <a:defRPr>
                <a:solidFill>
                  <a:schemeClr val="bg2"/>
                </a:solidFill>
              </a:defRPr>
            </a:lvl1pPr>
          </a:lstStyle>
          <a:p>
            <a:fld id="{6DF1F962-6FCF-4ED9-AB1A-FC8E17859AF0}" type="slidenum">
              <a:rPr lang="en-US" smtClean="0"/>
              <a:pPr/>
              <a:t>‹#›</a:t>
            </a:fld>
            <a:endParaRPr lang="en-US"/>
          </a:p>
        </p:txBody>
      </p:sp>
      <p:sp>
        <p:nvSpPr>
          <p:cNvPr id="10" name="Title 1">
            <a:extLst>
              <a:ext uri="{FF2B5EF4-FFF2-40B4-BE49-F238E27FC236}">
                <a16:creationId xmlns:a16="http://schemas.microsoft.com/office/drawing/2014/main" id="{0737742C-E457-4AEA-80EA-1E7D4B2E75D3}"/>
              </a:ext>
            </a:extLst>
          </p:cNvPr>
          <p:cNvSpPr>
            <a:spLocks noGrp="1"/>
          </p:cNvSpPr>
          <p:nvPr>
            <p:ph type="title"/>
          </p:nvPr>
        </p:nvSpPr>
        <p:spPr>
          <a:xfrm>
            <a:off x="424800" y="2070000"/>
            <a:ext cx="6588000" cy="3528000"/>
          </a:xfrm>
        </p:spPr>
        <p:txBody>
          <a:bodyPr vert="horz"/>
          <a:lstStyle>
            <a:lvl1pPr rtl="0">
              <a:defRPr sz="3600">
                <a:solidFill>
                  <a:schemeClr val="bg2"/>
                </a:solidFill>
              </a:defRPr>
            </a:lvl1pPr>
          </a:lstStyle>
          <a:p>
            <a:r>
              <a:rPr lang="en-US"/>
              <a:t>Click to edit Master title style</a:t>
            </a:r>
          </a:p>
        </p:txBody>
      </p:sp>
    </p:spTree>
    <p:extLst>
      <p:ext uri="{BB962C8B-B14F-4D97-AF65-F5344CB8AC3E}">
        <p14:creationId xmlns:p14="http://schemas.microsoft.com/office/powerpoint/2010/main" val="655663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Content Green Copy">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76A72803-E17D-DA54-9278-BA7A66121BF3}"/>
              </a:ext>
            </a:extLst>
          </p:cNvPr>
          <p:cNvGraphicFramePr>
            <a:graphicFrameLocks noChangeAspect="1"/>
          </p:cNvGraphicFramePr>
          <p:nvPr userDrawn="1">
            <p:custDataLst>
              <p:tags r:id="rId1"/>
            </p:custDataLst>
            <p:extLst>
              <p:ext uri="{D42A27DB-BD31-4B8C-83A1-F6EECF244321}">
                <p14:modId xmlns:p14="http://schemas.microsoft.com/office/powerpoint/2010/main" val="34921751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76A72803-E17D-DA54-9278-BA7A66121BF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a:xfrm>
            <a:off x="413998" y="414000"/>
            <a:ext cx="5682002" cy="810000"/>
          </a:xfrm>
        </p:spPr>
        <p:txBody>
          <a:bodyPr vert="horz"/>
          <a:lstStyle>
            <a:lvl1pPr rtl="0">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2278800"/>
            <a:ext cx="2887200" cy="3583838"/>
          </a:xfrm>
        </p:spPr>
        <p:txBody>
          <a:bodyPr/>
          <a:lstStyle>
            <a:lvl1pPr rtl="0">
              <a:defRPr>
                <a:solidFill>
                  <a:schemeClr val="tx2"/>
                </a:solidFill>
              </a:defRPr>
            </a:lvl1pPr>
            <a:lvl2pPr rtl="0">
              <a:defRPr>
                <a:solidFill>
                  <a:schemeClr val="tx2"/>
                </a:solidFill>
              </a:defRPr>
            </a:lvl2pPr>
            <a:lvl3pPr rtl="0">
              <a:defRPr>
                <a:solidFill>
                  <a:schemeClr val="tx2"/>
                </a:solidFill>
              </a:defRPr>
            </a:lvl3pPr>
            <a:lvl4pPr rtl="0">
              <a:defRPr>
                <a:solidFill>
                  <a:schemeClr val="tx2"/>
                </a:solidFill>
              </a:defRPr>
            </a:lvl4pPr>
            <a:lvl5pPr rtl="0">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F99001C-1224-4A4E-B9D2-F2723FC1A4A2}"/>
              </a:ext>
            </a:extLst>
          </p:cNvPr>
          <p:cNvSpPr>
            <a:spLocks noGrp="1"/>
          </p:cNvSpPr>
          <p:nvPr>
            <p:ph type="sldNum" sz="quarter" idx="12"/>
          </p:nvPr>
        </p:nvSpPr>
        <p:spPr>
          <a:xfrm>
            <a:off x="8961829" y="6452004"/>
            <a:ext cx="2743200" cy="237600"/>
          </a:xfrm>
          <a:prstGeom prst="rect">
            <a:avLst/>
          </a:prstGeom>
        </p:spPr>
        <p:txBody>
          <a:bodyPr/>
          <a:lstStyle>
            <a:lvl1pPr rtl="0">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9868806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Slide-1">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EE36D9A2-2DF9-6C90-EAFA-A4419929D97B}"/>
              </a:ext>
            </a:extLst>
          </p:cNvPr>
          <p:cNvGraphicFramePr>
            <a:graphicFrameLocks noChangeAspect="1"/>
          </p:cNvGraphicFramePr>
          <p:nvPr userDrawn="1">
            <p:custDataLst>
              <p:tags r:id="rId1"/>
            </p:custDataLst>
            <p:extLst>
              <p:ext uri="{D42A27DB-BD31-4B8C-83A1-F6EECF244321}">
                <p14:modId xmlns:p14="http://schemas.microsoft.com/office/powerpoint/2010/main" val="166407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EE36D9A2-2DF9-6C90-EAFA-A4419929D97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8" name="Group 7">
            <a:extLst>
              <a:ext uri="{FF2B5EF4-FFF2-40B4-BE49-F238E27FC236}">
                <a16:creationId xmlns:a16="http://schemas.microsoft.com/office/drawing/2014/main" id="{8F9A934A-FB6F-107A-A313-D7645548DAC3}"/>
              </a:ext>
            </a:extLst>
          </p:cNvPr>
          <p:cNvGrpSpPr/>
          <p:nvPr userDrawn="1"/>
        </p:nvGrpSpPr>
        <p:grpSpPr>
          <a:xfrm>
            <a:off x="10104419" y="5696776"/>
            <a:ext cx="2087581" cy="1400805"/>
            <a:chOff x="10104419" y="5696776"/>
            <a:chExt cx="2087581" cy="1400805"/>
          </a:xfrm>
        </p:grpSpPr>
        <p:pic>
          <p:nvPicPr>
            <p:cNvPr id="9" name="Picture 8" descr="Background pattern&#10;&#10;Description automatically generated">
              <a:extLst>
                <a:ext uri="{FF2B5EF4-FFF2-40B4-BE49-F238E27FC236}">
                  <a16:creationId xmlns:a16="http://schemas.microsoft.com/office/drawing/2014/main" id="{FE3E1F9D-5EA1-078B-D7A4-9969B02EEB05}"/>
                </a:ext>
              </a:extLst>
            </p:cNvPr>
            <p:cNvPicPr>
              <a:picLocks noChangeAspect="1"/>
            </p:cNvPicPr>
            <p:nvPr userDrawn="1"/>
          </p:nvPicPr>
          <p:blipFill rotWithShape="1">
            <a:blip r:embed="rId5" cstate="email">
              <a:alphaModFix amt="32000"/>
              <a:extLst>
                <a:ext uri="{28A0092B-C50C-407E-A947-70E740481C1C}">
                  <a14:useLocalDpi xmlns:a14="http://schemas.microsoft.com/office/drawing/2010/main"/>
                </a:ext>
              </a:extLst>
            </a:blip>
            <a:srcRect/>
            <a:stretch/>
          </p:blipFill>
          <p:spPr>
            <a:xfrm>
              <a:off x="10104419" y="5696776"/>
              <a:ext cx="2087581" cy="1161224"/>
            </a:xfrm>
            <a:prstGeom prst="rect">
              <a:avLst/>
            </a:prstGeom>
          </p:spPr>
        </p:pic>
        <p:pic>
          <p:nvPicPr>
            <p:cNvPr id="10" name="Picture 9">
              <a:extLst>
                <a:ext uri="{FF2B5EF4-FFF2-40B4-BE49-F238E27FC236}">
                  <a16:creationId xmlns:a16="http://schemas.microsoft.com/office/drawing/2014/main" id="{ED9DF3AF-C106-5B61-6BCA-CB74545D460C}"/>
                </a:ext>
              </a:extLst>
            </p:cNvPr>
            <p:cNvPicPr>
              <a:picLocks noChangeAspect="1"/>
            </p:cNvPicPr>
            <p:nvPr userDrawn="1"/>
          </p:nvPicPr>
          <p:blipFill>
            <a:blip r:embed="rId6" cstate="email">
              <a:alphaModFix amt="71000"/>
              <a:extLst>
                <a:ext uri="{28A0092B-C50C-407E-A947-70E740481C1C}">
                  <a14:useLocalDpi xmlns:a14="http://schemas.microsoft.com/office/drawing/2010/main"/>
                </a:ext>
              </a:extLst>
            </a:blip>
            <a:stretch>
              <a:fillRect/>
            </a:stretch>
          </p:blipFill>
          <p:spPr>
            <a:xfrm>
              <a:off x="10104419" y="5696776"/>
              <a:ext cx="1400805" cy="1400805"/>
            </a:xfrm>
            <a:prstGeom prst="rect">
              <a:avLst/>
            </a:prstGeom>
          </p:spPr>
        </p:pic>
      </p:grpSp>
      <p:sp>
        <p:nvSpPr>
          <p:cNvPr id="2" name="Title 1">
            <a:extLst>
              <a:ext uri="{FF2B5EF4-FFF2-40B4-BE49-F238E27FC236}">
                <a16:creationId xmlns:a16="http://schemas.microsoft.com/office/drawing/2014/main" id="{8714545B-E5AF-4AA8-993C-DDFCDB514A9E}"/>
              </a:ext>
            </a:extLst>
          </p:cNvPr>
          <p:cNvSpPr>
            <a:spLocks noGrp="1"/>
          </p:cNvSpPr>
          <p:nvPr>
            <p:ph type="title"/>
          </p:nvPr>
        </p:nvSpPr>
        <p:spPr/>
        <p:txBody>
          <a:bodyPr vert="horz"/>
          <a:lstStyle>
            <a:lvl1pPr rtl="0">
              <a:defRPr>
                <a:solidFill>
                  <a:schemeClr val="accent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879DE4C2-D54D-4349-BBAE-F87C890BDF14}"/>
              </a:ext>
            </a:extLst>
          </p:cNvPr>
          <p:cNvSpPr>
            <a:spLocks noGrp="1"/>
          </p:cNvSpPr>
          <p:nvPr>
            <p:ph type="sldNum" sz="quarter" idx="12"/>
          </p:nvPr>
        </p:nvSpPr>
        <p:spPr>
          <a:xfrm>
            <a:off x="8961829" y="6452004"/>
            <a:ext cx="2743200" cy="237600"/>
          </a:xfrm>
          <a:prstGeom prst="rect">
            <a:avLst/>
          </a:prstGeom>
        </p:spPr>
        <p:txBody>
          <a:bodyPr/>
          <a:lstStyle>
            <a:lvl1pPr rtl="0">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40124694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Slide-2">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BBD43819-F0F5-08AF-21CE-D53E10714B4B}"/>
              </a:ext>
            </a:extLst>
          </p:cNvPr>
          <p:cNvGraphicFramePr>
            <a:graphicFrameLocks noChangeAspect="1"/>
          </p:cNvGraphicFramePr>
          <p:nvPr userDrawn="1">
            <p:custDataLst>
              <p:tags r:id="rId1"/>
            </p:custDataLst>
            <p:extLst>
              <p:ext uri="{D42A27DB-BD31-4B8C-83A1-F6EECF244321}">
                <p14:modId xmlns:p14="http://schemas.microsoft.com/office/powerpoint/2010/main" val="28587254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BBD43819-F0F5-08AF-21CE-D53E10714B4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8" name="Group 7">
            <a:extLst>
              <a:ext uri="{FF2B5EF4-FFF2-40B4-BE49-F238E27FC236}">
                <a16:creationId xmlns:a16="http://schemas.microsoft.com/office/drawing/2014/main" id="{8F9A934A-FB6F-107A-A313-D7645548DAC3}"/>
              </a:ext>
            </a:extLst>
          </p:cNvPr>
          <p:cNvGrpSpPr/>
          <p:nvPr userDrawn="1"/>
        </p:nvGrpSpPr>
        <p:grpSpPr>
          <a:xfrm>
            <a:off x="10814159" y="5696776"/>
            <a:ext cx="1400805" cy="1400805"/>
            <a:chOff x="10104419" y="5696776"/>
            <a:chExt cx="1400805" cy="1400805"/>
          </a:xfrm>
        </p:grpSpPr>
        <p:pic>
          <p:nvPicPr>
            <p:cNvPr id="9" name="Picture 8" descr="Background pattern&#10;&#10;Description automatically generated">
              <a:extLst>
                <a:ext uri="{FF2B5EF4-FFF2-40B4-BE49-F238E27FC236}">
                  <a16:creationId xmlns:a16="http://schemas.microsoft.com/office/drawing/2014/main" id="{FE3E1F9D-5EA1-078B-D7A4-9969B02EEB05}"/>
                </a:ext>
              </a:extLst>
            </p:cNvPr>
            <p:cNvPicPr>
              <a:picLocks noChangeAspect="1"/>
            </p:cNvPicPr>
            <p:nvPr userDrawn="1"/>
          </p:nvPicPr>
          <p:blipFill rotWithShape="1">
            <a:blip r:embed="rId5" cstate="email">
              <a:alphaModFix amt="32000"/>
              <a:extLst>
                <a:ext uri="{28A0092B-C50C-407E-A947-70E740481C1C}">
                  <a14:useLocalDpi xmlns:a14="http://schemas.microsoft.com/office/drawing/2010/main"/>
                </a:ext>
              </a:extLst>
            </a:blip>
            <a:srcRect/>
            <a:stretch/>
          </p:blipFill>
          <p:spPr>
            <a:xfrm>
              <a:off x="10104419" y="5696776"/>
              <a:ext cx="1400805" cy="1161224"/>
            </a:xfrm>
            <a:prstGeom prst="rect">
              <a:avLst/>
            </a:prstGeom>
          </p:spPr>
        </p:pic>
        <p:pic>
          <p:nvPicPr>
            <p:cNvPr id="10" name="Picture 9">
              <a:extLst>
                <a:ext uri="{FF2B5EF4-FFF2-40B4-BE49-F238E27FC236}">
                  <a16:creationId xmlns:a16="http://schemas.microsoft.com/office/drawing/2014/main" id="{ED9DF3AF-C106-5B61-6BCA-CB74545D460C}"/>
                </a:ext>
              </a:extLst>
            </p:cNvPr>
            <p:cNvPicPr>
              <a:picLocks noChangeAspect="1"/>
            </p:cNvPicPr>
            <p:nvPr userDrawn="1"/>
          </p:nvPicPr>
          <p:blipFill>
            <a:blip r:embed="rId6" cstate="email">
              <a:alphaModFix amt="71000"/>
              <a:extLst>
                <a:ext uri="{28A0092B-C50C-407E-A947-70E740481C1C}">
                  <a14:useLocalDpi xmlns:a14="http://schemas.microsoft.com/office/drawing/2010/main"/>
                </a:ext>
              </a:extLst>
            </a:blip>
            <a:stretch>
              <a:fillRect/>
            </a:stretch>
          </p:blipFill>
          <p:spPr>
            <a:xfrm>
              <a:off x="10104419" y="5696776"/>
              <a:ext cx="1400805" cy="1400805"/>
            </a:xfrm>
            <a:prstGeom prst="rect">
              <a:avLst/>
            </a:prstGeom>
          </p:spPr>
        </p:pic>
      </p:grpSp>
      <p:sp>
        <p:nvSpPr>
          <p:cNvPr id="2" name="Title 1">
            <a:extLst>
              <a:ext uri="{FF2B5EF4-FFF2-40B4-BE49-F238E27FC236}">
                <a16:creationId xmlns:a16="http://schemas.microsoft.com/office/drawing/2014/main" id="{8714545B-E5AF-4AA8-993C-DDFCDB514A9E}"/>
              </a:ext>
            </a:extLst>
          </p:cNvPr>
          <p:cNvSpPr>
            <a:spLocks noGrp="1"/>
          </p:cNvSpPr>
          <p:nvPr>
            <p:ph type="title"/>
          </p:nvPr>
        </p:nvSpPr>
        <p:spPr/>
        <p:txBody>
          <a:bodyPr vert="horz"/>
          <a:lstStyle>
            <a:lvl1pPr rtl="0">
              <a:defRPr>
                <a:solidFill>
                  <a:schemeClr val="accent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879DE4C2-D54D-4349-BBAE-F87C890BDF14}"/>
              </a:ext>
            </a:extLst>
          </p:cNvPr>
          <p:cNvSpPr>
            <a:spLocks noGrp="1"/>
          </p:cNvSpPr>
          <p:nvPr>
            <p:ph type="sldNum" sz="quarter" idx="12"/>
          </p:nvPr>
        </p:nvSpPr>
        <p:spPr>
          <a:xfrm>
            <a:off x="8961829" y="6452004"/>
            <a:ext cx="2743200" cy="237600"/>
          </a:xfrm>
          <a:prstGeom prst="rect">
            <a:avLst/>
          </a:prstGeom>
        </p:spPr>
        <p:txBody>
          <a:bodyPr/>
          <a:lstStyle>
            <a:lvl1pPr rtl="0">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76671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_longtitle_small-imag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1DB1CA61-BD52-DA18-E828-56126DBD12CF}"/>
              </a:ext>
            </a:extLst>
          </p:cNvPr>
          <p:cNvGraphicFramePr>
            <a:graphicFrameLocks noChangeAspect="1"/>
          </p:cNvGraphicFramePr>
          <p:nvPr userDrawn="1">
            <p:custDataLst>
              <p:tags r:id="rId1"/>
            </p:custDataLst>
            <p:extLst>
              <p:ext uri="{D42A27DB-BD31-4B8C-83A1-F6EECF244321}">
                <p14:modId xmlns:p14="http://schemas.microsoft.com/office/powerpoint/2010/main" val="37311144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1DB1CA61-BD52-DA18-E828-56126DBD12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7A7FE4B-9D34-AB41-99DD-D88D90D0B53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 name="Picture Placeholder 3">
            <a:extLst>
              <a:ext uri="{FF2B5EF4-FFF2-40B4-BE49-F238E27FC236}">
                <a16:creationId xmlns:a16="http://schemas.microsoft.com/office/drawing/2014/main" id="{9E897DA2-8A62-D517-7D46-1A08391A2425}"/>
              </a:ext>
            </a:extLst>
          </p:cNvPr>
          <p:cNvSpPr>
            <a:spLocks noGrp="1"/>
          </p:cNvSpPr>
          <p:nvPr>
            <p:ph type="pic" sz="quarter" idx="16"/>
          </p:nvPr>
        </p:nvSpPr>
        <p:spPr>
          <a:xfrm>
            <a:off x="6835775" y="404813"/>
            <a:ext cx="4939806" cy="5061468"/>
          </a:xfrm>
          <a:prstGeom prst="round2DiagRect">
            <a:avLst>
              <a:gd name="adj1" fmla="val 0"/>
              <a:gd name="adj2" fmla="val 23366"/>
            </a:avLst>
          </a:prstGeom>
        </p:spPr>
        <p:txBody>
          <a:bodyPr/>
          <a:lstStyle>
            <a:lvl1pPr rtl="0">
              <a:defRPr/>
            </a:lvl1pPr>
          </a:lstStyle>
          <a:p>
            <a:r>
              <a:rPr lang="en-US"/>
              <a:t>Click icon to add picture</a:t>
            </a:r>
          </a:p>
        </p:txBody>
      </p:sp>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394750" y="2242800"/>
            <a:ext cx="6421775" cy="1583001"/>
          </a:xfrm>
          <a:prstGeom prst="rect">
            <a:avLst/>
          </a:prstGeom>
        </p:spPr>
        <p:txBody>
          <a:bodyPr vert="horz">
            <a:noAutofit/>
          </a:bodyPr>
          <a:lstStyle>
            <a:lvl1pPr rtl="0">
              <a:defRPr sz="5400" b="1" cap="none" baseline="0">
                <a:solidFill>
                  <a:schemeClr val="bg1"/>
                </a:solidFill>
                <a:latin typeface="Poppins" pitchFamily="2" charset="77"/>
                <a:cs typeface="Poppins" pitchFamily="2" charset="77"/>
              </a:defRPr>
            </a:lvl1pPr>
          </a:lstStyle>
          <a:p>
            <a:r>
              <a:rPr lang="en-US"/>
              <a:t>Presentation title </a:t>
            </a:r>
            <a:br>
              <a:rPr lang="en-US"/>
            </a:br>
            <a:r>
              <a:rPr lang="en-US"/>
              <a:t>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14000" y="4161600"/>
            <a:ext cx="6421775" cy="847725"/>
          </a:xfrm>
          <a:prstGeom prst="rect">
            <a:avLst/>
          </a:prstGeom>
        </p:spPr>
        <p:txBody>
          <a:bodyPr>
            <a:normAutofit/>
          </a:bodyPr>
          <a:lstStyle>
            <a:lvl1pPr marL="0" indent="0" rtl="0">
              <a:buNone/>
              <a:defRPr sz="1800" b="1" i="0" cap="all" baseline="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
        <p:nvSpPr>
          <p:cNvPr id="6" name="Picture Placeholder 15">
            <a:extLst>
              <a:ext uri="{FF2B5EF4-FFF2-40B4-BE49-F238E27FC236}">
                <a16:creationId xmlns:a16="http://schemas.microsoft.com/office/drawing/2014/main" id="{07E753A6-0255-47E1-AF3E-BE6C293C9738}"/>
              </a:ext>
            </a:extLst>
          </p:cNvPr>
          <p:cNvSpPr>
            <a:spLocks noGrp="1"/>
          </p:cNvSpPr>
          <p:nvPr>
            <p:ph type="pic" sz="quarter" idx="12" hasCustomPrompt="1"/>
          </p:nvPr>
        </p:nvSpPr>
        <p:spPr>
          <a:xfrm>
            <a:off x="406400" y="404813"/>
            <a:ext cx="1760400" cy="522000"/>
          </a:xfrm>
          <a:prstGeom prst="rect">
            <a:avLst/>
          </a:prstGeom>
        </p:spPr>
        <p:txBody>
          <a:bodyPr/>
          <a:lstStyle>
            <a:lvl1pPr marL="0" indent="0" rtl="0">
              <a:buNone/>
              <a:defRPr>
                <a:solidFill>
                  <a:schemeClr val="bg1"/>
                </a:solidFill>
              </a:defRPr>
            </a:lvl1pPr>
          </a:lstStyle>
          <a:p>
            <a:r>
              <a:rPr lang="en-US"/>
              <a:t>Logo</a:t>
            </a:r>
          </a:p>
        </p:txBody>
      </p:sp>
      <p:sp>
        <p:nvSpPr>
          <p:cNvPr id="7" name="Picture Placeholder 15">
            <a:extLst>
              <a:ext uri="{FF2B5EF4-FFF2-40B4-BE49-F238E27FC236}">
                <a16:creationId xmlns:a16="http://schemas.microsoft.com/office/drawing/2014/main" id="{1DED6E42-4E07-4B48-B142-A84EA1F29A35}"/>
              </a:ext>
            </a:extLst>
          </p:cNvPr>
          <p:cNvSpPr>
            <a:spLocks noGrp="1"/>
          </p:cNvSpPr>
          <p:nvPr>
            <p:ph type="pic" sz="quarter" idx="14" hasCustomPrompt="1"/>
          </p:nvPr>
        </p:nvSpPr>
        <p:spPr>
          <a:xfrm>
            <a:off x="2340000" y="404813"/>
            <a:ext cx="2725200" cy="522000"/>
          </a:xfrm>
          <a:prstGeom prst="rect">
            <a:avLst/>
          </a:prstGeom>
        </p:spPr>
        <p:txBody>
          <a:bodyPr/>
          <a:lstStyle>
            <a:lvl1pPr marL="0" indent="0" rtl="0">
              <a:buNone/>
              <a:defRPr>
                <a:solidFill>
                  <a:schemeClr val="bg1"/>
                </a:solidFill>
              </a:defRPr>
            </a:lvl1pPr>
          </a:lstStyle>
          <a:p>
            <a:r>
              <a:rPr lang="en-US"/>
              <a:t>Logo</a:t>
            </a:r>
          </a:p>
        </p:txBody>
      </p:sp>
      <p:sp>
        <p:nvSpPr>
          <p:cNvPr id="8" name="Date Placeholder 3">
            <a:extLst>
              <a:ext uri="{FF2B5EF4-FFF2-40B4-BE49-F238E27FC236}">
                <a16:creationId xmlns:a16="http://schemas.microsoft.com/office/drawing/2014/main" id="{80195485-1C86-4D1D-93E3-999011F87123}"/>
              </a:ext>
            </a:extLst>
          </p:cNvPr>
          <p:cNvSpPr>
            <a:spLocks noGrp="1"/>
          </p:cNvSpPr>
          <p:nvPr>
            <p:ph type="dt" sz="half" idx="15"/>
          </p:nvPr>
        </p:nvSpPr>
        <p:spPr>
          <a:xfrm>
            <a:off x="414000" y="6180160"/>
            <a:ext cx="6134400" cy="365125"/>
          </a:xfrm>
          <a:prstGeom prst="rect">
            <a:avLst/>
          </a:prstGeom>
        </p:spPr>
        <p:txBody>
          <a:bodyPr lIns="0" tIns="64800" rIns="0" bIns="0"/>
          <a:lstStyle>
            <a:lvl1pPr rtl="0">
              <a:defRPr sz="1800" b="1" cap="all" baseline="0">
                <a:solidFill>
                  <a:schemeClr val="bg1"/>
                </a:solidFill>
              </a:defRPr>
            </a:lvl1pPr>
          </a:lstStyle>
          <a:p>
            <a:endParaRPr lang="en-US"/>
          </a:p>
        </p:txBody>
      </p:sp>
      <p:grpSp>
        <p:nvGrpSpPr>
          <p:cNvPr id="2" name="Group 1">
            <a:extLst>
              <a:ext uri="{FF2B5EF4-FFF2-40B4-BE49-F238E27FC236}">
                <a16:creationId xmlns:a16="http://schemas.microsoft.com/office/drawing/2014/main" id="{D738EF60-384F-0752-42A9-B366BCFB45B4}"/>
              </a:ext>
            </a:extLst>
          </p:cNvPr>
          <p:cNvGrpSpPr/>
          <p:nvPr userDrawn="1"/>
        </p:nvGrpSpPr>
        <p:grpSpPr>
          <a:xfrm>
            <a:off x="10104418" y="5696776"/>
            <a:ext cx="2087582" cy="1391720"/>
            <a:chOff x="10104418" y="5696776"/>
            <a:chExt cx="2087582" cy="1391720"/>
          </a:xfrm>
        </p:grpSpPr>
        <p:pic>
          <p:nvPicPr>
            <p:cNvPr id="10" name="Picture 9" descr="A picture containing fan, device, vector graphics&#10;&#10;Description automatically generated">
              <a:extLst>
                <a:ext uri="{FF2B5EF4-FFF2-40B4-BE49-F238E27FC236}">
                  <a16:creationId xmlns:a16="http://schemas.microsoft.com/office/drawing/2014/main" id="{6F3BBBD6-722E-D1D9-E320-5CA4316356BF}"/>
                </a:ext>
              </a:extLst>
            </p:cNvPr>
            <p:cNvPicPr>
              <a:picLocks noChangeAspect="1"/>
            </p:cNvPicPr>
            <p:nvPr userDrawn="1"/>
          </p:nvPicPr>
          <p:blipFill>
            <a:blip r:embed="rId5" cstate="email">
              <a:alphaModFix amt="12000"/>
              <a:extLst>
                <a:ext uri="{28A0092B-C50C-407E-A947-70E740481C1C}">
                  <a14:useLocalDpi xmlns:a14="http://schemas.microsoft.com/office/drawing/2010/main"/>
                </a:ext>
              </a:extLst>
            </a:blip>
            <a:stretch>
              <a:fillRect/>
            </a:stretch>
          </p:blipFill>
          <p:spPr>
            <a:xfrm>
              <a:off x="10104419" y="5696776"/>
              <a:ext cx="2087581" cy="1391720"/>
            </a:xfrm>
            <a:prstGeom prst="rect">
              <a:avLst/>
            </a:prstGeom>
          </p:spPr>
        </p:pic>
        <p:pic>
          <p:nvPicPr>
            <p:cNvPr id="12" name="Picture 11" descr="Background pattern&#10;&#10;Description automatically generated">
              <a:extLst>
                <a:ext uri="{FF2B5EF4-FFF2-40B4-BE49-F238E27FC236}">
                  <a16:creationId xmlns:a16="http://schemas.microsoft.com/office/drawing/2014/main" id="{F2BC0F09-5766-D1A0-A182-5922AE9D48BF}"/>
                </a:ext>
              </a:extLst>
            </p:cNvPr>
            <p:cNvPicPr>
              <a:picLocks noChangeAspect="1"/>
            </p:cNvPicPr>
            <p:nvPr userDrawn="1"/>
          </p:nvPicPr>
          <p:blipFill rotWithShape="1">
            <a:blip r:embed="rId6" cstate="email">
              <a:alphaModFix/>
              <a:extLst>
                <a:ext uri="{28A0092B-C50C-407E-A947-70E740481C1C}">
                  <a14:useLocalDpi xmlns:a14="http://schemas.microsoft.com/office/drawing/2010/main"/>
                </a:ext>
              </a:extLst>
            </a:blip>
            <a:srcRect/>
            <a:stretch/>
          </p:blipFill>
          <p:spPr>
            <a:xfrm>
              <a:off x="10104418" y="5696776"/>
              <a:ext cx="2087581" cy="1161224"/>
            </a:xfrm>
            <a:prstGeom prst="rect">
              <a:avLst/>
            </a:prstGeom>
          </p:spPr>
        </p:pic>
      </p:grpSp>
    </p:spTree>
    <p:extLst>
      <p:ext uri="{BB962C8B-B14F-4D97-AF65-F5344CB8AC3E}">
        <p14:creationId xmlns:p14="http://schemas.microsoft.com/office/powerpoint/2010/main" val="29959585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Content Slid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004EA78-66E2-9E37-983F-28736F7966A9}"/>
              </a:ext>
            </a:extLst>
          </p:cNvPr>
          <p:cNvGraphicFramePr>
            <a:graphicFrameLocks noChangeAspect="1"/>
          </p:cNvGraphicFramePr>
          <p:nvPr userDrawn="1">
            <p:custDataLst>
              <p:tags r:id="rId1"/>
            </p:custDataLst>
            <p:extLst>
              <p:ext uri="{D42A27DB-BD31-4B8C-83A1-F6EECF244321}">
                <p14:modId xmlns:p14="http://schemas.microsoft.com/office/powerpoint/2010/main" val="20237324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E004EA78-66E2-9E37-983F-28736F7966A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p:txBody>
          <a:bodyPr vert="horz"/>
          <a:lstStyle>
            <a:lvl1pPr rtl="0">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1647000"/>
            <a:ext cx="11392238" cy="3564000"/>
          </a:xfr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F99001C-1224-4A4E-B9D2-F2723FC1A4A2}"/>
              </a:ext>
            </a:extLst>
          </p:cNvPr>
          <p:cNvSpPr>
            <a:spLocks noGrp="1"/>
          </p:cNvSpPr>
          <p:nvPr>
            <p:ph type="sldNum" sz="quarter" idx="12"/>
          </p:nvPr>
        </p:nvSpPr>
        <p:spPr>
          <a:xfrm>
            <a:off x="8961829" y="6452004"/>
            <a:ext cx="2743200" cy="237600"/>
          </a:xfrm>
          <a:prstGeom prst="rect">
            <a:avLst/>
          </a:prstGeom>
        </p:spPr>
        <p:txBody>
          <a:bodyPr/>
          <a:lstStyle>
            <a:lvl1pPr rtl="0">
              <a:defRPr/>
            </a:lvl1pPr>
          </a:lstStyle>
          <a:p>
            <a:fld id="{6DF1F962-6FCF-4ED9-AB1A-FC8E17859AF0}" type="slidenum">
              <a:rPr lang="en-US" smtClean="0"/>
              <a:pPr/>
              <a:t>‹#›</a:t>
            </a:fld>
            <a:endParaRPr lang="en-US"/>
          </a:p>
        </p:txBody>
      </p:sp>
      <p:pic>
        <p:nvPicPr>
          <p:cNvPr id="11" name="Picture 10" descr="Background pattern&#10;&#10;Description automatically generated">
            <a:extLst>
              <a:ext uri="{FF2B5EF4-FFF2-40B4-BE49-F238E27FC236}">
                <a16:creationId xmlns:a16="http://schemas.microsoft.com/office/drawing/2014/main" id="{CA889811-EA2D-3AFB-1AF2-FB565F462462}"/>
              </a:ext>
            </a:extLst>
          </p:cNvPr>
          <p:cNvPicPr>
            <a:picLocks noChangeAspect="1"/>
          </p:cNvPicPr>
          <p:nvPr userDrawn="1"/>
        </p:nvPicPr>
        <p:blipFill rotWithShape="1">
          <a:blip r:embed="rId5" cstate="email">
            <a:alphaModFix amt="25000"/>
            <a:extLst>
              <a:ext uri="{28A0092B-C50C-407E-A947-70E740481C1C}">
                <a14:useLocalDpi xmlns:a14="http://schemas.microsoft.com/office/drawing/2010/main"/>
              </a:ext>
            </a:extLst>
          </a:blip>
          <a:srcRect l="-50583"/>
          <a:stretch/>
        </p:blipFill>
        <p:spPr>
          <a:xfrm>
            <a:off x="8901953" y="5027900"/>
            <a:ext cx="3290047" cy="1830100"/>
          </a:xfrm>
          <a:prstGeom prst="rect">
            <a:avLst/>
          </a:prstGeom>
        </p:spPr>
      </p:pic>
    </p:spTree>
    <p:extLst>
      <p:ext uri="{BB962C8B-B14F-4D97-AF65-F5344CB8AC3E}">
        <p14:creationId xmlns:p14="http://schemas.microsoft.com/office/powerpoint/2010/main" val="1678898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Chart Slide">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655DA735-A840-3A46-F175-D946ACF71D55}"/>
              </a:ext>
            </a:extLst>
          </p:cNvPr>
          <p:cNvGraphicFramePr>
            <a:graphicFrameLocks noChangeAspect="1"/>
          </p:cNvGraphicFramePr>
          <p:nvPr userDrawn="1">
            <p:custDataLst>
              <p:tags r:id="rId1"/>
            </p:custDataLst>
            <p:extLst>
              <p:ext uri="{D42A27DB-BD31-4B8C-83A1-F6EECF244321}">
                <p14:modId xmlns:p14="http://schemas.microsoft.com/office/powerpoint/2010/main" val="7677750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655DA735-A840-3A46-F175-D946ACF71D5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p:txBody>
          <a:bodyPr vert="horz"/>
          <a:lstStyle>
            <a:lvl1pPr rtl="0">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2278800"/>
            <a:ext cx="3510886" cy="3564000"/>
          </a:xfrm>
        </p:spPr>
        <p:txBody>
          <a:bodyPr/>
          <a:lstStyle>
            <a:lvl1pPr rtl="0">
              <a:defRPr sz="1600" b="0">
                <a:solidFill>
                  <a:schemeClr val="accent1"/>
                </a:solidFill>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F99001C-1224-4A4E-B9D2-F2723FC1A4A2}"/>
              </a:ext>
            </a:extLst>
          </p:cNvPr>
          <p:cNvSpPr>
            <a:spLocks noGrp="1"/>
          </p:cNvSpPr>
          <p:nvPr>
            <p:ph type="sldNum" sz="quarter" idx="12"/>
          </p:nvPr>
        </p:nvSpPr>
        <p:spPr>
          <a:xfrm>
            <a:off x="8961829" y="6452004"/>
            <a:ext cx="2743200" cy="237600"/>
          </a:xfrm>
          <a:prstGeom prst="rect">
            <a:avLst/>
          </a:prstGeom>
        </p:spPr>
        <p:txBody>
          <a:bodyPr/>
          <a:lstStyle>
            <a:lvl1pPr rtl="0">
              <a:defRPr/>
            </a:lvl1pPr>
          </a:lstStyle>
          <a:p>
            <a:fld id="{6DF1F962-6FCF-4ED9-AB1A-FC8E17859AF0}" type="slidenum">
              <a:rPr lang="en-US" smtClean="0"/>
              <a:pPr/>
              <a:t>‹#›</a:t>
            </a:fld>
            <a:endParaRPr lang="en-US"/>
          </a:p>
        </p:txBody>
      </p:sp>
      <p:grpSp>
        <p:nvGrpSpPr>
          <p:cNvPr id="7" name="Group 6">
            <a:extLst>
              <a:ext uri="{FF2B5EF4-FFF2-40B4-BE49-F238E27FC236}">
                <a16:creationId xmlns:a16="http://schemas.microsoft.com/office/drawing/2014/main" id="{BBD6E66A-80F6-D0EB-2938-9E3FD8F52306}"/>
              </a:ext>
            </a:extLst>
          </p:cNvPr>
          <p:cNvGrpSpPr/>
          <p:nvPr userDrawn="1"/>
        </p:nvGrpSpPr>
        <p:grpSpPr>
          <a:xfrm>
            <a:off x="10813279" y="5650392"/>
            <a:ext cx="1665123" cy="1447189"/>
            <a:chOff x="10104419" y="5650392"/>
            <a:chExt cx="1665123" cy="1447189"/>
          </a:xfrm>
        </p:grpSpPr>
        <p:pic>
          <p:nvPicPr>
            <p:cNvPr id="8" name="Picture 7" descr="Background pattern&#10;&#10;Description automatically generated">
              <a:extLst>
                <a:ext uri="{FF2B5EF4-FFF2-40B4-BE49-F238E27FC236}">
                  <a16:creationId xmlns:a16="http://schemas.microsoft.com/office/drawing/2014/main" id="{95CB6984-AC61-6E99-3661-886667DE3542}"/>
                </a:ext>
              </a:extLst>
            </p:cNvPr>
            <p:cNvPicPr>
              <a:picLocks noChangeAspect="1"/>
            </p:cNvPicPr>
            <p:nvPr userDrawn="1"/>
          </p:nvPicPr>
          <p:blipFill rotWithShape="1">
            <a:blip r:embed="rId5" cstate="email">
              <a:alphaModFix amt="15000"/>
              <a:extLst>
                <a:ext uri="{28A0092B-C50C-407E-A947-70E740481C1C}">
                  <a14:useLocalDpi xmlns:a14="http://schemas.microsoft.com/office/drawing/2010/main"/>
                </a:ext>
              </a:extLst>
            </a:blip>
            <a:srcRect/>
            <a:stretch/>
          </p:blipFill>
          <p:spPr>
            <a:xfrm>
              <a:off x="10104420" y="5696776"/>
              <a:ext cx="1395598" cy="1161224"/>
            </a:xfrm>
            <a:prstGeom prst="rect">
              <a:avLst/>
            </a:prstGeom>
          </p:spPr>
        </p:pic>
        <p:pic>
          <p:nvPicPr>
            <p:cNvPr id="9" name="Picture 8">
              <a:extLst>
                <a:ext uri="{FF2B5EF4-FFF2-40B4-BE49-F238E27FC236}">
                  <a16:creationId xmlns:a16="http://schemas.microsoft.com/office/drawing/2014/main" id="{7E4F6057-6EC3-8303-99EA-D1BA465A8B7D}"/>
                </a:ext>
              </a:extLst>
            </p:cNvPr>
            <p:cNvPicPr>
              <a:picLocks noChangeAspect="1"/>
            </p:cNvPicPr>
            <p:nvPr userDrawn="1"/>
          </p:nvPicPr>
          <p:blipFill>
            <a:blip r:embed="rId6" cstate="email">
              <a:alphaModFix amt="31000"/>
              <a:extLst>
                <a:ext uri="{28A0092B-C50C-407E-A947-70E740481C1C}">
                  <a14:useLocalDpi xmlns:a14="http://schemas.microsoft.com/office/drawing/2010/main"/>
                </a:ext>
              </a:extLst>
            </a:blip>
            <a:srcRect/>
            <a:stretch/>
          </p:blipFill>
          <p:spPr>
            <a:xfrm>
              <a:off x="10104419" y="5696776"/>
              <a:ext cx="1400805" cy="1400805"/>
            </a:xfrm>
            <a:prstGeom prst="rect">
              <a:avLst/>
            </a:prstGeom>
          </p:spPr>
        </p:pic>
        <p:pic>
          <p:nvPicPr>
            <p:cNvPr id="15" name="Picture 14">
              <a:extLst>
                <a:ext uri="{FF2B5EF4-FFF2-40B4-BE49-F238E27FC236}">
                  <a16:creationId xmlns:a16="http://schemas.microsoft.com/office/drawing/2014/main" id="{8A5CF4AF-9B14-3E48-32B1-49DC19BC0551}"/>
                </a:ext>
              </a:extLst>
            </p:cNvPr>
            <p:cNvPicPr>
              <a:picLocks noChangeAspect="1"/>
            </p:cNvPicPr>
            <p:nvPr userDrawn="1"/>
          </p:nvPicPr>
          <p:blipFill>
            <a:blip r:embed="rId7" cstate="email">
              <a:alphaModFix/>
              <a:extLst>
                <a:ext uri="{28A0092B-C50C-407E-A947-70E740481C1C}">
                  <a14:useLocalDpi xmlns:a14="http://schemas.microsoft.com/office/drawing/2010/main"/>
                </a:ext>
              </a:extLst>
            </a:blip>
            <a:stretch>
              <a:fillRect/>
            </a:stretch>
          </p:blipFill>
          <p:spPr>
            <a:xfrm>
              <a:off x="10368737" y="5650392"/>
              <a:ext cx="1400805" cy="1400805"/>
            </a:xfrm>
            <a:prstGeom prst="rect">
              <a:avLst/>
            </a:prstGeom>
          </p:spPr>
        </p:pic>
      </p:grpSp>
      <p:sp>
        <p:nvSpPr>
          <p:cNvPr id="14" name="Chart Placeholder 13">
            <a:extLst>
              <a:ext uri="{FF2B5EF4-FFF2-40B4-BE49-F238E27FC236}">
                <a16:creationId xmlns:a16="http://schemas.microsoft.com/office/drawing/2014/main" id="{81306C33-B0BB-2234-720A-97DE13E2C5DD}"/>
              </a:ext>
            </a:extLst>
          </p:cNvPr>
          <p:cNvSpPr>
            <a:spLocks noGrp="1"/>
          </p:cNvSpPr>
          <p:nvPr>
            <p:ph type="chart" sz="quarter" idx="13"/>
          </p:nvPr>
        </p:nvSpPr>
        <p:spPr>
          <a:xfrm>
            <a:off x="4332288" y="2138363"/>
            <a:ext cx="7469187" cy="3705225"/>
          </a:xfrm>
        </p:spPr>
        <p:txBody>
          <a:bodyPr/>
          <a:lstStyle>
            <a:lvl1pPr rtl="0">
              <a:defRPr b="0" i="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icon to add chart</a:t>
            </a:r>
          </a:p>
        </p:txBody>
      </p:sp>
    </p:spTree>
    <p:extLst>
      <p:ext uri="{BB962C8B-B14F-4D97-AF65-F5344CB8AC3E}">
        <p14:creationId xmlns:p14="http://schemas.microsoft.com/office/powerpoint/2010/main" val="19809521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s Slide">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517ABFC-EA4A-3801-04BF-C19E6403D45E}"/>
              </a:ext>
            </a:extLst>
          </p:cNvPr>
          <p:cNvGraphicFramePr>
            <a:graphicFrameLocks noChangeAspect="1"/>
          </p:cNvGraphicFramePr>
          <p:nvPr userDrawn="1">
            <p:custDataLst>
              <p:tags r:id="rId1"/>
            </p:custDataLst>
            <p:extLst>
              <p:ext uri="{D42A27DB-BD31-4B8C-83A1-F6EECF244321}">
                <p14:modId xmlns:p14="http://schemas.microsoft.com/office/powerpoint/2010/main" val="22982002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A517ABFC-EA4A-3801-04BF-C19E6403D45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5" name="Text Placeholder 24">
            <a:extLst>
              <a:ext uri="{FF2B5EF4-FFF2-40B4-BE49-F238E27FC236}">
                <a16:creationId xmlns:a16="http://schemas.microsoft.com/office/drawing/2014/main" id="{A7A6339C-C931-6EC6-9BFC-8677FE70A308}"/>
              </a:ext>
            </a:extLst>
          </p:cNvPr>
          <p:cNvSpPr>
            <a:spLocks noGrp="1"/>
          </p:cNvSpPr>
          <p:nvPr>
            <p:ph type="body" sz="quarter" idx="19"/>
          </p:nvPr>
        </p:nvSpPr>
        <p:spPr>
          <a:xfrm>
            <a:off x="1998668" y="1657835"/>
            <a:ext cx="3301100" cy="810001"/>
          </a:xfrm>
        </p:spPr>
        <p:txBody>
          <a:bodyPr/>
          <a:lstStyle>
            <a:lvl1pPr rtl="0">
              <a:lnSpc>
                <a:spcPts val="2200"/>
              </a:lnSpc>
              <a:defRPr sz="2400" b="0" i="0" cap="all" baseline="0">
                <a:solidFill>
                  <a:schemeClr val="tx2"/>
                </a:solidFill>
                <a:latin typeface="Poppins" pitchFamily="2" charset="77"/>
              </a:defRPr>
            </a:lvl1pPr>
            <a:lvl2pPr rtl="0">
              <a:lnSpc>
                <a:spcPts val="2200"/>
              </a:lnSpc>
              <a:defRPr sz="2400" b="0" i="0" cap="all" baseline="0">
                <a:solidFill>
                  <a:schemeClr val="tx2"/>
                </a:solidFill>
                <a:latin typeface="Poppins" pitchFamily="2" charset="77"/>
              </a:defRPr>
            </a:lvl2pPr>
          </a:lstStyle>
          <a:p>
            <a:pPr lvl="0"/>
            <a:r>
              <a:rPr lang="en-US"/>
              <a:t>Click to edit Master text styles</a:t>
            </a:r>
          </a:p>
          <a:p>
            <a:pPr lvl="1"/>
            <a:r>
              <a:rPr lang="en-US"/>
              <a:t>Second level</a:t>
            </a:r>
          </a:p>
        </p:txBody>
      </p:sp>
      <p:sp>
        <p:nvSpPr>
          <p:cNvPr id="26" name="Text Placeholder 24">
            <a:extLst>
              <a:ext uri="{FF2B5EF4-FFF2-40B4-BE49-F238E27FC236}">
                <a16:creationId xmlns:a16="http://schemas.microsoft.com/office/drawing/2014/main" id="{BB1D9D92-DB7B-72BE-C615-DC137FE28F36}"/>
              </a:ext>
            </a:extLst>
          </p:cNvPr>
          <p:cNvSpPr>
            <a:spLocks noGrp="1"/>
          </p:cNvSpPr>
          <p:nvPr>
            <p:ph type="body" sz="quarter" idx="20"/>
          </p:nvPr>
        </p:nvSpPr>
        <p:spPr>
          <a:xfrm>
            <a:off x="7428797" y="1657835"/>
            <a:ext cx="3301100" cy="810001"/>
          </a:xfrm>
        </p:spPr>
        <p:txBody>
          <a:bodyPr/>
          <a:lstStyle>
            <a:lvl1pPr rtl="0">
              <a:lnSpc>
                <a:spcPts val="2200"/>
              </a:lnSpc>
              <a:defRPr sz="2400" b="0" i="0" cap="all" baseline="0">
                <a:solidFill>
                  <a:schemeClr val="tx2"/>
                </a:solidFill>
                <a:latin typeface="Poppins" pitchFamily="2" charset="77"/>
              </a:defRPr>
            </a:lvl1pPr>
            <a:lvl2pPr rtl="0">
              <a:defRPr sz="2400" b="0" i="0" cap="all" baseline="0">
                <a:solidFill>
                  <a:schemeClr val="tx2"/>
                </a:solidFill>
                <a:latin typeface="Poppins" pitchFamily="2" charset="77"/>
              </a:defRPr>
            </a:lvl2pPr>
          </a:lstStyle>
          <a:p>
            <a:pPr lvl="0"/>
            <a:r>
              <a:rPr lang="en-US"/>
              <a:t>Click to edit Master text styles</a:t>
            </a:r>
          </a:p>
          <a:p>
            <a:pPr lvl="1"/>
            <a:r>
              <a:rPr lang="en-US"/>
              <a:t>Second level</a:t>
            </a:r>
          </a:p>
        </p:txBody>
      </p:sp>
      <p:sp>
        <p:nvSpPr>
          <p:cNvPr id="23" name="Text Placeholder 21">
            <a:extLst>
              <a:ext uri="{FF2B5EF4-FFF2-40B4-BE49-F238E27FC236}">
                <a16:creationId xmlns:a16="http://schemas.microsoft.com/office/drawing/2014/main" id="{6E970C41-6AD7-308B-AB0F-6226F472ED9C}"/>
              </a:ext>
            </a:extLst>
          </p:cNvPr>
          <p:cNvSpPr>
            <a:spLocks noGrp="1"/>
          </p:cNvSpPr>
          <p:nvPr>
            <p:ph type="body" sz="quarter" idx="18"/>
          </p:nvPr>
        </p:nvSpPr>
        <p:spPr>
          <a:xfrm>
            <a:off x="7434093" y="2467836"/>
            <a:ext cx="3247093" cy="2600325"/>
          </a:xfrm>
        </p:spPr>
        <p:txBody>
          <a:bodyPr/>
          <a:lstStyle>
            <a:lvl1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1pPr>
            <a:lvl2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2pPr>
            <a:lvl3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3pPr>
            <a:lvl4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4pPr>
            <a:lvl5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p:txBody>
      </p:sp>
      <p:sp>
        <p:nvSpPr>
          <p:cNvPr id="22" name="Text Placeholder 21">
            <a:extLst>
              <a:ext uri="{FF2B5EF4-FFF2-40B4-BE49-F238E27FC236}">
                <a16:creationId xmlns:a16="http://schemas.microsoft.com/office/drawing/2014/main" id="{1760EB73-B8EB-9BFC-2E08-7F4D2180F1C5}"/>
              </a:ext>
            </a:extLst>
          </p:cNvPr>
          <p:cNvSpPr>
            <a:spLocks noGrp="1"/>
          </p:cNvSpPr>
          <p:nvPr>
            <p:ph type="body" sz="quarter" idx="17"/>
          </p:nvPr>
        </p:nvSpPr>
        <p:spPr>
          <a:xfrm>
            <a:off x="1998668" y="2467836"/>
            <a:ext cx="3247093" cy="2600325"/>
          </a:xfrm>
        </p:spPr>
        <p:txBody>
          <a:bodyPr/>
          <a:lstStyle>
            <a:lvl1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1pPr>
            <a:lvl2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2pPr>
            <a:lvl3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3pPr>
            <a:lvl4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4pPr>
            <a:lvl5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p:txBody>
      </p:sp>
      <p:grpSp>
        <p:nvGrpSpPr>
          <p:cNvPr id="8" name="Group 7">
            <a:extLst>
              <a:ext uri="{FF2B5EF4-FFF2-40B4-BE49-F238E27FC236}">
                <a16:creationId xmlns:a16="http://schemas.microsoft.com/office/drawing/2014/main" id="{8F9A934A-FB6F-107A-A313-D7645548DAC3}"/>
              </a:ext>
            </a:extLst>
          </p:cNvPr>
          <p:cNvGrpSpPr/>
          <p:nvPr userDrawn="1"/>
        </p:nvGrpSpPr>
        <p:grpSpPr>
          <a:xfrm>
            <a:off x="10104419" y="5696776"/>
            <a:ext cx="2087581" cy="1400805"/>
            <a:chOff x="10104419" y="5696776"/>
            <a:chExt cx="2087581" cy="1400805"/>
          </a:xfrm>
        </p:grpSpPr>
        <p:pic>
          <p:nvPicPr>
            <p:cNvPr id="9" name="Picture 8" descr="Background pattern&#10;&#10;Description automatically generated">
              <a:extLst>
                <a:ext uri="{FF2B5EF4-FFF2-40B4-BE49-F238E27FC236}">
                  <a16:creationId xmlns:a16="http://schemas.microsoft.com/office/drawing/2014/main" id="{FE3E1F9D-5EA1-078B-D7A4-9969B02EEB05}"/>
                </a:ext>
              </a:extLst>
            </p:cNvPr>
            <p:cNvPicPr>
              <a:picLocks noChangeAspect="1"/>
            </p:cNvPicPr>
            <p:nvPr userDrawn="1"/>
          </p:nvPicPr>
          <p:blipFill rotWithShape="1">
            <a:blip r:embed="rId5" cstate="email">
              <a:alphaModFix amt="32000"/>
              <a:extLst>
                <a:ext uri="{28A0092B-C50C-407E-A947-70E740481C1C}">
                  <a14:useLocalDpi xmlns:a14="http://schemas.microsoft.com/office/drawing/2010/main"/>
                </a:ext>
              </a:extLst>
            </a:blip>
            <a:srcRect/>
            <a:stretch/>
          </p:blipFill>
          <p:spPr>
            <a:xfrm>
              <a:off x="10104419" y="5696776"/>
              <a:ext cx="2087581" cy="1161224"/>
            </a:xfrm>
            <a:prstGeom prst="rect">
              <a:avLst/>
            </a:prstGeom>
          </p:spPr>
        </p:pic>
        <p:pic>
          <p:nvPicPr>
            <p:cNvPr id="10" name="Picture 9">
              <a:extLst>
                <a:ext uri="{FF2B5EF4-FFF2-40B4-BE49-F238E27FC236}">
                  <a16:creationId xmlns:a16="http://schemas.microsoft.com/office/drawing/2014/main" id="{ED9DF3AF-C106-5B61-6BCA-CB74545D460C}"/>
                </a:ext>
              </a:extLst>
            </p:cNvPr>
            <p:cNvPicPr>
              <a:picLocks noChangeAspect="1"/>
            </p:cNvPicPr>
            <p:nvPr userDrawn="1"/>
          </p:nvPicPr>
          <p:blipFill>
            <a:blip r:embed="rId6" cstate="email">
              <a:alphaModFix amt="71000"/>
              <a:extLst>
                <a:ext uri="{28A0092B-C50C-407E-A947-70E740481C1C}">
                  <a14:useLocalDpi xmlns:a14="http://schemas.microsoft.com/office/drawing/2010/main"/>
                </a:ext>
              </a:extLst>
            </a:blip>
            <a:stretch>
              <a:fillRect/>
            </a:stretch>
          </p:blipFill>
          <p:spPr>
            <a:xfrm>
              <a:off x="10104419" y="5696776"/>
              <a:ext cx="1400805" cy="1400805"/>
            </a:xfrm>
            <a:prstGeom prst="rect">
              <a:avLst/>
            </a:prstGeom>
          </p:spPr>
        </p:pic>
      </p:grpSp>
      <p:sp>
        <p:nvSpPr>
          <p:cNvPr id="2" name="Title 1">
            <a:extLst>
              <a:ext uri="{FF2B5EF4-FFF2-40B4-BE49-F238E27FC236}">
                <a16:creationId xmlns:a16="http://schemas.microsoft.com/office/drawing/2014/main" id="{8714545B-E5AF-4AA8-993C-DDFCDB514A9E}"/>
              </a:ext>
            </a:extLst>
          </p:cNvPr>
          <p:cNvSpPr>
            <a:spLocks noGrp="1"/>
          </p:cNvSpPr>
          <p:nvPr>
            <p:ph type="title"/>
          </p:nvPr>
        </p:nvSpPr>
        <p:spPr/>
        <p:txBody>
          <a:bodyPr vert="horz"/>
          <a:lstStyle>
            <a:lvl1pPr rtl="0">
              <a:defRPr>
                <a:solidFill>
                  <a:schemeClr val="accent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879DE4C2-D54D-4349-BBAE-F87C890BDF14}"/>
              </a:ext>
            </a:extLst>
          </p:cNvPr>
          <p:cNvSpPr>
            <a:spLocks noGrp="1"/>
          </p:cNvSpPr>
          <p:nvPr>
            <p:ph type="sldNum" sz="quarter" idx="12"/>
          </p:nvPr>
        </p:nvSpPr>
        <p:spPr>
          <a:xfrm>
            <a:off x="8961829" y="6452004"/>
            <a:ext cx="2743200" cy="237600"/>
          </a:xfrm>
          <a:prstGeom prst="rect">
            <a:avLst/>
          </a:prstGeom>
        </p:spPr>
        <p:txBody>
          <a:bodyPr/>
          <a:lstStyle>
            <a:lvl1pPr rtl="0">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14752307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s Slide">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18AEE530-C61E-661F-D28D-9B7EB05C3AC9}"/>
              </a:ext>
            </a:extLst>
          </p:cNvPr>
          <p:cNvGraphicFramePr>
            <a:graphicFrameLocks noChangeAspect="1"/>
          </p:cNvGraphicFramePr>
          <p:nvPr userDrawn="1">
            <p:custDataLst>
              <p:tags r:id="rId1"/>
            </p:custDataLst>
            <p:extLst>
              <p:ext uri="{D42A27DB-BD31-4B8C-83A1-F6EECF244321}">
                <p14:modId xmlns:p14="http://schemas.microsoft.com/office/powerpoint/2010/main" val="10153953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18AEE530-C61E-661F-D28D-9B7EB05C3AC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Text Placeholder 21">
            <a:extLst>
              <a:ext uri="{FF2B5EF4-FFF2-40B4-BE49-F238E27FC236}">
                <a16:creationId xmlns:a16="http://schemas.microsoft.com/office/drawing/2014/main" id="{1F9944E7-A930-ECB2-5035-3A9C31949BB1}"/>
              </a:ext>
            </a:extLst>
          </p:cNvPr>
          <p:cNvSpPr>
            <a:spLocks noGrp="1"/>
          </p:cNvSpPr>
          <p:nvPr>
            <p:ph type="body" sz="quarter" idx="22"/>
          </p:nvPr>
        </p:nvSpPr>
        <p:spPr>
          <a:xfrm>
            <a:off x="8136352" y="3721873"/>
            <a:ext cx="2915038" cy="1787687"/>
          </a:xfrm>
        </p:spPr>
        <p:txBody>
          <a:bodyPr/>
          <a:lstStyle>
            <a:lvl1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1pPr>
            <a:lvl2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2pPr>
            <a:lvl3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3pPr>
            <a:lvl4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4pPr>
            <a:lvl5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p:txBody>
      </p:sp>
      <p:sp>
        <p:nvSpPr>
          <p:cNvPr id="25" name="Text Placeholder 24">
            <a:extLst>
              <a:ext uri="{FF2B5EF4-FFF2-40B4-BE49-F238E27FC236}">
                <a16:creationId xmlns:a16="http://schemas.microsoft.com/office/drawing/2014/main" id="{A7A6339C-C931-6EC6-9BFC-8677FE70A308}"/>
              </a:ext>
            </a:extLst>
          </p:cNvPr>
          <p:cNvSpPr>
            <a:spLocks noGrp="1"/>
          </p:cNvSpPr>
          <p:nvPr>
            <p:ph type="body" sz="quarter" idx="19"/>
          </p:nvPr>
        </p:nvSpPr>
        <p:spPr>
          <a:xfrm>
            <a:off x="927019" y="3286722"/>
            <a:ext cx="2392955" cy="424747"/>
          </a:xfrm>
        </p:spPr>
        <p:txBody>
          <a:bodyPr/>
          <a:lstStyle>
            <a:lvl1pPr rtl="0">
              <a:lnSpc>
                <a:spcPts val="1400"/>
              </a:lnSpc>
              <a:defRPr sz="1400" b="1" i="0" cap="all" baseline="0">
                <a:solidFill>
                  <a:schemeClr val="tx1"/>
                </a:solidFill>
                <a:latin typeface="Poppins" pitchFamily="2" charset="77"/>
              </a:defRPr>
            </a:lvl1pPr>
            <a:lvl2pPr rtl="0">
              <a:lnSpc>
                <a:spcPts val="1400"/>
              </a:lnSpc>
              <a:defRPr sz="1400" b="1" i="0" cap="all" baseline="0">
                <a:solidFill>
                  <a:schemeClr val="tx1"/>
                </a:solidFill>
                <a:latin typeface="Poppins" pitchFamily="2" charset="77"/>
              </a:defRPr>
            </a:lvl2pPr>
          </a:lstStyle>
          <a:p>
            <a:pPr lvl="0"/>
            <a:r>
              <a:rPr lang="en-US"/>
              <a:t>Click to edit Master text styles</a:t>
            </a:r>
          </a:p>
          <a:p>
            <a:pPr lvl="1"/>
            <a:r>
              <a:rPr lang="en-US"/>
              <a:t>Second level</a:t>
            </a:r>
          </a:p>
        </p:txBody>
      </p:sp>
      <p:sp>
        <p:nvSpPr>
          <p:cNvPr id="20" name="Text Placeholder 24">
            <a:extLst>
              <a:ext uri="{FF2B5EF4-FFF2-40B4-BE49-F238E27FC236}">
                <a16:creationId xmlns:a16="http://schemas.microsoft.com/office/drawing/2014/main" id="{D5A27E1A-3700-99DB-9408-81B4D03DA256}"/>
              </a:ext>
            </a:extLst>
          </p:cNvPr>
          <p:cNvSpPr>
            <a:spLocks noGrp="1"/>
          </p:cNvSpPr>
          <p:nvPr>
            <p:ph type="body" sz="quarter" idx="23"/>
          </p:nvPr>
        </p:nvSpPr>
        <p:spPr>
          <a:xfrm>
            <a:off x="4401740" y="3286722"/>
            <a:ext cx="2266346" cy="424747"/>
          </a:xfrm>
        </p:spPr>
        <p:txBody>
          <a:bodyPr/>
          <a:lstStyle>
            <a:lvl1pPr rtl="0">
              <a:lnSpc>
                <a:spcPts val="1400"/>
              </a:lnSpc>
              <a:defRPr sz="1400" b="1" i="0" cap="all" baseline="0">
                <a:solidFill>
                  <a:schemeClr val="tx1"/>
                </a:solidFill>
                <a:latin typeface="Poppins" pitchFamily="2" charset="77"/>
              </a:defRPr>
            </a:lvl1pPr>
            <a:lvl2pPr rtl="0">
              <a:lnSpc>
                <a:spcPts val="1400"/>
              </a:lnSpc>
              <a:defRPr sz="1400" b="1" i="0" cap="all" baseline="0">
                <a:solidFill>
                  <a:schemeClr val="tx1"/>
                </a:solidFill>
                <a:latin typeface="Poppins" pitchFamily="2" charset="77"/>
              </a:defRPr>
            </a:lvl2pPr>
          </a:lstStyle>
          <a:p>
            <a:pPr lvl="0"/>
            <a:r>
              <a:rPr lang="en-US"/>
              <a:t>Click to edit Master text styles</a:t>
            </a:r>
          </a:p>
          <a:p>
            <a:pPr lvl="1"/>
            <a:r>
              <a:rPr lang="en-US"/>
              <a:t>Second level</a:t>
            </a:r>
          </a:p>
        </p:txBody>
      </p:sp>
      <p:sp>
        <p:nvSpPr>
          <p:cNvPr id="21" name="Text Placeholder 24">
            <a:extLst>
              <a:ext uri="{FF2B5EF4-FFF2-40B4-BE49-F238E27FC236}">
                <a16:creationId xmlns:a16="http://schemas.microsoft.com/office/drawing/2014/main" id="{318E3AC8-BC66-0FE3-86A6-255CA595E641}"/>
              </a:ext>
            </a:extLst>
          </p:cNvPr>
          <p:cNvSpPr>
            <a:spLocks noGrp="1"/>
          </p:cNvSpPr>
          <p:nvPr>
            <p:ph type="body" sz="quarter" idx="24"/>
          </p:nvPr>
        </p:nvSpPr>
        <p:spPr>
          <a:xfrm>
            <a:off x="8129678" y="3286722"/>
            <a:ext cx="2407024" cy="424747"/>
          </a:xfrm>
        </p:spPr>
        <p:txBody>
          <a:bodyPr/>
          <a:lstStyle>
            <a:lvl1pPr rtl="0">
              <a:lnSpc>
                <a:spcPts val="1400"/>
              </a:lnSpc>
              <a:defRPr sz="1400" b="1" i="0" cap="all" baseline="0">
                <a:solidFill>
                  <a:schemeClr val="tx1"/>
                </a:solidFill>
                <a:latin typeface="Poppins" pitchFamily="2" charset="77"/>
              </a:defRPr>
            </a:lvl1pPr>
            <a:lvl2pPr rtl="0">
              <a:lnSpc>
                <a:spcPts val="1400"/>
              </a:lnSpc>
              <a:defRPr sz="1400" b="1" i="0" cap="all" baseline="0">
                <a:solidFill>
                  <a:schemeClr val="tx1"/>
                </a:solidFill>
                <a:latin typeface="Poppins" pitchFamily="2" charset="77"/>
              </a:defRPr>
            </a:lvl2pPr>
          </a:lstStyle>
          <a:p>
            <a:pPr lvl="0"/>
            <a:r>
              <a:rPr lang="en-US"/>
              <a:t>Click to edit Master text styles</a:t>
            </a:r>
          </a:p>
          <a:p>
            <a:pPr lvl="1"/>
            <a:r>
              <a:rPr lang="en-US"/>
              <a:t>Second level</a:t>
            </a:r>
          </a:p>
        </p:txBody>
      </p:sp>
      <p:sp>
        <p:nvSpPr>
          <p:cNvPr id="22" name="Text Placeholder 21">
            <a:extLst>
              <a:ext uri="{FF2B5EF4-FFF2-40B4-BE49-F238E27FC236}">
                <a16:creationId xmlns:a16="http://schemas.microsoft.com/office/drawing/2014/main" id="{1760EB73-B8EB-9BFC-2E08-7F4D2180F1C5}"/>
              </a:ext>
            </a:extLst>
          </p:cNvPr>
          <p:cNvSpPr>
            <a:spLocks noGrp="1"/>
          </p:cNvSpPr>
          <p:nvPr>
            <p:ph type="body" sz="quarter" idx="17"/>
          </p:nvPr>
        </p:nvSpPr>
        <p:spPr>
          <a:xfrm>
            <a:off x="933695" y="3721873"/>
            <a:ext cx="2915038" cy="1787687"/>
          </a:xfrm>
        </p:spPr>
        <p:txBody>
          <a:bodyPr/>
          <a:lstStyle>
            <a:lvl1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1pPr>
            <a:lvl2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2pPr>
            <a:lvl3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3pPr>
            <a:lvl4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4pPr>
            <a:lvl5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p:txBody>
      </p:sp>
      <p:grpSp>
        <p:nvGrpSpPr>
          <p:cNvPr id="8" name="Group 7">
            <a:extLst>
              <a:ext uri="{FF2B5EF4-FFF2-40B4-BE49-F238E27FC236}">
                <a16:creationId xmlns:a16="http://schemas.microsoft.com/office/drawing/2014/main" id="{8F9A934A-FB6F-107A-A313-D7645548DAC3}"/>
              </a:ext>
            </a:extLst>
          </p:cNvPr>
          <p:cNvGrpSpPr/>
          <p:nvPr userDrawn="1"/>
        </p:nvGrpSpPr>
        <p:grpSpPr>
          <a:xfrm>
            <a:off x="10104418" y="5696776"/>
            <a:ext cx="2087696" cy="1400805"/>
            <a:chOff x="10104418" y="5696776"/>
            <a:chExt cx="2087696" cy="1400805"/>
          </a:xfrm>
        </p:grpSpPr>
        <p:pic>
          <p:nvPicPr>
            <p:cNvPr id="9" name="Picture 8" descr="Background pattern&#10;&#10;Description automatically generated">
              <a:extLst>
                <a:ext uri="{FF2B5EF4-FFF2-40B4-BE49-F238E27FC236}">
                  <a16:creationId xmlns:a16="http://schemas.microsoft.com/office/drawing/2014/main" id="{FE3E1F9D-5EA1-078B-D7A4-9969B02EEB05}"/>
                </a:ext>
              </a:extLst>
            </p:cNvPr>
            <p:cNvPicPr>
              <a:picLocks noChangeAspect="1"/>
            </p:cNvPicPr>
            <p:nvPr userDrawn="1"/>
          </p:nvPicPr>
          <p:blipFill rotWithShape="1">
            <a:blip r:embed="rId5" cstate="email">
              <a:alphaModFix amt="25000"/>
              <a:extLst>
                <a:ext uri="{28A0092B-C50C-407E-A947-70E740481C1C}">
                  <a14:useLocalDpi xmlns:a14="http://schemas.microsoft.com/office/drawing/2010/main"/>
                </a:ext>
              </a:extLst>
            </a:blip>
            <a:srcRect/>
            <a:stretch/>
          </p:blipFill>
          <p:spPr>
            <a:xfrm>
              <a:off x="10104418" y="5696776"/>
              <a:ext cx="2087696" cy="1161288"/>
            </a:xfrm>
            <a:prstGeom prst="rect">
              <a:avLst/>
            </a:prstGeom>
          </p:spPr>
        </p:pic>
        <p:pic>
          <p:nvPicPr>
            <p:cNvPr id="10" name="Picture 9">
              <a:extLst>
                <a:ext uri="{FF2B5EF4-FFF2-40B4-BE49-F238E27FC236}">
                  <a16:creationId xmlns:a16="http://schemas.microsoft.com/office/drawing/2014/main" id="{ED9DF3AF-C106-5B61-6BCA-CB74545D460C}"/>
                </a:ext>
              </a:extLst>
            </p:cNvPr>
            <p:cNvPicPr>
              <a:picLocks noChangeAspect="1"/>
            </p:cNvPicPr>
            <p:nvPr userDrawn="1"/>
          </p:nvPicPr>
          <p:blipFill>
            <a:blip r:embed="rId6" cstate="email">
              <a:alphaModFix amt="71000"/>
              <a:extLst>
                <a:ext uri="{28A0092B-C50C-407E-A947-70E740481C1C}">
                  <a14:useLocalDpi xmlns:a14="http://schemas.microsoft.com/office/drawing/2010/main"/>
                </a:ext>
              </a:extLst>
            </a:blip>
            <a:stretch>
              <a:fillRect/>
            </a:stretch>
          </p:blipFill>
          <p:spPr>
            <a:xfrm>
              <a:off x="10104419" y="5696776"/>
              <a:ext cx="1400805" cy="1400805"/>
            </a:xfrm>
            <a:prstGeom prst="rect">
              <a:avLst/>
            </a:prstGeom>
          </p:spPr>
        </p:pic>
      </p:grpSp>
      <p:sp>
        <p:nvSpPr>
          <p:cNvPr id="2" name="Title 1">
            <a:extLst>
              <a:ext uri="{FF2B5EF4-FFF2-40B4-BE49-F238E27FC236}">
                <a16:creationId xmlns:a16="http://schemas.microsoft.com/office/drawing/2014/main" id="{8714545B-E5AF-4AA8-993C-DDFCDB514A9E}"/>
              </a:ext>
            </a:extLst>
          </p:cNvPr>
          <p:cNvSpPr>
            <a:spLocks noGrp="1"/>
          </p:cNvSpPr>
          <p:nvPr>
            <p:ph type="title"/>
          </p:nvPr>
        </p:nvSpPr>
        <p:spPr/>
        <p:txBody>
          <a:bodyPr vert="horz"/>
          <a:lstStyle>
            <a:lvl1pPr rtl="0">
              <a:defRPr>
                <a:solidFill>
                  <a:schemeClr val="accent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879DE4C2-D54D-4349-BBAE-F87C890BDF14}"/>
              </a:ext>
            </a:extLst>
          </p:cNvPr>
          <p:cNvSpPr>
            <a:spLocks noGrp="1"/>
          </p:cNvSpPr>
          <p:nvPr>
            <p:ph type="sldNum" sz="quarter" idx="12"/>
          </p:nvPr>
        </p:nvSpPr>
        <p:spPr>
          <a:xfrm>
            <a:off x="8961829" y="6452004"/>
            <a:ext cx="2743200" cy="237600"/>
          </a:xfrm>
          <a:prstGeom prst="rect">
            <a:avLst/>
          </a:prstGeom>
        </p:spPr>
        <p:txBody>
          <a:bodyPr/>
          <a:lstStyle>
            <a:lvl1pPr rtl="0">
              <a:defRPr/>
            </a:lvl1pPr>
          </a:lstStyle>
          <a:p>
            <a:fld id="{6DF1F962-6FCF-4ED9-AB1A-FC8E17859AF0}" type="slidenum">
              <a:rPr lang="en-US" smtClean="0"/>
              <a:pPr/>
              <a:t>‹#›</a:t>
            </a:fld>
            <a:endParaRPr lang="en-US"/>
          </a:p>
        </p:txBody>
      </p:sp>
      <p:sp>
        <p:nvSpPr>
          <p:cNvPr id="18" name="Text Placeholder 21">
            <a:extLst>
              <a:ext uri="{FF2B5EF4-FFF2-40B4-BE49-F238E27FC236}">
                <a16:creationId xmlns:a16="http://schemas.microsoft.com/office/drawing/2014/main" id="{1E5AFDD7-FC71-B46C-3F26-606EF9601303}"/>
              </a:ext>
            </a:extLst>
          </p:cNvPr>
          <p:cNvSpPr>
            <a:spLocks noGrp="1"/>
          </p:cNvSpPr>
          <p:nvPr>
            <p:ph type="body" sz="quarter" idx="21"/>
          </p:nvPr>
        </p:nvSpPr>
        <p:spPr>
          <a:xfrm>
            <a:off x="4422482" y="3721873"/>
            <a:ext cx="2915038" cy="1787687"/>
          </a:xfrm>
        </p:spPr>
        <p:txBody>
          <a:bodyPr/>
          <a:lstStyle>
            <a:lvl1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1pPr>
            <a:lvl2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2pPr>
            <a:lvl3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3pPr>
            <a:lvl4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4pPr>
            <a:lvl5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1851198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ix-columns Slide">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DF7F09AE-C816-2132-66B1-EB574F8E3F43}"/>
              </a:ext>
            </a:extLst>
          </p:cNvPr>
          <p:cNvGraphicFramePr>
            <a:graphicFrameLocks noChangeAspect="1"/>
          </p:cNvGraphicFramePr>
          <p:nvPr userDrawn="1">
            <p:custDataLst>
              <p:tags r:id="rId1"/>
            </p:custDataLst>
            <p:extLst>
              <p:ext uri="{D42A27DB-BD31-4B8C-83A1-F6EECF244321}">
                <p14:modId xmlns:p14="http://schemas.microsoft.com/office/powerpoint/2010/main" val="29848386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DF7F09AE-C816-2132-66B1-EB574F8E3F4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9" name="Text Placeholder 21">
            <a:extLst>
              <a:ext uri="{FF2B5EF4-FFF2-40B4-BE49-F238E27FC236}">
                <a16:creationId xmlns:a16="http://schemas.microsoft.com/office/drawing/2014/main" id="{1F9944E7-A930-ECB2-5035-3A9C31949BB1}"/>
              </a:ext>
            </a:extLst>
          </p:cNvPr>
          <p:cNvSpPr>
            <a:spLocks noGrp="1"/>
          </p:cNvSpPr>
          <p:nvPr>
            <p:ph type="body" sz="quarter" idx="22"/>
          </p:nvPr>
        </p:nvSpPr>
        <p:spPr>
          <a:xfrm>
            <a:off x="9555857" y="4579445"/>
            <a:ext cx="2429439" cy="1787687"/>
          </a:xfrm>
        </p:spPr>
        <p:txBody>
          <a:bodyPr/>
          <a:lstStyle>
            <a:lvl1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1pPr>
            <a:lvl2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2pPr>
            <a:lvl3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3pPr>
            <a:lvl4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4pPr>
            <a:lvl5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p:txBody>
      </p:sp>
      <p:sp>
        <p:nvSpPr>
          <p:cNvPr id="25" name="Text Placeholder 24">
            <a:extLst>
              <a:ext uri="{FF2B5EF4-FFF2-40B4-BE49-F238E27FC236}">
                <a16:creationId xmlns:a16="http://schemas.microsoft.com/office/drawing/2014/main" id="{A7A6339C-C931-6EC6-9BFC-8677FE70A308}"/>
              </a:ext>
            </a:extLst>
          </p:cNvPr>
          <p:cNvSpPr>
            <a:spLocks noGrp="1"/>
          </p:cNvSpPr>
          <p:nvPr>
            <p:ph type="body" sz="quarter" idx="19"/>
          </p:nvPr>
        </p:nvSpPr>
        <p:spPr>
          <a:xfrm>
            <a:off x="1591501" y="4144294"/>
            <a:ext cx="2392955" cy="424747"/>
          </a:xfrm>
        </p:spPr>
        <p:txBody>
          <a:bodyPr/>
          <a:lstStyle>
            <a:lvl1pPr rtl="0">
              <a:lnSpc>
                <a:spcPts val="1400"/>
              </a:lnSpc>
              <a:defRPr sz="1400" b="1" i="0" cap="all" baseline="0">
                <a:solidFill>
                  <a:schemeClr val="tx1"/>
                </a:solidFill>
                <a:latin typeface="Poppins" pitchFamily="2" charset="77"/>
              </a:defRPr>
            </a:lvl1pPr>
            <a:lvl2pPr rtl="0">
              <a:lnSpc>
                <a:spcPts val="1400"/>
              </a:lnSpc>
              <a:defRPr sz="1400" b="1" i="0" cap="all" baseline="0">
                <a:solidFill>
                  <a:schemeClr val="tx1"/>
                </a:solidFill>
                <a:latin typeface="Poppins" pitchFamily="2" charset="77"/>
              </a:defRPr>
            </a:lvl2pPr>
          </a:lstStyle>
          <a:p>
            <a:pPr lvl="0"/>
            <a:r>
              <a:rPr lang="en-US"/>
              <a:t>Click to edit Master text styles</a:t>
            </a:r>
          </a:p>
          <a:p>
            <a:pPr lvl="1"/>
            <a:r>
              <a:rPr lang="en-US"/>
              <a:t>Second level</a:t>
            </a:r>
          </a:p>
        </p:txBody>
      </p:sp>
      <p:sp>
        <p:nvSpPr>
          <p:cNvPr id="20" name="Text Placeholder 24">
            <a:extLst>
              <a:ext uri="{FF2B5EF4-FFF2-40B4-BE49-F238E27FC236}">
                <a16:creationId xmlns:a16="http://schemas.microsoft.com/office/drawing/2014/main" id="{D5A27E1A-3700-99DB-9408-81B4D03DA256}"/>
              </a:ext>
            </a:extLst>
          </p:cNvPr>
          <p:cNvSpPr>
            <a:spLocks noGrp="1"/>
          </p:cNvSpPr>
          <p:nvPr>
            <p:ph type="body" sz="quarter" idx="23"/>
          </p:nvPr>
        </p:nvSpPr>
        <p:spPr>
          <a:xfrm>
            <a:off x="5627687" y="4144294"/>
            <a:ext cx="2266346" cy="424747"/>
          </a:xfrm>
        </p:spPr>
        <p:txBody>
          <a:bodyPr/>
          <a:lstStyle>
            <a:lvl1pPr rtl="0">
              <a:lnSpc>
                <a:spcPts val="1400"/>
              </a:lnSpc>
              <a:defRPr sz="1400" b="1" i="0" cap="all" baseline="0">
                <a:solidFill>
                  <a:schemeClr val="tx1"/>
                </a:solidFill>
                <a:latin typeface="Poppins" pitchFamily="2" charset="77"/>
              </a:defRPr>
            </a:lvl1pPr>
            <a:lvl2pPr rtl="0">
              <a:lnSpc>
                <a:spcPts val="1400"/>
              </a:lnSpc>
              <a:defRPr sz="1400" b="1" i="0" cap="all" baseline="0">
                <a:solidFill>
                  <a:schemeClr val="tx1"/>
                </a:solidFill>
                <a:latin typeface="Poppins" pitchFamily="2" charset="77"/>
              </a:defRPr>
            </a:lvl2pPr>
          </a:lstStyle>
          <a:p>
            <a:pPr lvl="0"/>
            <a:r>
              <a:rPr lang="en-US"/>
              <a:t>Click to edit Master text styles</a:t>
            </a:r>
          </a:p>
          <a:p>
            <a:pPr lvl="1"/>
            <a:r>
              <a:rPr lang="en-US"/>
              <a:t>Second level</a:t>
            </a:r>
          </a:p>
        </p:txBody>
      </p:sp>
      <p:sp>
        <p:nvSpPr>
          <p:cNvPr id="21" name="Text Placeholder 24">
            <a:extLst>
              <a:ext uri="{FF2B5EF4-FFF2-40B4-BE49-F238E27FC236}">
                <a16:creationId xmlns:a16="http://schemas.microsoft.com/office/drawing/2014/main" id="{318E3AC8-BC66-0FE3-86A6-255CA595E641}"/>
              </a:ext>
            </a:extLst>
          </p:cNvPr>
          <p:cNvSpPr>
            <a:spLocks noGrp="1"/>
          </p:cNvSpPr>
          <p:nvPr>
            <p:ph type="body" sz="quarter" idx="24"/>
          </p:nvPr>
        </p:nvSpPr>
        <p:spPr>
          <a:xfrm>
            <a:off x="9549183" y="4144294"/>
            <a:ext cx="2407024" cy="424747"/>
          </a:xfrm>
        </p:spPr>
        <p:txBody>
          <a:bodyPr/>
          <a:lstStyle>
            <a:lvl1pPr rtl="0">
              <a:lnSpc>
                <a:spcPts val="1400"/>
              </a:lnSpc>
              <a:defRPr sz="1400" b="1" i="0" cap="all" baseline="0">
                <a:solidFill>
                  <a:schemeClr val="tx1"/>
                </a:solidFill>
                <a:latin typeface="Poppins" pitchFamily="2" charset="77"/>
              </a:defRPr>
            </a:lvl1pPr>
            <a:lvl2pPr rtl="0">
              <a:lnSpc>
                <a:spcPts val="1400"/>
              </a:lnSpc>
              <a:defRPr sz="1400" b="1" i="0" cap="all" baseline="0">
                <a:solidFill>
                  <a:schemeClr val="tx1"/>
                </a:solidFill>
                <a:latin typeface="Poppins" pitchFamily="2" charset="77"/>
              </a:defRPr>
            </a:lvl2pPr>
          </a:lstStyle>
          <a:p>
            <a:pPr lvl="0"/>
            <a:r>
              <a:rPr lang="en-US"/>
              <a:t>Click to edit Master text styles</a:t>
            </a:r>
          </a:p>
          <a:p>
            <a:pPr lvl="1"/>
            <a:r>
              <a:rPr lang="en-US"/>
              <a:t>Second level</a:t>
            </a:r>
          </a:p>
        </p:txBody>
      </p:sp>
      <p:sp>
        <p:nvSpPr>
          <p:cNvPr id="22" name="Text Placeholder 21">
            <a:extLst>
              <a:ext uri="{FF2B5EF4-FFF2-40B4-BE49-F238E27FC236}">
                <a16:creationId xmlns:a16="http://schemas.microsoft.com/office/drawing/2014/main" id="{1760EB73-B8EB-9BFC-2E08-7F4D2180F1C5}"/>
              </a:ext>
            </a:extLst>
          </p:cNvPr>
          <p:cNvSpPr>
            <a:spLocks noGrp="1"/>
          </p:cNvSpPr>
          <p:nvPr>
            <p:ph type="body" sz="quarter" idx="17"/>
          </p:nvPr>
        </p:nvSpPr>
        <p:spPr>
          <a:xfrm>
            <a:off x="1598177" y="4579445"/>
            <a:ext cx="2915038" cy="1787687"/>
          </a:xfrm>
        </p:spPr>
        <p:txBody>
          <a:bodyPr/>
          <a:lstStyle>
            <a:lvl1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1pPr>
            <a:lvl2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2pPr>
            <a:lvl3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3pPr>
            <a:lvl4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4pPr>
            <a:lvl5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p:txBody>
      </p:sp>
      <p:grpSp>
        <p:nvGrpSpPr>
          <p:cNvPr id="8" name="Group 7">
            <a:extLst>
              <a:ext uri="{FF2B5EF4-FFF2-40B4-BE49-F238E27FC236}">
                <a16:creationId xmlns:a16="http://schemas.microsoft.com/office/drawing/2014/main" id="{8F9A934A-FB6F-107A-A313-D7645548DAC3}"/>
              </a:ext>
            </a:extLst>
          </p:cNvPr>
          <p:cNvGrpSpPr/>
          <p:nvPr userDrawn="1"/>
        </p:nvGrpSpPr>
        <p:grpSpPr>
          <a:xfrm>
            <a:off x="10104418" y="5696776"/>
            <a:ext cx="2087696" cy="1400805"/>
            <a:chOff x="10104418" y="5696776"/>
            <a:chExt cx="2087696" cy="1400805"/>
          </a:xfrm>
        </p:grpSpPr>
        <p:pic>
          <p:nvPicPr>
            <p:cNvPr id="9" name="Picture 8" descr="Background pattern&#10;&#10;Description automatically generated">
              <a:extLst>
                <a:ext uri="{FF2B5EF4-FFF2-40B4-BE49-F238E27FC236}">
                  <a16:creationId xmlns:a16="http://schemas.microsoft.com/office/drawing/2014/main" id="{FE3E1F9D-5EA1-078B-D7A4-9969B02EEB05}"/>
                </a:ext>
              </a:extLst>
            </p:cNvPr>
            <p:cNvPicPr>
              <a:picLocks noChangeAspect="1"/>
            </p:cNvPicPr>
            <p:nvPr userDrawn="1"/>
          </p:nvPicPr>
          <p:blipFill rotWithShape="1">
            <a:blip r:embed="rId5" cstate="email">
              <a:alphaModFix amt="25000"/>
              <a:extLst>
                <a:ext uri="{28A0092B-C50C-407E-A947-70E740481C1C}">
                  <a14:useLocalDpi xmlns:a14="http://schemas.microsoft.com/office/drawing/2010/main"/>
                </a:ext>
              </a:extLst>
            </a:blip>
            <a:srcRect/>
            <a:stretch/>
          </p:blipFill>
          <p:spPr>
            <a:xfrm>
              <a:off x="10104418" y="5696776"/>
              <a:ext cx="2087696" cy="1161288"/>
            </a:xfrm>
            <a:prstGeom prst="rect">
              <a:avLst/>
            </a:prstGeom>
          </p:spPr>
        </p:pic>
        <p:pic>
          <p:nvPicPr>
            <p:cNvPr id="10" name="Picture 9">
              <a:extLst>
                <a:ext uri="{FF2B5EF4-FFF2-40B4-BE49-F238E27FC236}">
                  <a16:creationId xmlns:a16="http://schemas.microsoft.com/office/drawing/2014/main" id="{ED9DF3AF-C106-5B61-6BCA-CB74545D460C}"/>
                </a:ext>
              </a:extLst>
            </p:cNvPr>
            <p:cNvPicPr>
              <a:picLocks noChangeAspect="1"/>
            </p:cNvPicPr>
            <p:nvPr userDrawn="1"/>
          </p:nvPicPr>
          <p:blipFill>
            <a:blip r:embed="rId6" cstate="email">
              <a:alphaModFix amt="71000"/>
              <a:extLst>
                <a:ext uri="{28A0092B-C50C-407E-A947-70E740481C1C}">
                  <a14:useLocalDpi xmlns:a14="http://schemas.microsoft.com/office/drawing/2010/main"/>
                </a:ext>
              </a:extLst>
            </a:blip>
            <a:stretch>
              <a:fillRect/>
            </a:stretch>
          </p:blipFill>
          <p:spPr>
            <a:xfrm>
              <a:off x="10104419" y="5696776"/>
              <a:ext cx="1400805" cy="1400805"/>
            </a:xfrm>
            <a:prstGeom prst="rect">
              <a:avLst/>
            </a:prstGeom>
          </p:spPr>
        </p:pic>
      </p:grpSp>
      <p:sp>
        <p:nvSpPr>
          <p:cNvPr id="2" name="Title 1">
            <a:extLst>
              <a:ext uri="{FF2B5EF4-FFF2-40B4-BE49-F238E27FC236}">
                <a16:creationId xmlns:a16="http://schemas.microsoft.com/office/drawing/2014/main" id="{8714545B-E5AF-4AA8-993C-DDFCDB514A9E}"/>
              </a:ext>
            </a:extLst>
          </p:cNvPr>
          <p:cNvSpPr>
            <a:spLocks noGrp="1"/>
          </p:cNvSpPr>
          <p:nvPr>
            <p:ph type="title"/>
          </p:nvPr>
        </p:nvSpPr>
        <p:spPr/>
        <p:txBody>
          <a:bodyPr vert="horz"/>
          <a:lstStyle>
            <a:lvl1pPr rtl="0">
              <a:defRPr>
                <a:solidFill>
                  <a:schemeClr val="accent1"/>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879DE4C2-D54D-4349-BBAE-F87C890BDF14}"/>
              </a:ext>
            </a:extLst>
          </p:cNvPr>
          <p:cNvSpPr>
            <a:spLocks noGrp="1"/>
          </p:cNvSpPr>
          <p:nvPr>
            <p:ph type="sldNum" sz="quarter" idx="12"/>
          </p:nvPr>
        </p:nvSpPr>
        <p:spPr>
          <a:xfrm>
            <a:off x="8961829" y="6452004"/>
            <a:ext cx="2743200" cy="237600"/>
          </a:xfrm>
          <a:prstGeom prst="rect">
            <a:avLst/>
          </a:prstGeom>
        </p:spPr>
        <p:txBody>
          <a:bodyPr/>
          <a:lstStyle>
            <a:lvl1pPr rtl="0">
              <a:defRPr/>
            </a:lvl1pPr>
          </a:lstStyle>
          <a:p>
            <a:fld id="{6DF1F962-6FCF-4ED9-AB1A-FC8E17859AF0}" type="slidenum">
              <a:rPr lang="en-US" smtClean="0"/>
              <a:pPr/>
              <a:t>‹#›</a:t>
            </a:fld>
            <a:endParaRPr lang="en-US"/>
          </a:p>
        </p:txBody>
      </p:sp>
      <p:sp>
        <p:nvSpPr>
          <p:cNvPr id="18" name="Text Placeholder 21">
            <a:extLst>
              <a:ext uri="{FF2B5EF4-FFF2-40B4-BE49-F238E27FC236}">
                <a16:creationId xmlns:a16="http://schemas.microsoft.com/office/drawing/2014/main" id="{1E5AFDD7-FC71-B46C-3F26-606EF9601303}"/>
              </a:ext>
            </a:extLst>
          </p:cNvPr>
          <p:cNvSpPr>
            <a:spLocks noGrp="1"/>
          </p:cNvSpPr>
          <p:nvPr>
            <p:ph type="body" sz="quarter" idx="21"/>
          </p:nvPr>
        </p:nvSpPr>
        <p:spPr>
          <a:xfrm>
            <a:off x="5648429" y="4579445"/>
            <a:ext cx="2915038" cy="1787687"/>
          </a:xfrm>
        </p:spPr>
        <p:txBody>
          <a:bodyPr/>
          <a:lstStyle>
            <a:lvl1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1pPr>
            <a:lvl2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2pPr>
            <a:lvl3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3pPr>
            <a:lvl4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4pPr>
            <a:lvl5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p:txBody>
      </p:sp>
      <p:sp>
        <p:nvSpPr>
          <p:cNvPr id="33" name="Text Placeholder 21">
            <a:extLst>
              <a:ext uri="{FF2B5EF4-FFF2-40B4-BE49-F238E27FC236}">
                <a16:creationId xmlns:a16="http://schemas.microsoft.com/office/drawing/2014/main" id="{D912B68E-D1F7-1D24-48E1-9A0656995034}"/>
              </a:ext>
            </a:extLst>
          </p:cNvPr>
          <p:cNvSpPr>
            <a:spLocks noGrp="1"/>
          </p:cNvSpPr>
          <p:nvPr>
            <p:ph type="body" sz="quarter" idx="25"/>
          </p:nvPr>
        </p:nvSpPr>
        <p:spPr>
          <a:xfrm>
            <a:off x="9555857" y="2202005"/>
            <a:ext cx="2429439" cy="1787687"/>
          </a:xfrm>
        </p:spPr>
        <p:txBody>
          <a:bodyPr/>
          <a:lstStyle>
            <a:lvl1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1pPr>
            <a:lvl2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2pPr>
            <a:lvl3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3pPr>
            <a:lvl4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4pPr>
            <a:lvl5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p:txBody>
      </p:sp>
      <p:sp>
        <p:nvSpPr>
          <p:cNvPr id="34" name="Text Placeholder 24">
            <a:extLst>
              <a:ext uri="{FF2B5EF4-FFF2-40B4-BE49-F238E27FC236}">
                <a16:creationId xmlns:a16="http://schemas.microsoft.com/office/drawing/2014/main" id="{1B59ECF8-D3B8-DBB7-1D38-04BFBDE1A1A0}"/>
              </a:ext>
            </a:extLst>
          </p:cNvPr>
          <p:cNvSpPr>
            <a:spLocks noGrp="1"/>
          </p:cNvSpPr>
          <p:nvPr>
            <p:ph type="body" sz="quarter" idx="26"/>
          </p:nvPr>
        </p:nvSpPr>
        <p:spPr>
          <a:xfrm>
            <a:off x="1591501" y="1766854"/>
            <a:ext cx="2392955" cy="424747"/>
          </a:xfrm>
        </p:spPr>
        <p:txBody>
          <a:bodyPr/>
          <a:lstStyle>
            <a:lvl1pPr rtl="0">
              <a:lnSpc>
                <a:spcPts val="1400"/>
              </a:lnSpc>
              <a:defRPr sz="1400" b="1" i="0" cap="all" baseline="0">
                <a:solidFill>
                  <a:schemeClr val="tx1"/>
                </a:solidFill>
                <a:latin typeface="Poppins" pitchFamily="2" charset="77"/>
              </a:defRPr>
            </a:lvl1pPr>
            <a:lvl2pPr rtl="0">
              <a:lnSpc>
                <a:spcPts val="1400"/>
              </a:lnSpc>
              <a:defRPr sz="1400" b="1" i="0" cap="all" baseline="0">
                <a:solidFill>
                  <a:schemeClr val="tx1"/>
                </a:solidFill>
                <a:latin typeface="Poppins" pitchFamily="2" charset="77"/>
              </a:defRPr>
            </a:lvl2pPr>
          </a:lstStyle>
          <a:p>
            <a:pPr lvl="0"/>
            <a:r>
              <a:rPr lang="en-US"/>
              <a:t>Click to edit Master text styles</a:t>
            </a:r>
          </a:p>
          <a:p>
            <a:pPr lvl="1"/>
            <a:r>
              <a:rPr lang="en-US"/>
              <a:t>Second level</a:t>
            </a:r>
          </a:p>
        </p:txBody>
      </p:sp>
      <p:sp>
        <p:nvSpPr>
          <p:cNvPr id="35" name="Text Placeholder 24">
            <a:extLst>
              <a:ext uri="{FF2B5EF4-FFF2-40B4-BE49-F238E27FC236}">
                <a16:creationId xmlns:a16="http://schemas.microsoft.com/office/drawing/2014/main" id="{659B1EE3-8EF7-BD0C-39F3-1340838B0D27}"/>
              </a:ext>
            </a:extLst>
          </p:cNvPr>
          <p:cNvSpPr>
            <a:spLocks noGrp="1"/>
          </p:cNvSpPr>
          <p:nvPr>
            <p:ph type="body" sz="quarter" idx="27"/>
          </p:nvPr>
        </p:nvSpPr>
        <p:spPr>
          <a:xfrm>
            <a:off x="5627687" y="1766854"/>
            <a:ext cx="2266346" cy="424747"/>
          </a:xfrm>
        </p:spPr>
        <p:txBody>
          <a:bodyPr/>
          <a:lstStyle>
            <a:lvl1pPr rtl="0">
              <a:lnSpc>
                <a:spcPts val="1400"/>
              </a:lnSpc>
              <a:defRPr sz="1400" b="1" i="0" cap="all" baseline="0">
                <a:solidFill>
                  <a:schemeClr val="tx1"/>
                </a:solidFill>
                <a:latin typeface="Poppins" pitchFamily="2" charset="77"/>
              </a:defRPr>
            </a:lvl1pPr>
            <a:lvl2pPr rtl="0">
              <a:lnSpc>
                <a:spcPts val="1400"/>
              </a:lnSpc>
              <a:defRPr sz="1400" b="1" i="0" cap="all" baseline="0">
                <a:solidFill>
                  <a:schemeClr val="tx1"/>
                </a:solidFill>
                <a:latin typeface="Poppins" pitchFamily="2" charset="77"/>
              </a:defRPr>
            </a:lvl2pPr>
          </a:lstStyle>
          <a:p>
            <a:pPr lvl="0"/>
            <a:r>
              <a:rPr lang="en-US"/>
              <a:t>Click to edit Master text styles</a:t>
            </a:r>
          </a:p>
          <a:p>
            <a:pPr lvl="1"/>
            <a:r>
              <a:rPr lang="en-US"/>
              <a:t>Second level</a:t>
            </a:r>
          </a:p>
        </p:txBody>
      </p:sp>
      <p:sp>
        <p:nvSpPr>
          <p:cNvPr id="36" name="Text Placeholder 24">
            <a:extLst>
              <a:ext uri="{FF2B5EF4-FFF2-40B4-BE49-F238E27FC236}">
                <a16:creationId xmlns:a16="http://schemas.microsoft.com/office/drawing/2014/main" id="{25EB0D61-60A0-7D69-ABD6-779EA84A4DD2}"/>
              </a:ext>
            </a:extLst>
          </p:cNvPr>
          <p:cNvSpPr>
            <a:spLocks noGrp="1"/>
          </p:cNvSpPr>
          <p:nvPr>
            <p:ph type="body" sz="quarter" idx="28"/>
          </p:nvPr>
        </p:nvSpPr>
        <p:spPr>
          <a:xfrm>
            <a:off x="9549183" y="1766854"/>
            <a:ext cx="2407024" cy="424747"/>
          </a:xfrm>
        </p:spPr>
        <p:txBody>
          <a:bodyPr/>
          <a:lstStyle>
            <a:lvl1pPr rtl="0">
              <a:lnSpc>
                <a:spcPts val="1400"/>
              </a:lnSpc>
              <a:defRPr sz="1400" b="1" i="0" cap="all" baseline="0">
                <a:solidFill>
                  <a:schemeClr val="tx1"/>
                </a:solidFill>
                <a:latin typeface="Poppins" pitchFamily="2" charset="77"/>
              </a:defRPr>
            </a:lvl1pPr>
            <a:lvl2pPr rtl="0">
              <a:lnSpc>
                <a:spcPts val="1400"/>
              </a:lnSpc>
              <a:defRPr sz="1400" b="1" i="0" cap="all" baseline="0">
                <a:solidFill>
                  <a:schemeClr val="tx1"/>
                </a:solidFill>
                <a:latin typeface="Poppins" pitchFamily="2" charset="77"/>
              </a:defRPr>
            </a:lvl2pPr>
          </a:lstStyle>
          <a:p>
            <a:pPr lvl="0"/>
            <a:r>
              <a:rPr lang="en-US"/>
              <a:t>Click to edit Master text styles</a:t>
            </a:r>
          </a:p>
          <a:p>
            <a:pPr lvl="1"/>
            <a:r>
              <a:rPr lang="en-US"/>
              <a:t>Second level</a:t>
            </a:r>
          </a:p>
        </p:txBody>
      </p:sp>
      <p:sp>
        <p:nvSpPr>
          <p:cNvPr id="37" name="Text Placeholder 21">
            <a:extLst>
              <a:ext uri="{FF2B5EF4-FFF2-40B4-BE49-F238E27FC236}">
                <a16:creationId xmlns:a16="http://schemas.microsoft.com/office/drawing/2014/main" id="{C56DB786-859C-2C30-A096-883F890EF4D3}"/>
              </a:ext>
            </a:extLst>
          </p:cNvPr>
          <p:cNvSpPr>
            <a:spLocks noGrp="1"/>
          </p:cNvSpPr>
          <p:nvPr>
            <p:ph type="body" sz="quarter" idx="29"/>
          </p:nvPr>
        </p:nvSpPr>
        <p:spPr>
          <a:xfrm>
            <a:off x="1598177" y="2202005"/>
            <a:ext cx="2915038" cy="1787687"/>
          </a:xfrm>
        </p:spPr>
        <p:txBody>
          <a:bodyPr/>
          <a:lstStyle>
            <a:lvl1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1pPr>
            <a:lvl2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2pPr>
            <a:lvl3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3pPr>
            <a:lvl4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4pPr>
            <a:lvl5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p:txBody>
      </p:sp>
      <p:sp>
        <p:nvSpPr>
          <p:cNvPr id="38" name="Text Placeholder 21">
            <a:extLst>
              <a:ext uri="{FF2B5EF4-FFF2-40B4-BE49-F238E27FC236}">
                <a16:creationId xmlns:a16="http://schemas.microsoft.com/office/drawing/2014/main" id="{112680D0-B369-5087-2D75-BBF0C5677EC3}"/>
              </a:ext>
            </a:extLst>
          </p:cNvPr>
          <p:cNvSpPr>
            <a:spLocks noGrp="1"/>
          </p:cNvSpPr>
          <p:nvPr>
            <p:ph type="body" sz="quarter" idx="30"/>
          </p:nvPr>
        </p:nvSpPr>
        <p:spPr>
          <a:xfrm>
            <a:off x="5648429" y="2202005"/>
            <a:ext cx="2915038" cy="1787687"/>
          </a:xfrm>
        </p:spPr>
        <p:txBody>
          <a:bodyPr/>
          <a:lstStyle>
            <a:lvl1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1pPr>
            <a:lvl2pPr marL="171450" indent="-171450" rtl="0">
              <a:buClr>
                <a:schemeClr val="tx2"/>
              </a:buClr>
              <a:buFont typeface="Arial" panose="020B0604020202020204" pitchFamily="34" charset="0"/>
              <a:buChar char="•"/>
              <a:defRPr sz="1100" b="0" i="0">
                <a:latin typeface="Verdana" panose="020B0604030504040204" pitchFamily="34" charset="0"/>
                <a:ea typeface="Verdana" panose="020B0604030504040204" pitchFamily="34" charset="0"/>
                <a:cs typeface="Verdana" panose="020B0604030504040204" pitchFamily="34" charset="0"/>
              </a:defRPr>
            </a:lvl2pPr>
            <a:lvl3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3pPr>
            <a:lvl4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4pPr>
            <a:lvl5pPr>
              <a:buClr>
                <a:schemeClr val="tx2"/>
              </a:buClr>
              <a:defRPr sz="1100" b="0" i="0">
                <a:latin typeface="Verdana" panose="020B0604030504040204" pitchFamily="34" charset="0"/>
                <a:ea typeface="Verdana" panose="020B0604030504040204" pitchFamily="34" charset="0"/>
                <a:cs typeface="Verdana" panose="020B060403050404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6374908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py Card Teal">
    <p:bg>
      <p:bgPr>
        <a:solidFill>
          <a:schemeClr val="tx2"/>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7FC68E4-7FA7-AE88-1E87-7C0ED22AAFA5}"/>
              </a:ext>
            </a:extLst>
          </p:cNvPr>
          <p:cNvGraphicFramePr>
            <a:graphicFrameLocks noChangeAspect="1"/>
          </p:cNvGraphicFramePr>
          <p:nvPr userDrawn="1">
            <p:custDataLst>
              <p:tags r:id="rId1"/>
            </p:custDataLst>
            <p:extLst>
              <p:ext uri="{D42A27DB-BD31-4B8C-83A1-F6EECF244321}">
                <p14:modId xmlns:p14="http://schemas.microsoft.com/office/powerpoint/2010/main" val="4855857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47FC68E4-7FA7-AE88-1E87-7C0ED22AAFA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Oval 12">
            <a:extLst>
              <a:ext uri="{FF2B5EF4-FFF2-40B4-BE49-F238E27FC236}">
                <a16:creationId xmlns:a16="http://schemas.microsoft.com/office/drawing/2014/main" id="{34697CF0-52A2-92B0-EFD4-28A0FA5BE590}"/>
              </a:ext>
            </a:extLst>
          </p:cNvPr>
          <p:cNvSpPr/>
          <p:nvPr/>
        </p:nvSpPr>
        <p:spPr>
          <a:xfrm>
            <a:off x="5544032" y="-1016476"/>
            <a:ext cx="8890952" cy="8890952"/>
          </a:xfrm>
          <a:prstGeom prst="ellipse">
            <a:avLst/>
          </a:prstGeom>
          <a:noFill/>
          <a:ln w="508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a:xfrm>
            <a:off x="413998" y="414000"/>
            <a:ext cx="5097523" cy="810000"/>
          </a:xfrm>
        </p:spPr>
        <p:txBody>
          <a:bodyPr vert="horz"/>
          <a:lstStyle>
            <a:lvl1pPr rtl="0">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1647000"/>
            <a:ext cx="4114800" cy="3564000"/>
          </a:xfrm>
        </p:spPr>
        <p:txBody>
          <a:bodyPr/>
          <a:lstStyle>
            <a:lvl1pPr rtl="0">
              <a:buClr>
                <a:schemeClr val="bg1"/>
              </a:buClr>
              <a:defRPr>
                <a:solidFill>
                  <a:schemeClr val="bg1"/>
                </a:solidFill>
              </a:defRPr>
            </a:lvl1pPr>
            <a:lvl2pPr rtl="0">
              <a:buClr>
                <a:schemeClr val="bg1"/>
              </a:buClr>
              <a:defRPr>
                <a:solidFill>
                  <a:schemeClr val="bg1"/>
                </a:solidFill>
              </a:defRPr>
            </a:lvl2pPr>
            <a:lvl3pPr marL="230188" indent="-230188" rtl="0">
              <a:buClr>
                <a:schemeClr val="bg1"/>
              </a:buClr>
              <a:tabLst/>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F99001C-1224-4A4E-B9D2-F2723FC1A4A2}"/>
              </a:ext>
            </a:extLst>
          </p:cNvPr>
          <p:cNvSpPr>
            <a:spLocks noGrp="1"/>
          </p:cNvSpPr>
          <p:nvPr>
            <p:ph type="sldNum" sz="quarter" idx="12"/>
          </p:nvPr>
        </p:nvSpPr>
        <p:spPr>
          <a:xfrm>
            <a:off x="8961829" y="6452004"/>
            <a:ext cx="2743200" cy="237600"/>
          </a:xfrm>
          <a:prstGeom prst="rect">
            <a:avLst/>
          </a:prstGeom>
        </p:spPr>
        <p:txBody>
          <a:bodyPr/>
          <a:lstStyle>
            <a:lvl1pPr rtl="0">
              <a:defRPr>
                <a:solidFill>
                  <a:schemeClr val="bg1"/>
                </a:solidFill>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3968597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py Card Dark Green">
    <p:bg>
      <p:bgPr>
        <a:solidFill>
          <a:schemeClr val="accent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A8EC627C-4B08-A305-8075-7F244F5067A4}"/>
              </a:ext>
            </a:extLst>
          </p:cNvPr>
          <p:cNvGraphicFramePr>
            <a:graphicFrameLocks noChangeAspect="1"/>
          </p:cNvGraphicFramePr>
          <p:nvPr userDrawn="1">
            <p:custDataLst>
              <p:tags r:id="rId1"/>
            </p:custDataLst>
            <p:extLst>
              <p:ext uri="{D42A27DB-BD31-4B8C-83A1-F6EECF244321}">
                <p14:modId xmlns:p14="http://schemas.microsoft.com/office/powerpoint/2010/main" val="2428285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A8EC627C-4B08-A305-8075-7F244F5067A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Oval 12">
            <a:extLst>
              <a:ext uri="{FF2B5EF4-FFF2-40B4-BE49-F238E27FC236}">
                <a16:creationId xmlns:a16="http://schemas.microsoft.com/office/drawing/2014/main" id="{34697CF0-52A2-92B0-EFD4-28A0FA5BE590}"/>
              </a:ext>
            </a:extLst>
          </p:cNvPr>
          <p:cNvSpPr/>
          <p:nvPr/>
        </p:nvSpPr>
        <p:spPr>
          <a:xfrm>
            <a:off x="5544033" y="-1016476"/>
            <a:ext cx="8890952" cy="8890952"/>
          </a:xfrm>
          <a:prstGeom prst="ellipse">
            <a:avLst/>
          </a:prstGeom>
          <a:noFill/>
          <a:ln w="508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a:xfrm>
            <a:off x="413998" y="414000"/>
            <a:ext cx="5097523" cy="810000"/>
          </a:xfrm>
        </p:spPr>
        <p:txBody>
          <a:bodyPr vert="horz"/>
          <a:lstStyle>
            <a:lvl1pPr rtl="0">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1647000"/>
            <a:ext cx="4114800" cy="3564000"/>
          </a:xfrm>
        </p:spPr>
        <p:txBody>
          <a:bodyPr/>
          <a:lstStyle>
            <a:lvl1pPr rtl="0">
              <a:buClr>
                <a:schemeClr val="bg1"/>
              </a:buClr>
              <a:defRPr>
                <a:solidFill>
                  <a:schemeClr val="bg1"/>
                </a:solidFill>
              </a:defRPr>
            </a:lvl1pPr>
            <a:lvl2pPr rtl="0">
              <a:buClr>
                <a:schemeClr val="bg1"/>
              </a:buClr>
              <a:defRPr>
                <a:solidFill>
                  <a:schemeClr val="bg1"/>
                </a:solidFill>
              </a:defRPr>
            </a:lvl2pPr>
            <a:lvl3pPr marL="230188" indent="-230188" rtl="0">
              <a:buClr>
                <a:schemeClr val="bg1"/>
              </a:buClr>
              <a:tabLst/>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Slide Number Placeholder 5">
            <a:extLst>
              <a:ext uri="{FF2B5EF4-FFF2-40B4-BE49-F238E27FC236}">
                <a16:creationId xmlns:a16="http://schemas.microsoft.com/office/drawing/2014/main" id="{9B2D8F91-24D8-DE22-09C2-DD6E067DE892}"/>
              </a:ext>
            </a:extLst>
          </p:cNvPr>
          <p:cNvSpPr>
            <a:spLocks noGrp="1"/>
          </p:cNvSpPr>
          <p:nvPr>
            <p:ph type="sldNum" sz="quarter" idx="12"/>
          </p:nvPr>
        </p:nvSpPr>
        <p:spPr>
          <a:xfrm>
            <a:off x="8990405" y="6452004"/>
            <a:ext cx="2743200" cy="237600"/>
          </a:xfrm>
          <a:prstGeom prst="rect">
            <a:avLst/>
          </a:prstGeom>
        </p:spPr>
        <p:txBody>
          <a:bodyPr/>
          <a:lstStyle>
            <a:lvl1pPr rtl="0">
              <a:defRPr sz="900">
                <a:solidFill>
                  <a:schemeClr val="bg2"/>
                </a:solidFill>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35156060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opy Card Purple">
    <p:bg>
      <p:bgPr>
        <a:solidFill>
          <a:schemeClr val="accent4"/>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AC19DC3-45DD-A289-AFE9-696C90F2F9CA}"/>
              </a:ext>
            </a:extLst>
          </p:cNvPr>
          <p:cNvGraphicFramePr>
            <a:graphicFrameLocks noChangeAspect="1"/>
          </p:cNvGraphicFramePr>
          <p:nvPr userDrawn="1">
            <p:custDataLst>
              <p:tags r:id="rId1"/>
            </p:custDataLst>
            <p:extLst>
              <p:ext uri="{D42A27DB-BD31-4B8C-83A1-F6EECF244321}">
                <p14:modId xmlns:p14="http://schemas.microsoft.com/office/powerpoint/2010/main" val="37736910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4AC19DC3-45DD-A289-AFE9-696C90F2F9C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13" name="Oval 12">
            <a:extLst>
              <a:ext uri="{FF2B5EF4-FFF2-40B4-BE49-F238E27FC236}">
                <a16:creationId xmlns:a16="http://schemas.microsoft.com/office/drawing/2014/main" id="{34697CF0-52A2-92B0-EFD4-28A0FA5BE590}"/>
              </a:ext>
            </a:extLst>
          </p:cNvPr>
          <p:cNvSpPr/>
          <p:nvPr/>
        </p:nvSpPr>
        <p:spPr>
          <a:xfrm>
            <a:off x="5544033" y="-1016476"/>
            <a:ext cx="8890952" cy="8890952"/>
          </a:xfrm>
          <a:prstGeom prst="ellipse">
            <a:avLst/>
          </a:prstGeom>
          <a:noFill/>
          <a:ln w="50800">
            <a:solidFill>
              <a:schemeClr val="bg2">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14DF9E2C-57B8-47F2-9E17-B8A54AA652A6}"/>
              </a:ext>
            </a:extLst>
          </p:cNvPr>
          <p:cNvSpPr>
            <a:spLocks noGrp="1"/>
          </p:cNvSpPr>
          <p:nvPr>
            <p:ph type="title"/>
          </p:nvPr>
        </p:nvSpPr>
        <p:spPr>
          <a:xfrm>
            <a:off x="413998" y="414000"/>
            <a:ext cx="5097523" cy="810000"/>
          </a:xfrm>
        </p:spPr>
        <p:txBody>
          <a:bodyPr vert="horz"/>
          <a:lstStyle>
            <a:lvl1pPr rtl="0">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1647000"/>
            <a:ext cx="4114800" cy="3564000"/>
          </a:xfrm>
        </p:spPr>
        <p:txBody>
          <a:bodyPr/>
          <a:lstStyle>
            <a:lvl1pPr rtl="0">
              <a:buClr>
                <a:schemeClr val="bg1"/>
              </a:buClr>
              <a:defRPr>
                <a:solidFill>
                  <a:schemeClr val="bg1"/>
                </a:solidFill>
              </a:defRPr>
            </a:lvl1pPr>
            <a:lvl2pPr rtl="0">
              <a:buClr>
                <a:schemeClr val="bg1"/>
              </a:buClr>
              <a:defRPr>
                <a:solidFill>
                  <a:schemeClr val="bg1"/>
                </a:solidFill>
              </a:defRPr>
            </a:lvl2pPr>
            <a:lvl3pPr marL="230188" indent="-230188" rtl="0">
              <a:buClr>
                <a:schemeClr val="bg1"/>
              </a:buClr>
              <a:tabLst/>
              <a:defRPr>
                <a:solidFill>
                  <a:schemeClr val="bg1"/>
                </a:solidFill>
              </a:defRPr>
            </a:lvl3pPr>
            <a:lvl4pPr rtl="0">
              <a:buClr>
                <a:schemeClr val="bg1"/>
              </a:buClr>
              <a:defRPr>
                <a:solidFill>
                  <a:schemeClr val="bg1"/>
                </a:solidFill>
              </a:defRPr>
            </a:lvl4pPr>
            <a:lvl5pPr rtl="0">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3F99001C-1224-4A4E-B9D2-F2723FC1A4A2}"/>
              </a:ext>
            </a:extLst>
          </p:cNvPr>
          <p:cNvSpPr>
            <a:spLocks noGrp="1"/>
          </p:cNvSpPr>
          <p:nvPr>
            <p:ph type="sldNum" sz="quarter" idx="12"/>
          </p:nvPr>
        </p:nvSpPr>
        <p:spPr>
          <a:xfrm>
            <a:off x="8961829" y="6452004"/>
            <a:ext cx="2743200" cy="237600"/>
          </a:xfrm>
          <a:prstGeom prst="rect">
            <a:avLst/>
          </a:prstGeom>
        </p:spPr>
        <p:txBody>
          <a:bodyPr/>
          <a:lstStyle>
            <a:lvl1pPr rtl="0">
              <a:defRPr>
                <a:solidFill>
                  <a:schemeClr val="bg1"/>
                </a:solidFill>
              </a:defRPr>
            </a:lvl1pPr>
          </a:lstStyle>
          <a:p>
            <a:fld id="{6DF1F962-6FCF-4ED9-AB1A-FC8E17859AF0}" type="slidenum">
              <a:rPr lang="en-US" smtClean="0"/>
              <a:pPr/>
              <a:t>‹#›</a:t>
            </a:fld>
            <a:endParaRPr lang="en-US"/>
          </a:p>
        </p:txBody>
      </p:sp>
      <p:sp>
        <p:nvSpPr>
          <p:cNvPr id="11" name="Slide Number Placeholder 5">
            <a:extLst>
              <a:ext uri="{FF2B5EF4-FFF2-40B4-BE49-F238E27FC236}">
                <a16:creationId xmlns:a16="http://schemas.microsoft.com/office/drawing/2014/main" id="{8AF76A76-31A5-7319-E0FE-06D093EB8DAD}"/>
              </a:ext>
            </a:extLst>
          </p:cNvPr>
          <p:cNvSpPr txBox="1">
            <a:spLocks/>
          </p:cNvSpPr>
          <p:nvPr userDrawn="1"/>
        </p:nvSpPr>
        <p:spPr>
          <a:xfrm>
            <a:off x="8990405" y="6452004"/>
            <a:ext cx="2743200" cy="237600"/>
          </a:xfrm>
          <a:prstGeom prst="rect">
            <a:avLst/>
          </a:prstGeom>
        </p:spPr>
        <p:txBody>
          <a:bodyPr vert="horz" lIns="0" tIns="36000" rIns="0" bIns="0" rtlCol="0" anchor="t" anchorCtr="0"/>
          <a:lstStyle>
            <a:defPPr>
              <a:defRPr lang="en-US"/>
            </a:defPPr>
            <a:lvl1pPr marL="0" algn="r" defTabSz="914400" rtl="0" eaLnBrk="1" latinLnBrk="0" hangingPunct="1">
              <a:defRPr sz="900" kern="1200">
                <a:solidFill>
                  <a:schemeClr val="bg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6DF1F962-6FCF-4ED9-AB1A-FC8E17859AF0}" type="slidenum">
              <a:rPr lang="en-US" smtClean="0"/>
              <a:pPr rtl="0"/>
              <a:t>‹#›</a:t>
            </a:fld>
            <a:endParaRPr lang="en-US"/>
          </a:p>
        </p:txBody>
      </p:sp>
    </p:spTree>
    <p:extLst>
      <p:ext uri="{BB962C8B-B14F-4D97-AF65-F5344CB8AC3E}">
        <p14:creationId xmlns:p14="http://schemas.microsoft.com/office/powerpoint/2010/main" val="16929909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Quote Card Green">
    <p:bg>
      <p:bgPr>
        <a:solidFill>
          <a:schemeClr val="tx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C22FE203-35B8-0610-4416-6A0D0AAF97DA}"/>
              </a:ext>
            </a:extLst>
          </p:cNvPr>
          <p:cNvGraphicFramePr>
            <a:graphicFrameLocks noChangeAspect="1"/>
          </p:cNvGraphicFramePr>
          <p:nvPr userDrawn="1">
            <p:custDataLst>
              <p:tags r:id="rId1"/>
            </p:custDataLst>
            <p:extLst>
              <p:ext uri="{D42A27DB-BD31-4B8C-83A1-F6EECF244321}">
                <p14:modId xmlns:p14="http://schemas.microsoft.com/office/powerpoint/2010/main" val="8811262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C22FE203-35B8-0610-4416-6A0D0AAF97DA}"/>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F1F6D41B-1F2F-5546-8DDC-F17E8CEAA688}"/>
              </a:ext>
            </a:extLst>
          </p:cNvPr>
          <p:cNvSpPr/>
          <p:nvPr userDrawn="1"/>
        </p:nvSpPr>
        <p:spPr>
          <a:xfrm>
            <a:off x="0" y="1032933"/>
            <a:ext cx="12192000" cy="355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1388533"/>
            <a:ext cx="4114800" cy="3516158"/>
          </a:xfrm>
        </p:spPr>
        <p:txBody>
          <a:bodyPr anchor="ctr"/>
          <a:lstStyle>
            <a:lvl1pPr rtl="0">
              <a:defRPr sz="2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Oval 9">
            <a:extLst>
              <a:ext uri="{FF2B5EF4-FFF2-40B4-BE49-F238E27FC236}">
                <a16:creationId xmlns:a16="http://schemas.microsoft.com/office/drawing/2014/main" id="{25F5E4A8-740F-E9EB-D094-49046DE82893}"/>
              </a:ext>
            </a:extLst>
          </p:cNvPr>
          <p:cNvSpPr/>
          <p:nvPr userDrawn="1"/>
        </p:nvSpPr>
        <p:spPr>
          <a:xfrm>
            <a:off x="5544033" y="-1016476"/>
            <a:ext cx="8890952" cy="8890952"/>
          </a:xfrm>
          <a:prstGeom prst="ellipse">
            <a:avLst/>
          </a:prstGeom>
          <a:noFill/>
          <a:ln w="50800">
            <a:solidFill>
              <a:schemeClr val="bg2">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Slide Number Placeholder 5">
            <a:extLst>
              <a:ext uri="{FF2B5EF4-FFF2-40B4-BE49-F238E27FC236}">
                <a16:creationId xmlns:a16="http://schemas.microsoft.com/office/drawing/2014/main" id="{6AC748BF-FA8B-AF92-B274-A0D3D9A2B23F}"/>
              </a:ext>
            </a:extLst>
          </p:cNvPr>
          <p:cNvSpPr>
            <a:spLocks noGrp="1"/>
          </p:cNvSpPr>
          <p:nvPr>
            <p:ph type="sldNum" sz="quarter" idx="12"/>
          </p:nvPr>
        </p:nvSpPr>
        <p:spPr>
          <a:xfrm>
            <a:off x="8990405" y="6452004"/>
            <a:ext cx="2743200" cy="237600"/>
          </a:xfrm>
          <a:prstGeom prst="rect">
            <a:avLst/>
          </a:prstGeom>
        </p:spPr>
        <p:txBody>
          <a:bodyPr/>
          <a:lstStyle>
            <a:lvl1pPr rtl="0">
              <a:defRPr sz="900">
                <a:solidFill>
                  <a:schemeClr val="bg2"/>
                </a:solidFill>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3685114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Quote Card White">
    <p:bg>
      <p:bgPr>
        <a:solidFill>
          <a:schemeClr val="bg1"/>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449CF3C-97EB-B835-2954-B46C4F03CAC4}"/>
              </a:ext>
            </a:extLst>
          </p:cNvPr>
          <p:cNvGraphicFramePr>
            <a:graphicFrameLocks noChangeAspect="1"/>
          </p:cNvGraphicFramePr>
          <p:nvPr userDrawn="1">
            <p:custDataLst>
              <p:tags r:id="rId1"/>
            </p:custDataLst>
            <p:extLst>
              <p:ext uri="{D42A27DB-BD31-4B8C-83A1-F6EECF244321}">
                <p14:modId xmlns:p14="http://schemas.microsoft.com/office/powerpoint/2010/main" val="4052316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2449CF3C-97EB-B835-2954-B46C4F03CAC4}"/>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4000" y="1388533"/>
            <a:ext cx="4114800" cy="3516158"/>
          </a:xfrm>
        </p:spPr>
        <p:txBody>
          <a:bodyPr anchor="ctr"/>
          <a:lstStyle>
            <a:lvl1pPr rtl="0">
              <a:defRPr sz="2800" b="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0" name="Oval 9">
            <a:extLst>
              <a:ext uri="{FF2B5EF4-FFF2-40B4-BE49-F238E27FC236}">
                <a16:creationId xmlns:a16="http://schemas.microsoft.com/office/drawing/2014/main" id="{25F5E4A8-740F-E9EB-D094-49046DE82893}"/>
              </a:ext>
            </a:extLst>
          </p:cNvPr>
          <p:cNvSpPr/>
          <p:nvPr userDrawn="1"/>
        </p:nvSpPr>
        <p:spPr>
          <a:xfrm>
            <a:off x="5544033" y="-1016476"/>
            <a:ext cx="8890952" cy="8890952"/>
          </a:xfrm>
          <a:prstGeom prst="ellipse">
            <a:avLst/>
          </a:prstGeom>
          <a:noFill/>
          <a:ln w="50800">
            <a:solidFill>
              <a:schemeClr val="bg2">
                <a:alpha val="2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6" name="Slide Number Placeholder 5">
            <a:extLst>
              <a:ext uri="{FF2B5EF4-FFF2-40B4-BE49-F238E27FC236}">
                <a16:creationId xmlns:a16="http://schemas.microsoft.com/office/drawing/2014/main" id="{85B22AD2-481A-CC45-475A-475E70EC812D}"/>
              </a:ext>
            </a:extLst>
          </p:cNvPr>
          <p:cNvSpPr>
            <a:spLocks noGrp="1"/>
          </p:cNvSpPr>
          <p:nvPr>
            <p:ph type="sldNum" sz="quarter" idx="12"/>
          </p:nvPr>
        </p:nvSpPr>
        <p:spPr>
          <a:xfrm>
            <a:off x="9057640" y="6452004"/>
            <a:ext cx="2743200" cy="237600"/>
          </a:xfrm>
          <a:prstGeom prst="rect">
            <a:avLst/>
          </a:prstGeom>
        </p:spPr>
        <p:txBody>
          <a:bodyPr/>
          <a:lstStyle>
            <a:lvl1pPr rtl="0">
              <a:defRPr>
                <a:solidFill>
                  <a:schemeClr val="bg1"/>
                </a:solidFill>
              </a:defRPr>
            </a:lvl1pPr>
          </a:lstStyle>
          <a:p>
            <a:fld id="{6DF1F962-6FCF-4ED9-AB1A-FC8E17859AF0}" type="slidenum">
              <a:rPr lang="en-US" smtClean="0"/>
              <a:pPr/>
              <a:t>‹#›</a:t>
            </a:fld>
            <a:endParaRPr lang="en-US"/>
          </a:p>
        </p:txBody>
      </p:sp>
      <p:sp>
        <p:nvSpPr>
          <p:cNvPr id="17" name="Slide Number Placeholder 5">
            <a:extLst>
              <a:ext uri="{FF2B5EF4-FFF2-40B4-BE49-F238E27FC236}">
                <a16:creationId xmlns:a16="http://schemas.microsoft.com/office/drawing/2014/main" id="{318BA360-8C69-1CEC-B71B-1AE230CC0C32}"/>
              </a:ext>
            </a:extLst>
          </p:cNvPr>
          <p:cNvSpPr txBox="1">
            <a:spLocks/>
          </p:cNvSpPr>
          <p:nvPr userDrawn="1"/>
        </p:nvSpPr>
        <p:spPr>
          <a:xfrm>
            <a:off x="9057640" y="6452004"/>
            <a:ext cx="2743200" cy="237600"/>
          </a:xfrm>
          <a:prstGeom prst="rect">
            <a:avLst/>
          </a:prstGeom>
        </p:spPr>
        <p:txBody>
          <a:bodyPr vert="horz" lIns="0" tIns="36000" rIns="0" bIns="0" rtlCol="0" anchor="t" anchorCtr="0"/>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6DF1F962-6FCF-4ED9-AB1A-FC8E17859AF0}" type="slidenum">
              <a:rPr lang="en-US" smtClean="0">
                <a:solidFill>
                  <a:schemeClr val="bg1"/>
                </a:solidFill>
              </a:rPr>
              <a:pPr rtl="0"/>
              <a:t>‹#›</a:t>
            </a:fld>
            <a:endParaRPr lang="en-US">
              <a:solidFill>
                <a:schemeClr val="bg1"/>
              </a:solidFill>
            </a:endParaRPr>
          </a:p>
        </p:txBody>
      </p:sp>
      <p:sp>
        <p:nvSpPr>
          <p:cNvPr id="12" name="Oval 11">
            <a:extLst>
              <a:ext uri="{FF2B5EF4-FFF2-40B4-BE49-F238E27FC236}">
                <a16:creationId xmlns:a16="http://schemas.microsoft.com/office/drawing/2014/main" id="{FD51975A-06A5-0EBF-2400-F329D8714110}"/>
              </a:ext>
            </a:extLst>
          </p:cNvPr>
          <p:cNvSpPr/>
          <p:nvPr userDrawn="1"/>
        </p:nvSpPr>
        <p:spPr>
          <a:xfrm>
            <a:off x="5544032" y="-1016476"/>
            <a:ext cx="8890952" cy="8890952"/>
          </a:xfrm>
          <a:prstGeom prst="ellipse">
            <a:avLst/>
          </a:prstGeom>
          <a:noFill/>
          <a:ln w="50800">
            <a:solidFill>
              <a:schemeClr val="accent4">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1050264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_longtitle_big-image">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99F5375-5587-D475-E6A2-9D125B8F0F6B}"/>
              </a:ext>
            </a:extLst>
          </p:cNvPr>
          <p:cNvGraphicFramePr>
            <a:graphicFrameLocks noChangeAspect="1"/>
          </p:cNvGraphicFramePr>
          <p:nvPr userDrawn="1">
            <p:custDataLst>
              <p:tags r:id="rId1"/>
            </p:custDataLst>
            <p:extLst>
              <p:ext uri="{D42A27DB-BD31-4B8C-83A1-F6EECF244321}">
                <p14:modId xmlns:p14="http://schemas.microsoft.com/office/powerpoint/2010/main" val="2524771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think-cell data - do not delete" hidden="1">
                        <a:extLst>
                          <a:ext uri="{FF2B5EF4-FFF2-40B4-BE49-F238E27FC236}">
                            <a16:creationId xmlns:a16="http://schemas.microsoft.com/office/drawing/2014/main" id="{B99F5375-5587-D475-E6A2-9D125B8F0F6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3">
            <a:extLst>
              <a:ext uri="{FF2B5EF4-FFF2-40B4-BE49-F238E27FC236}">
                <a16:creationId xmlns:a16="http://schemas.microsoft.com/office/drawing/2014/main" id="{22818FF4-B945-957A-803D-3F350FC46BC8}"/>
              </a:ext>
            </a:extLst>
          </p:cNvPr>
          <p:cNvSpPr>
            <a:spLocks noGrp="1"/>
          </p:cNvSpPr>
          <p:nvPr>
            <p:ph type="pic" sz="quarter" idx="16"/>
          </p:nvPr>
        </p:nvSpPr>
        <p:spPr>
          <a:xfrm>
            <a:off x="0" y="0"/>
            <a:ext cx="12192000" cy="6858000"/>
          </a:xfrm>
        </p:spPr>
        <p:txBody>
          <a:bodyPr/>
          <a:lstStyle>
            <a:lvl1pPr rtl="0">
              <a:defRPr/>
            </a:lvl1pPr>
          </a:lstStyle>
          <a:p>
            <a:r>
              <a:rPr lang="en-US"/>
              <a:t>Click icon to add picture</a:t>
            </a:r>
          </a:p>
        </p:txBody>
      </p:sp>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394750" y="2242800"/>
            <a:ext cx="8465820" cy="1583001"/>
          </a:xfrm>
          <a:prstGeom prst="rect">
            <a:avLst/>
          </a:prstGeom>
        </p:spPr>
        <p:txBody>
          <a:bodyPr vert="horz">
            <a:noAutofit/>
          </a:bodyPr>
          <a:lstStyle>
            <a:lvl1pPr rtl="0">
              <a:defRPr sz="5400" b="1" cap="none" baseline="0">
                <a:solidFill>
                  <a:schemeClr val="bg1"/>
                </a:solidFill>
                <a:latin typeface="Poppins" pitchFamily="2" charset="77"/>
                <a:cs typeface="Poppins" pitchFamily="2" charset="77"/>
              </a:defRPr>
            </a:lvl1pPr>
          </a:lstStyle>
          <a:p>
            <a:r>
              <a:rPr lang="en-US"/>
              <a:t>Presentation title </a:t>
            </a:r>
            <a:br>
              <a:rPr lang="en-US"/>
            </a:br>
            <a:r>
              <a:rPr lang="en-US"/>
              <a:t>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14000" y="4161600"/>
            <a:ext cx="8465820" cy="847725"/>
          </a:xfrm>
          <a:prstGeom prst="rect">
            <a:avLst/>
          </a:prstGeom>
        </p:spPr>
        <p:txBody>
          <a:bodyPr>
            <a:normAutofit/>
          </a:bodyPr>
          <a:lstStyle>
            <a:lvl1pPr marL="0" indent="0" rtl="0">
              <a:buNone/>
              <a:defRPr sz="1800" b="1" i="0" cap="all" baseline="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Tree>
    <p:extLst>
      <p:ext uri="{BB962C8B-B14F-4D97-AF65-F5344CB8AC3E}">
        <p14:creationId xmlns:p14="http://schemas.microsoft.com/office/powerpoint/2010/main" val="40016413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4686DF57-961C-ED33-4A5F-C16534F7E7B5}"/>
              </a:ext>
            </a:extLst>
          </p:cNvPr>
          <p:cNvGraphicFramePr>
            <a:graphicFrameLocks noChangeAspect="1"/>
          </p:cNvGraphicFramePr>
          <p:nvPr userDrawn="1">
            <p:custDataLst>
              <p:tags r:id="rId1"/>
            </p:custDataLst>
            <p:extLst>
              <p:ext uri="{D42A27DB-BD31-4B8C-83A1-F6EECF244321}">
                <p14:modId xmlns:p14="http://schemas.microsoft.com/office/powerpoint/2010/main" val="12403873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4686DF57-961C-ED33-4A5F-C16534F7E7B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ext Placeholder 4">
            <a:extLst>
              <a:ext uri="{FF2B5EF4-FFF2-40B4-BE49-F238E27FC236}">
                <a16:creationId xmlns:a16="http://schemas.microsoft.com/office/drawing/2014/main" id="{E56D9E3A-43C6-864D-AEA2-E993182AE3E5}"/>
              </a:ext>
            </a:extLst>
          </p:cNvPr>
          <p:cNvSpPr>
            <a:spLocks noGrp="1"/>
          </p:cNvSpPr>
          <p:nvPr>
            <p:ph type="body" sz="quarter" idx="11" hasCustomPrompt="1"/>
          </p:nvPr>
        </p:nvSpPr>
        <p:spPr>
          <a:xfrm>
            <a:off x="457200" y="1911096"/>
            <a:ext cx="5876925" cy="259637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1" baseline="0">
                <a:solidFill>
                  <a:schemeClr val="tx1">
                    <a:lumMod val="75000"/>
                    <a:lumOff val="2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a:t>
            </a:r>
            <a:r>
              <a:rPr lang="en-US" sz="1800">
                <a:latin typeface="Verdana" panose="020B0604030504040204" pitchFamily="34" charset="0"/>
                <a:ea typeface="Verdana" panose="020B0604030504040204" pitchFamily="34" charset="0"/>
                <a:cs typeface="Verdana" panose="020B0604030504040204" pitchFamily="34" charset="0"/>
              </a:rPr>
              <a:t>	01</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02</a:t>
            </a: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03</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04</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05</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06</a:t>
            </a:r>
            <a:r>
              <a:rPr lang="en-US" sz="1800"/>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Content Title goes here </a:t>
            </a:r>
            <a:r>
              <a:rPr lang="en-US" sz="1800">
                <a:latin typeface="Verdana" panose="020B0604030504040204" pitchFamily="34" charset="0"/>
                <a:ea typeface="Verdana" panose="020B0604030504040204" pitchFamily="34" charset="0"/>
                <a:cs typeface="Verdana" panose="020B0604030504040204" pitchFamily="34" charset="0"/>
              </a:rPr>
              <a:t>	07</a:t>
            </a: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800"/>
              <a:t> </a:t>
            </a:r>
            <a:endParaRPr lang="en-US"/>
          </a:p>
          <a:p>
            <a:pPr lvl="0"/>
            <a:r>
              <a:rPr lang="en-US" sz="1800"/>
              <a:t> </a:t>
            </a:r>
            <a:endParaRPr lang="en-US"/>
          </a:p>
        </p:txBody>
      </p:sp>
      <p:sp>
        <p:nvSpPr>
          <p:cNvPr id="3" name="Text Placeholder 2">
            <a:extLst>
              <a:ext uri="{FF2B5EF4-FFF2-40B4-BE49-F238E27FC236}">
                <a16:creationId xmlns:a16="http://schemas.microsoft.com/office/drawing/2014/main" id="{385AF1AD-6934-704C-B8C8-1C78FE75354C}"/>
              </a:ext>
            </a:extLst>
          </p:cNvPr>
          <p:cNvSpPr>
            <a:spLocks noGrp="1"/>
          </p:cNvSpPr>
          <p:nvPr>
            <p:ph type="body" sz="quarter" idx="10" hasCustomPrompt="1"/>
          </p:nvPr>
        </p:nvSpPr>
        <p:spPr>
          <a:xfrm>
            <a:off x="457200" y="457252"/>
            <a:ext cx="5876925" cy="596296"/>
          </a:xfrm>
          <a:prstGeom prst="rect">
            <a:avLst/>
          </a:prstGeom>
        </p:spPr>
        <p:txBody>
          <a:bodyPr/>
          <a:lstStyle>
            <a:lvl1pPr marL="0" indent="0" rtl="0">
              <a:buNone/>
              <a:defRPr sz="3200" b="1" i="0">
                <a:solidFill>
                  <a:srgbClr val="1FA29C"/>
                </a:solidFill>
                <a:latin typeface="Poppins" pitchFamily="2" charset="77"/>
                <a:ea typeface="Verdana" panose="020B0604030504040204" pitchFamily="34" charset="0"/>
                <a:cs typeface="Poppins" pitchFamily="2" charset="77"/>
              </a:defRPr>
            </a:lvl1pPr>
            <a:lvl2pPr marL="457200" indent="0" rtl="0">
              <a:buNone/>
              <a:defRPr sz="3200"/>
            </a:lvl2pPr>
          </a:lstStyle>
          <a:p>
            <a:pPr lvl="0"/>
            <a:r>
              <a:rPr lang="en-US"/>
              <a:t>Table of Contents</a:t>
            </a:r>
          </a:p>
          <a:p>
            <a:pPr lvl="1"/>
            <a:endParaRPr lang="en-US"/>
          </a:p>
        </p:txBody>
      </p:sp>
      <p:pic>
        <p:nvPicPr>
          <p:cNvPr id="9" name="Picture 8">
            <a:extLst>
              <a:ext uri="{FF2B5EF4-FFF2-40B4-BE49-F238E27FC236}">
                <a16:creationId xmlns:a16="http://schemas.microsoft.com/office/drawing/2014/main" id="{023612A1-E237-5848-AAB2-6E604FB5D864}"/>
              </a:ext>
            </a:extLst>
          </p:cNvPr>
          <p:cNvPicPr>
            <a:picLocks noChangeAspect="1"/>
          </p:cNvPicPr>
          <p:nvPr userDrawn="1"/>
        </p:nvPicPr>
        <p:blipFill rotWithShape="1">
          <a:blip r:embed="rId5" cstate="email">
            <a:alphaModFix amt="47000"/>
            <a:extLst>
              <a:ext uri="{28A0092B-C50C-407E-A947-70E740481C1C}">
                <a14:useLocalDpi xmlns:a14="http://schemas.microsoft.com/office/drawing/2010/main"/>
              </a:ext>
            </a:extLst>
          </a:blip>
          <a:srcRect/>
          <a:stretch/>
        </p:blipFill>
        <p:spPr>
          <a:xfrm>
            <a:off x="9651766" y="0"/>
            <a:ext cx="2540234" cy="2533872"/>
          </a:xfrm>
          <a:prstGeom prst="rect">
            <a:avLst/>
          </a:prstGeom>
        </p:spPr>
      </p:pic>
      <p:pic>
        <p:nvPicPr>
          <p:cNvPr id="6" name="Picture 5" descr="Background pattern&#10;&#10;Description automatically generated">
            <a:extLst>
              <a:ext uri="{FF2B5EF4-FFF2-40B4-BE49-F238E27FC236}">
                <a16:creationId xmlns:a16="http://schemas.microsoft.com/office/drawing/2014/main" id="{1AE22A41-43CD-F79B-44B5-0CEF8EEF1924}"/>
              </a:ext>
            </a:extLst>
          </p:cNvPr>
          <p:cNvPicPr>
            <a:picLocks noChangeAspect="1"/>
          </p:cNvPicPr>
          <p:nvPr userDrawn="1"/>
        </p:nvPicPr>
        <p:blipFill rotWithShape="1">
          <a:blip r:embed="rId6" cstate="email">
            <a:alphaModFix amt="20000"/>
            <a:extLst>
              <a:ext uri="{28A0092B-C50C-407E-A947-70E740481C1C}">
                <a14:useLocalDpi xmlns:a14="http://schemas.microsoft.com/office/drawing/2010/main"/>
              </a:ext>
            </a:extLst>
          </a:blip>
          <a:srcRect/>
          <a:stretch/>
        </p:blipFill>
        <p:spPr>
          <a:xfrm>
            <a:off x="8901953" y="5027900"/>
            <a:ext cx="3290047" cy="1830100"/>
          </a:xfrm>
          <a:prstGeom prst="rect">
            <a:avLst/>
          </a:prstGeom>
        </p:spPr>
      </p:pic>
      <p:sp>
        <p:nvSpPr>
          <p:cNvPr id="7" name="Slide Number Placeholder 4">
            <a:extLst>
              <a:ext uri="{FF2B5EF4-FFF2-40B4-BE49-F238E27FC236}">
                <a16:creationId xmlns:a16="http://schemas.microsoft.com/office/drawing/2014/main" id="{3D7AC2DD-4E51-D46A-6558-C0894B7EA716}"/>
              </a:ext>
            </a:extLst>
          </p:cNvPr>
          <p:cNvSpPr>
            <a:spLocks noGrp="1"/>
          </p:cNvSpPr>
          <p:nvPr>
            <p:ph type="sldNum" sz="quarter" idx="12"/>
          </p:nvPr>
        </p:nvSpPr>
        <p:spPr>
          <a:xfrm>
            <a:off x="9057640" y="6452004"/>
            <a:ext cx="2743200" cy="237600"/>
          </a:xfrm>
          <a:prstGeom prst="rect">
            <a:avLst/>
          </a:prstGeom>
        </p:spPr>
        <p:txBody>
          <a:bodyPr/>
          <a:lstStyle>
            <a:lvl1pPr rtl="0">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2872603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AB42B3BA-84AA-C404-67BC-517F5495090C}"/>
              </a:ext>
            </a:extLst>
          </p:cNvPr>
          <p:cNvGraphicFramePr>
            <a:graphicFrameLocks noChangeAspect="1"/>
          </p:cNvGraphicFramePr>
          <p:nvPr userDrawn="1">
            <p:custDataLst>
              <p:tags r:id="rId1"/>
            </p:custDataLst>
            <p:extLst>
              <p:ext uri="{D42A27DB-BD31-4B8C-83A1-F6EECF244321}">
                <p14:modId xmlns:p14="http://schemas.microsoft.com/office/powerpoint/2010/main" val="38164768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AB42B3BA-84AA-C404-67BC-517F549509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7" name="Picture Placeholder 6">
            <a:extLst>
              <a:ext uri="{FF2B5EF4-FFF2-40B4-BE49-F238E27FC236}">
                <a16:creationId xmlns:a16="http://schemas.microsoft.com/office/drawing/2014/main" id="{6EEFFE6C-5B99-3041-808E-2A357222C938}"/>
              </a:ext>
            </a:extLst>
          </p:cNvPr>
          <p:cNvSpPr>
            <a:spLocks noGrp="1"/>
          </p:cNvSpPr>
          <p:nvPr>
            <p:ph type="pic" sz="quarter" idx="13"/>
          </p:nvPr>
        </p:nvSpPr>
        <p:spPr>
          <a:xfrm>
            <a:off x="0" y="0"/>
            <a:ext cx="12192000" cy="6858000"/>
          </a:xfrm>
        </p:spPr>
        <p:txBody>
          <a:bodyPr/>
          <a:lstStyle>
            <a:lvl1pPr rtl="0">
              <a:defRPr/>
            </a:lvl1pPr>
          </a:lstStyle>
          <a:p>
            <a:r>
              <a:rPr lang="en-US"/>
              <a:t>Click icon to add picture</a:t>
            </a:r>
          </a:p>
        </p:txBody>
      </p:sp>
      <p:sp>
        <p:nvSpPr>
          <p:cNvPr id="2" name="Title 1">
            <a:extLst>
              <a:ext uri="{FF2B5EF4-FFF2-40B4-BE49-F238E27FC236}">
                <a16:creationId xmlns:a16="http://schemas.microsoft.com/office/drawing/2014/main" id="{E167DA80-60B6-7D46-953A-F0D89EDE5404}"/>
              </a:ext>
            </a:extLst>
          </p:cNvPr>
          <p:cNvSpPr>
            <a:spLocks noGrp="1"/>
          </p:cNvSpPr>
          <p:nvPr>
            <p:ph type="title"/>
          </p:nvPr>
        </p:nvSpPr>
        <p:spPr>
          <a:xfrm>
            <a:off x="413998" y="2080875"/>
            <a:ext cx="4805702" cy="810000"/>
          </a:xfrm>
        </p:spPr>
        <p:txBody>
          <a:bodyPr vert="horz"/>
          <a:lstStyle>
            <a:lvl1pPr rtl="0">
              <a:defRPr>
                <a:solidFill>
                  <a:schemeClr val="bg2"/>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8F39C36E-79C9-4744-9CB8-FE9282654F82}"/>
              </a:ext>
            </a:extLst>
          </p:cNvPr>
          <p:cNvSpPr>
            <a:spLocks noGrp="1"/>
          </p:cNvSpPr>
          <p:nvPr>
            <p:ph type="sldNum" sz="quarter" idx="12"/>
          </p:nvPr>
        </p:nvSpPr>
        <p:spPr>
          <a:xfrm>
            <a:off x="8961829" y="6452004"/>
            <a:ext cx="2743200" cy="237600"/>
          </a:xfrm>
          <a:prstGeom prst="rect">
            <a:avLst/>
          </a:prstGeom>
        </p:spPr>
        <p:txBody>
          <a:bodyPr/>
          <a:lstStyle>
            <a:lvl1pPr rtl="0">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37144270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End Slide Dark-Green_English">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8F43016-5B58-2B40-9B4B-FDB4F6C5D3DF}"/>
              </a:ext>
            </a:extLst>
          </p:cNvPr>
          <p:cNvGraphicFramePr>
            <a:graphicFrameLocks noChangeAspect="1"/>
          </p:cNvGraphicFramePr>
          <p:nvPr userDrawn="1">
            <p:custDataLst>
              <p:tags r:id="rId1"/>
            </p:custDataLst>
            <p:extLst>
              <p:ext uri="{D42A27DB-BD31-4B8C-83A1-F6EECF244321}">
                <p14:modId xmlns:p14="http://schemas.microsoft.com/office/powerpoint/2010/main" val="51024192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38F43016-5B58-2B40-9B4B-FDB4F6C5D3D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7A7FE4B-9D34-AB41-99DD-D88D90D0B53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19" name="Group 18">
            <a:extLst>
              <a:ext uri="{FF2B5EF4-FFF2-40B4-BE49-F238E27FC236}">
                <a16:creationId xmlns:a16="http://schemas.microsoft.com/office/drawing/2014/main" id="{36F33F09-ECDC-6C9D-B9F6-493C291BDE67}"/>
              </a:ext>
            </a:extLst>
          </p:cNvPr>
          <p:cNvGrpSpPr/>
          <p:nvPr userDrawn="1"/>
        </p:nvGrpSpPr>
        <p:grpSpPr>
          <a:xfrm>
            <a:off x="9533965" y="5370262"/>
            <a:ext cx="2658035" cy="1772022"/>
            <a:chOff x="10104418" y="5696776"/>
            <a:chExt cx="2087582" cy="1391720"/>
          </a:xfrm>
        </p:grpSpPr>
        <p:pic>
          <p:nvPicPr>
            <p:cNvPr id="20" name="Picture 19" descr="A picture containing fan, device, vector graphics&#10;&#10;Description automatically generated">
              <a:extLst>
                <a:ext uri="{FF2B5EF4-FFF2-40B4-BE49-F238E27FC236}">
                  <a16:creationId xmlns:a16="http://schemas.microsoft.com/office/drawing/2014/main" id="{66E9C7A1-034F-3243-AF0E-061BF2407BD3}"/>
                </a:ext>
              </a:extLst>
            </p:cNvPr>
            <p:cNvPicPr>
              <a:picLocks noChangeAspect="1"/>
            </p:cNvPicPr>
            <p:nvPr userDrawn="1"/>
          </p:nvPicPr>
          <p:blipFill>
            <a:blip r:embed="rId5" cstate="email">
              <a:alphaModFix amt="12000"/>
              <a:extLst>
                <a:ext uri="{28A0092B-C50C-407E-A947-70E740481C1C}">
                  <a14:useLocalDpi xmlns:a14="http://schemas.microsoft.com/office/drawing/2010/main"/>
                </a:ext>
              </a:extLst>
            </a:blip>
            <a:stretch>
              <a:fillRect/>
            </a:stretch>
          </p:blipFill>
          <p:spPr>
            <a:xfrm>
              <a:off x="10104419" y="5696776"/>
              <a:ext cx="2087581" cy="1391720"/>
            </a:xfrm>
            <a:prstGeom prst="rect">
              <a:avLst/>
            </a:prstGeom>
          </p:spPr>
        </p:pic>
        <p:pic>
          <p:nvPicPr>
            <p:cNvPr id="21" name="Picture 20" descr="Background pattern&#10;&#10;Description automatically generated">
              <a:extLst>
                <a:ext uri="{FF2B5EF4-FFF2-40B4-BE49-F238E27FC236}">
                  <a16:creationId xmlns:a16="http://schemas.microsoft.com/office/drawing/2014/main" id="{17EA201D-4E64-7CB8-11D8-EBE2BCFC6FE1}"/>
                </a:ext>
              </a:extLst>
            </p:cNvPr>
            <p:cNvPicPr>
              <a:picLocks noChangeAspect="1"/>
            </p:cNvPicPr>
            <p:nvPr userDrawn="1"/>
          </p:nvPicPr>
          <p:blipFill rotWithShape="1">
            <a:blip r:embed="rId6" cstate="email">
              <a:alphaModFix/>
              <a:extLst>
                <a:ext uri="{28A0092B-C50C-407E-A947-70E740481C1C}">
                  <a14:useLocalDpi xmlns:a14="http://schemas.microsoft.com/office/drawing/2010/main"/>
                </a:ext>
              </a:extLst>
            </a:blip>
            <a:srcRect/>
            <a:stretch/>
          </p:blipFill>
          <p:spPr>
            <a:xfrm>
              <a:off x="10104418" y="5696776"/>
              <a:ext cx="2087581" cy="1161224"/>
            </a:xfrm>
            <a:prstGeom prst="rect">
              <a:avLst/>
            </a:prstGeom>
          </p:spPr>
        </p:pic>
      </p:grpSp>
      <p:sp>
        <p:nvSpPr>
          <p:cNvPr id="22" name="TextBox 21">
            <a:extLst>
              <a:ext uri="{FF2B5EF4-FFF2-40B4-BE49-F238E27FC236}">
                <a16:creationId xmlns:a16="http://schemas.microsoft.com/office/drawing/2014/main" id="{3A1C1D82-2A77-C4CD-BD8F-2474DC2960C0}"/>
              </a:ext>
            </a:extLst>
          </p:cNvPr>
          <p:cNvSpPr txBox="1"/>
          <p:nvPr userDrawn="1"/>
        </p:nvSpPr>
        <p:spPr>
          <a:xfrm>
            <a:off x="467360" y="3839100"/>
            <a:ext cx="8119641" cy="276999"/>
          </a:xfrm>
          <a:prstGeom prst="rect">
            <a:avLst/>
          </a:prstGeom>
          <a:noFill/>
        </p:spPr>
        <p:txBody>
          <a:bodyPr wrap="square" rtlCol="0">
            <a:spAutoFit/>
          </a:bodyPr>
          <a:lstStyle/>
          <a:p>
            <a:pPr rtl="0"/>
            <a:r>
              <a:rPr lang="en-US" sz="1200" b="0" i="0">
                <a:solidFill>
                  <a:schemeClr val="bg1"/>
                </a:solidFill>
                <a:latin typeface="Poppins Light" pitchFamily="2" charset="77"/>
                <a:cs typeface="Poppins Light" pitchFamily="2" charset="77"/>
              </a:rPr>
              <a:t>www.globalfinancingfacility.org                  gffsecretariat@worldbank.org                @thegff</a:t>
            </a:r>
          </a:p>
        </p:txBody>
      </p:sp>
      <p:pic>
        <p:nvPicPr>
          <p:cNvPr id="24" name="Picture 23">
            <a:extLst>
              <a:ext uri="{FF2B5EF4-FFF2-40B4-BE49-F238E27FC236}">
                <a16:creationId xmlns:a16="http://schemas.microsoft.com/office/drawing/2014/main" id="{86EC0533-6DCD-58B7-918D-73DCFEBD59D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242754" y="3900799"/>
            <a:ext cx="200973" cy="163478"/>
          </a:xfrm>
          <a:prstGeom prst="rect">
            <a:avLst/>
          </a:prstGeom>
        </p:spPr>
      </p:pic>
      <p:cxnSp>
        <p:nvCxnSpPr>
          <p:cNvPr id="25" name="Straight Connector 24">
            <a:extLst>
              <a:ext uri="{FF2B5EF4-FFF2-40B4-BE49-F238E27FC236}">
                <a16:creationId xmlns:a16="http://schemas.microsoft.com/office/drawing/2014/main" id="{4F145208-5DD9-5C75-F86B-62414FB83C57}"/>
              </a:ext>
            </a:extLst>
          </p:cNvPr>
          <p:cNvCxnSpPr>
            <a:cxnSpLocks/>
          </p:cNvCxnSpPr>
          <p:nvPr userDrawn="1"/>
        </p:nvCxnSpPr>
        <p:spPr>
          <a:xfrm>
            <a:off x="3138255" y="3834987"/>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906C693-22E5-BBF9-6656-FCAB887DB7A5}"/>
              </a:ext>
            </a:extLst>
          </p:cNvPr>
          <p:cNvCxnSpPr>
            <a:cxnSpLocks/>
          </p:cNvCxnSpPr>
          <p:nvPr userDrawn="1"/>
        </p:nvCxnSpPr>
        <p:spPr>
          <a:xfrm>
            <a:off x="6104868" y="3834987"/>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27" name="Picture 26" descr="Icon&#10;&#10;Description automatically generated">
            <a:extLst>
              <a:ext uri="{FF2B5EF4-FFF2-40B4-BE49-F238E27FC236}">
                <a16:creationId xmlns:a16="http://schemas.microsoft.com/office/drawing/2014/main" id="{EE7EBB53-5DFB-FD10-5B55-A7A49B74646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296505" y="3900799"/>
            <a:ext cx="228660" cy="160883"/>
          </a:xfrm>
          <a:prstGeom prst="rect">
            <a:avLst/>
          </a:prstGeom>
        </p:spPr>
      </p:pic>
      <p:pic>
        <p:nvPicPr>
          <p:cNvPr id="28" name="Picture 27">
            <a:extLst>
              <a:ext uri="{FF2B5EF4-FFF2-40B4-BE49-F238E27FC236}">
                <a16:creationId xmlns:a16="http://schemas.microsoft.com/office/drawing/2014/main" id="{99415CF6-EC1E-28F3-A90E-17280C897722}"/>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67360" y="2744910"/>
            <a:ext cx="6887811" cy="773912"/>
          </a:xfrm>
          <a:prstGeom prst="rect">
            <a:avLst/>
          </a:prstGeom>
        </p:spPr>
      </p:pic>
    </p:spTree>
    <p:extLst>
      <p:ext uri="{BB962C8B-B14F-4D97-AF65-F5344CB8AC3E}">
        <p14:creationId xmlns:p14="http://schemas.microsoft.com/office/powerpoint/2010/main" val="3876276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End Slide Teal__English">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D5BE5D9-BCAC-6FC6-D730-F4B0777C81EF}"/>
              </a:ext>
            </a:extLst>
          </p:cNvPr>
          <p:cNvGraphicFramePr>
            <a:graphicFrameLocks noChangeAspect="1"/>
          </p:cNvGraphicFramePr>
          <p:nvPr userDrawn="1">
            <p:custDataLst>
              <p:tags r:id="rId1"/>
            </p:custDataLst>
            <p:extLst>
              <p:ext uri="{D42A27DB-BD31-4B8C-83A1-F6EECF244321}">
                <p14:modId xmlns:p14="http://schemas.microsoft.com/office/powerpoint/2010/main" val="1154090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DD5BE5D9-BCAC-6FC6-D730-F4B0777C81E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7A7FE4B-9D34-AB41-99DD-D88D90D0B53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1" name="TextBox 10">
            <a:extLst>
              <a:ext uri="{FF2B5EF4-FFF2-40B4-BE49-F238E27FC236}">
                <a16:creationId xmlns:a16="http://schemas.microsoft.com/office/drawing/2014/main" id="{F6CB2D8D-DCE8-9EF3-8515-DACC2DCB69BD}"/>
              </a:ext>
            </a:extLst>
          </p:cNvPr>
          <p:cNvSpPr txBox="1"/>
          <p:nvPr userDrawn="1"/>
        </p:nvSpPr>
        <p:spPr>
          <a:xfrm>
            <a:off x="467360" y="3839100"/>
            <a:ext cx="8119641" cy="276999"/>
          </a:xfrm>
          <a:prstGeom prst="rect">
            <a:avLst/>
          </a:prstGeom>
          <a:noFill/>
        </p:spPr>
        <p:txBody>
          <a:bodyPr wrap="square" rtlCol="0">
            <a:spAutoFit/>
          </a:bodyPr>
          <a:lstStyle/>
          <a:p>
            <a:pPr rtl="0"/>
            <a:r>
              <a:rPr lang="en-US" sz="1200" b="0" i="0">
                <a:solidFill>
                  <a:schemeClr val="bg1"/>
                </a:solidFill>
                <a:latin typeface="Poppins Light" pitchFamily="2" charset="77"/>
                <a:cs typeface="Poppins Light" pitchFamily="2" charset="77"/>
              </a:rPr>
              <a:t>www.globalfinancingfacility.org                  gffsecretariat@worldbank.org                @thegff</a:t>
            </a:r>
          </a:p>
        </p:txBody>
      </p:sp>
      <p:pic>
        <p:nvPicPr>
          <p:cNvPr id="13" name="Picture 12">
            <a:extLst>
              <a:ext uri="{FF2B5EF4-FFF2-40B4-BE49-F238E27FC236}">
                <a16:creationId xmlns:a16="http://schemas.microsoft.com/office/drawing/2014/main" id="{ED45DF40-D1B1-C5E6-35C3-5E0A5CCE03F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6242754" y="3900799"/>
            <a:ext cx="200973" cy="163478"/>
          </a:xfrm>
          <a:prstGeom prst="rect">
            <a:avLst/>
          </a:prstGeom>
        </p:spPr>
      </p:pic>
      <p:cxnSp>
        <p:nvCxnSpPr>
          <p:cNvPr id="14" name="Straight Connector 13">
            <a:extLst>
              <a:ext uri="{FF2B5EF4-FFF2-40B4-BE49-F238E27FC236}">
                <a16:creationId xmlns:a16="http://schemas.microsoft.com/office/drawing/2014/main" id="{E140ED07-323D-22A0-266F-1FED7C1BE3FD}"/>
              </a:ext>
            </a:extLst>
          </p:cNvPr>
          <p:cNvCxnSpPr>
            <a:cxnSpLocks/>
          </p:cNvCxnSpPr>
          <p:nvPr userDrawn="1"/>
        </p:nvCxnSpPr>
        <p:spPr>
          <a:xfrm>
            <a:off x="3138255" y="3834987"/>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BCD71D61-BBE2-6CE7-5685-980DB2513D3C}"/>
              </a:ext>
            </a:extLst>
          </p:cNvPr>
          <p:cNvCxnSpPr>
            <a:cxnSpLocks/>
          </p:cNvCxnSpPr>
          <p:nvPr userDrawn="1"/>
        </p:nvCxnSpPr>
        <p:spPr>
          <a:xfrm>
            <a:off x="6104868" y="3834987"/>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17" name="Picture 16">
            <a:extLst>
              <a:ext uri="{FF2B5EF4-FFF2-40B4-BE49-F238E27FC236}">
                <a16:creationId xmlns:a16="http://schemas.microsoft.com/office/drawing/2014/main" id="{9DA8D9CA-2161-BC86-912B-DF008FC4D77A}"/>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67360" y="2744910"/>
            <a:ext cx="6887811" cy="773912"/>
          </a:xfrm>
          <a:prstGeom prst="rect">
            <a:avLst/>
          </a:prstGeom>
        </p:spPr>
      </p:pic>
      <p:grpSp>
        <p:nvGrpSpPr>
          <p:cNvPr id="23" name="Group 22">
            <a:extLst>
              <a:ext uri="{FF2B5EF4-FFF2-40B4-BE49-F238E27FC236}">
                <a16:creationId xmlns:a16="http://schemas.microsoft.com/office/drawing/2014/main" id="{B7973FD9-81E8-1E36-586F-46F0695FF298}"/>
              </a:ext>
            </a:extLst>
          </p:cNvPr>
          <p:cNvGrpSpPr/>
          <p:nvPr userDrawn="1"/>
        </p:nvGrpSpPr>
        <p:grpSpPr>
          <a:xfrm>
            <a:off x="9533965" y="5370262"/>
            <a:ext cx="2658035" cy="1772022"/>
            <a:chOff x="10104418" y="5696776"/>
            <a:chExt cx="2087582" cy="1391720"/>
          </a:xfrm>
        </p:grpSpPr>
        <p:pic>
          <p:nvPicPr>
            <p:cNvPr id="24" name="Picture 23" descr="A picture containing fan, device, vector graphics&#10;&#10;Description automatically generated">
              <a:extLst>
                <a:ext uri="{FF2B5EF4-FFF2-40B4-BE49-F238E27FC236}">
                  <a16:creationId xmlns:a16="http://schemas.microsoft.com/office/drawing/2014/main" id="{F2141805-DB82-2822-D4F6-73247395EC31}"/>
                </a:ext>
              </a:extLst>
            </p:cNvPr>
            <p:cNvPicPr>
              <a:picLocks noChangeAspect="1"/>
            </p:cNvPicPr>
            <p:nvPr userDrawn="1"/>
          </p:nvPicPr>
          <p:blipFill>
            <a:blip r:embed="rId7" cstate="email">
              <a:alphaModFix amt="12000"/>
              <a:extLst>
                <a:ext uri="{28A0092B-C50C-407E-A947-70E740481C1C}">
                  <a14:useLocalDpi xmlns:a14="http://schemas.microsoft.com/office/drawing/2010/main"/>
                </a:ext>
              </a:extLst>
            </a:blip>
            <a:stretch>
              <a:fillRect/>
            </a:stretch>
          </p:blipFill>
          <p:spPr>
            <a:xfrm>
              <a:off x="10104419" y="5696776"/>
              <a:ext cx="2087581" cy="1391720"/>
            </a:xfrm>
            <a:prstGeom prst="rect">
              <a:avLst/>
            </a:prstGeom>
          </p:spPr>
        </p:pic>
        <p:pic>
          <p:nvPicPr>
            <p:cNvPr id="25" name="Picture 24" descr="Background pattern&#10;&#10;Description automatically generated">
              <a:extLst>
                <a:ext uri="{FF2B5EF4-FFF2-40B4-BE49-F238E27FC236}">
                  <a16:creationId xmlns:a16="http://schemas.microsoft.com/office/drawing/2014/main" id="{30E0D3B6-D7D0-17F6-2372-700A0BE311D7}"/>
                </a:ext>
              </a:extLst>
            </p:cNvPr>
            <p:cNvPicPr>
              <a:picLocks noChangeAspect="1"/>
            </p:cNvPicPr>
            <p:nvPr userDrawn="1"/>
          </p:nvPicPr>
          <p:blipFill rotWithShape="1">
            <a:blip r:embed="rId8" cstate="email">
              <a:alphaModFix amt="51000"/>
              <a:extLst>
                <a:ext uri="{28A0092B-C50C-407E-A947-70E740481C1C}">
                  <a14:useLocalDpi xmlns:a14="http://schemas.microsoft.com/office/drawing/2010/main"/>
                </a:ext>
              </a:extLst>
            </a:blip>
            <a:srcRect/>
            <a:stretch/>
          </p:blipFill>
          <p:spPr>
            <a:xfrm>
              <a:off x="10104418" y="5696776"/>
              <a:ext cx="2087581" cy="1161224"/>
            </a:xfrm>
            <a:prstGeom prst="rect">
              <a:avLst/>
            </a:prstGeom>
          </p:spPr>
        </p:pic>
      </p:grpSp>
      <p:pic>
        <p:nvPicPr>
          <p:cNvPr id="12" name="Picture 11" descr="Icon&#10;&#10;Description automatically generated">
            <a:extLst>
              <a:ext uri="{FF2B5EF4-FFF2-40B4-BE49-F238E27FC236}">
                <a16:creationId xmlns:a16="http://schemas.microsoft.com/office/drawing/2014/main" id="{364F2C87-C0AF-5E6A-5B58-E39CD1190A4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3296505" y="3900799"/>
            <a:ext cx="228660" cy="160883"/>
          </a:xfrm>
          <a:prstGeom prst="rect">
            <a:avLst/>
          </a:prstGeom>
        </p:spPr>
      </p:pic>
    </p:spTree>
    <p:extLst>
      <p:ext uri="{BB962C8B-B14F-4D97-AF65-F5344CB8AC3E}">
        <p14:creationId xmlns:p14="http://schemas.microsoft.com/office/powerpoint/2010/main" val="13563715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End Slide Dark-Green_French">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E18F8EBB-99B6-22E6-61D0-87D5F2A01D60}"/>
              </a:ext>
            </a:extLst>
          </p:cNvPr>
          <p:cNvGraphicFramePr>
            <a:graphicFrameLocks noChangeAspect="1"/>
          </p:cNvGraphicFramePr>
          <p:nvPr userDrawn="1">
            <p:custDataLst>
              <p:tags r:id="rId1"/>
            </p:custDataLst>
            <p:extLst>
              <p:ext uri="{D42A27DB-BD31-4B8C-83A1-F6EECF244321}">
                <p14:modId xmlns:p14="http://schemas.microsoft.com/office/powerpoint/2010/main" val="2139841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E18F8EBB-99B6-22E6-61D0-87D5F2A01D6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7A7FE4B-9D34-AB41-99DD-D88D90D0B53D}"/>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19" name="Group 18">
            <a:extLst>
              <a:ext uri="{FF2B5EF4-FFF2-40B4-BE49-F238E27FC236}">
                <a16:creationId xmlns:a16="http://schemas.microsoft.com/office/drawing/2014/main" id="{36F33F09-ECDC-6C9D-B9F6-493C291BDE67}"/>
              </a:ext>
            </a:extLst>
          </p:cNvPr>
          <p:cNvGrpSpPr/>
          <p:nvPr userDrawn="1"/>
        </p:nvGrpSpPr>
        <p:grpSpPr>
          <a:xfrm>
            <a:off x="9533965" y="5370262"/>
            <a:ext cx="2658035" cy="1772022"/>
            <a:chOff x="10104418" y="5696776"/>
            <a:chExt cx="2087582" cy="1391720"/>
          </a:xfrm>
        </p:grpSpPr>
        <p:pic>
          <p:nvPicPr>
            <p:cNvPr id="20" name="Picture 19" descr="A picture containing fan, device, vector graphics&#10;&#10;Description automatically generated">
              <a:extLst>
                <a:ext uri="{FF2B5EF4-FFF2-40B4-BE49-F238E27FC236}">
                  <a16:creationId xmlns:a16="http://schemas.microsoft.com/office/drawing/2014/main" id="{66E9C7A1-034F-3243-AF0E-061BF2407BD3}"/>
                </a:ext>
              </a:extLst>
            </p:cNvPr>
            <p:cNvPicPr>
              <a:picLocks noChangeAspect="1"/>
            </p:cNvPicPr>
            <p:nvPr userDrawn="1"/>
          </p:nvPicPr>
          <p:blipFill>
            <a:blip r:embed="rId5" cstate="email">
              <a:alphaModFix amt="12000"/>
              <a:extLst>
                <a:ext uri="{28A0092B-C50C-407E-A947-70E740481C1C}">
                  <a14:useLocalDpi xmlns:a14="http://schemas.microsoft.com/office/drawing/2010/main"/>
                </a:ext>
              </a:extLst>
            </a:blip>
            <a:stretch>
              <a:fillRect/>
            </a:stretch>
          </p:blipFill>
          <p:spPr>
            <a:xfrm>
              <a:off x="10104419" y="5696776"/>
              <a:ext cx="2087581" cy="1391720"/>
            </a:xfrm>
            <a:prstGeom prst="rect">
              <a:avLst/>
            </a:prstGeom>
          </p:spPr>
        </p:pic>
        <p:pic>
          <p:nvPicPr>
            <p:cNvPr id="21" name="Picture 20" descr="Background pattern&#10;&#10;Description automatically generated">
              <a:extLst>
                <a:ext uri="{FF2B5EF4-FFF2-40B4-BE49-F238E27FC236}">
                  <a16:creationId xmlns:a16="http://schemas.microsoft.com/office/drawing/2014/main" id="{17EA201D-4E64-7CB8-11D8-EBE2BCFC6FE1}"/>
                </a:ext>
              </a:extLst>
            </p:cNvPr>
            <p:cNvPicPr>
              <a:picLocks noChangeAspect="1"/>
            </p:cNvPicPr>
            <p:nvPr userDrawn="1"/>
          </p:nvPicPr>
          <p:blipFill rotWithShape="1">
            <a:blip r:embed="rId6" cstate="email">
              <a:alphaModFix/>
              <a:extLst>
                <a:ext uri="{28A0092B-C50C-407E-A947-70E740481C1C}">
                  <a14:useLocalDpi xmlns:a14="http://schemas.microsoft.com/office/drawing/2010/main"/>
                </a:ext>
              </a:extLst>
            </a:blip>
            <a:srcRect/>
            <a:stretch/>
          </p:blipFill>
          <p:spPr>
            <a:xfrm>
              <a:off x="10104418" y="5696776"/>
              <a:ext cx="2087581" cy="1161224"/>
            </a:xfrm>
            <a:prstGeom prst="rect">
              <a:avLst/>
            </a:prstGeom>
          </p:spPr>
        </p:pic>
      </p:grpSp>
      <p:sp>
        <p:nvSpPr>
          <p:cNvPr id="22" name="TextBox 21">
            <a:extLst>
              <a:ext uri="{FF2B5EF4-FFF2-40B4-BE49-F238E27FC236}">
                <a16:creationId xmlns:a16="http://schemas.microsoft.com/office/drawing/2014/main" id="{3A1C1D82-2A77-C4CD-BD8F-2474DC2960C0}"/>
              </a:ext>
            </a:extLst>
          </p:cNvPr>
          <p:cNvSpPr txBox="1"/>
          <p:nvPr userDrawn="1"/>
        </p:nvSpPr>
        <p:spPr>
          <a:xfrm>
            <a:off x="467360" y="3839100"/>
            <a:ext cx="8119641"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bg1"/>
                </a:solidFill>
                <a:latin typeface="Poppins Light" pitchFamily="2" charset="77"/>
                <a:cs typeface="Poppins Light" pitchFamily="2" charset="77"/>
              </a:rPr>
              <a:t>www.globalfinancingfacility.org/fr	           gffsecretariat@worldbank.org                @thegff</a:t>
            </a:r>
          </a:p>
        </p:txBody>
      </p:sp>
      <p:pic>
        <p:nvPicPr>
          <p:cNvPr id="24" name="Picture 23">
            <a:extLst>
              <a:ext uri="{FF2B5EF4-FFF2-40B4-BE49-F238E27FC236}">
                <a16:creationId xmlns:a16="http://schemas.microsoft.com/office/drawing/2014/main" id="{86EC0533-6DCD-58B7-918D-73DCFEBD59D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18956" y="3900799"/>
            <a:ext cx="200973" cy="163478"/>
          </a:xfrm>
          <a:prstGeom prst="rect">
            <a:avLst/>
          </a:prstGeom>
        </p:spPr>
      </p:pic>
      <p:cxnSp>
        <p:nvCxnSpPr>
          <p:cNvPr id="25" name="Straight Connector 24">
            <a:extLst>
              <a:ext uri="{FF2B5EF4-FFF2-40B4-BE49-F238E27FC236}">
                <a16:creationId xmlns:a16="http://schemas.microsoft.com/office/drawing/2014/main" id="{4F145208-5DD9-5C75-F86B-62414FB83C57}"/>
              </a:ext>
            </a:extLst>
          </p:cNvPr>
          <p:cNvCxnSpPr>
            <a:cxnSpLocks/>
          </p:cNvCxnSpPr>
          <p:nvPr userDrawn="1"/>
        </p:nvCxnSpPr>
        <p:spPr>
          <a:xfrm>
            <a:off x="3236229" y="3834987"/>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906C693-22E5-BBF9-6656-FCAB887DB7A5}"/>
              </a:ext>
            </a:extLst>
          </p:cNvPr>
          <p:cNvCxnSpPr>
            <a:cxnSpLocks/>
          </p:cNvCxnSpPr>
          <p:nvPr userDrawn="1"/>
        </p:nvCxnSpPr>
        <p:spPr>
          <a:xfrm>
            <a:off x="6181070" y="3834987"/>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27" name="Picture 26" descr="Icon&#10;&#10;Description automatically generated">
            <a:extLst>
              <a:ext uri="{FF2B5EF4-FFF2-40B4-BE49-F238E27FC236}">
                <a16:creationId xmlns:a16="http://schemas.microsoft.com/office/drawing/2014/main" id="{EE7EBB53-5DFB-FD10-5B55-A7A49B74646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396458" y="3900799"/>
            <a:ext cx="228660" cy="160883"/>
          </a:xfrm>
          <a:prstGeom prst="rect">
            <a:avLst/>
          </a:prstGeom>
        </p:spPr>
      </p:pic>
      <p:pic>
        <p:nvPicPr>
          <p:cNvPr id="14" name="Picture 13">
            <a:extLst>
              <a:ext uri="{FF2B5EF4-FFF2-40B4-BE49-F238E27FC236}">
                <a16:creationId xmlns:a16="http://schemas.microsoft.com/office/drawing/2014/main" id="{D28532F9-E075-38AD-53D7-72BA9BE4643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67360" y="2766131"/>
            <a:ext cx="8166100" cy="711200"/>
          </a:xfrm>
          <a:prstGeom prst="rect">
            <a:avLst/>
          </a:prstGeom>
        </p:spPr>
      </p:pic>
    </p:spTree>
    <p:extLst>
      <p:ext uri="{BB962C8B-B14F-4D97-AF65-F5344CB8AC3E}">
        <p14:creationId xmlns:p14="http://schemas.microsoft.com/office/powerpoint/2010/main" val="22994634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End Slide Teal_French">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1583A183-9A70-216C-FF8A-D7E455EB1C2B}"/>
              </a:ext>
            </a:extLst>
          </p:cNvPr>
          <p:cNvGraphicFramePr>
            <a:graphicFrameLocks noChangeAspect="1"/>
          </p:cNvGraphicFramePr>
          <p:nvPr userDrawn="1">
            <p:custDataLst>
              <p:tags r:id="rId1"/>
            </p:custDataLst>
            <p:extLst>
              <p:ext uri="{D42A27DB-BD31-4B8C-83A1-F6EECF244321}">
                <p14:modId xmlns:p14="http://schemas.microsoft.com/office/powerpoint/2010/main" val="21305951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1583A183-9A70-216C-FF8A-D7E455EB1C2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7A7FE4B-9D34-AB41-99DD-D88D90D0B53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nvGrpSpPr>
          <p:cNvPr id="19" name="Group 18">
            <a:extLst>
              <a:ext uri="{FF2B5EF4-FFF2-40B4-BE49-F238E27FC236}">
                <a16:creationId xmlns:a16="http://schemas.microsoft.com/office/drawing/2014/main" id="{36F33F09-ECDC-6C9D-B9F6-493C291BDE67}"/>
              </a:ext>
            </a:extLst>
          </p:cNvPr>
          <p:cNvGrpSpPr/>
          <p:nvPr userDrawn="1"/>
        </p:nvGrpSpPr>
        <p:grpSpPr>
          <a:xfrm>
            <a:off x="9533965" y="5370262"/>
            <a:ext cx="2658035" cy="1772022"/>
            <a:chOff x="10104418" y="5696776"/>
            <a:chExt cx="2087582" cy="1391720"/>
          </a:xfrm>
        </p:grpSpPr>
        <p:pic>
          <p:nvPicPr>
            <p:cNvPr id="20" name="Picture 19" descr="A picture containing fan, device, vector graphics&#10;&#10;Description automatically generated">
              <a:extLst>
                <a:ext uri="{FF2B5EF4-FFF2-40B4-BE49-F238E27FC236}">
                  <a16:creationId xmlns:a16="http://schemas.microsoft.com/office/drawing/2014/main" id="{66E9C7A1-034F-3243-AF0E-061BF2407BD3}"/>
                </a:ext>
              </a:extLst>
            </p:cNvPr>
            <p:cNvPicPr>
              <a:picLocks noChangeAspect="1"/>
            </p:cNvPicPr>
            <p:nvPr userDrawn="1"/>
          </p:nvPicPr>
          <p:blipFill>
            <a:blip r:embed="rId5" cstate="email">
              <a:alphaModFix amt="12000"/>
              <a:extLst>
                <a:ext uri="{28A0092B-C50C-407E-A947-70E740481C1C}">
                  <a14:useLocalDpi xmlns:a14="http://schemas.microsoft.com/office/drawing/2010/main"/>
                </a:ext>
              </a:extLst>
            </a:blip>
            <a:stretch>
              <a:fillRect/>
            </a:stretch>
          </p:blipFill>
          <p:spPr>
            <a:xfrm>
              <a:off x="10104419" y="5696776"/>
              <a:ext cx="2087581" cy="1391720"/>
            </a:xfrm>
            <a:prstGeom prst="rect">
              <a:avLst/>
            </a:prstGeom>
          </p:spPr>
        </p:pic>
        <p:pic>
          <p:nvPicPr>
            <p:cNvPr id="21" name="Picture 20" descr="Background pattern&#10;&#10;Description automatically generated">
              <a:extLst>
                <a:ext uri="{FF2B5EF4-FFF2-40B4-BE49-F238E27FC236}">
                  <a16:creationId xmlns:a16="http://schemas.microsoft.com/office/drawing/2014/main" id="{17EA201D-4E64-7CB8-11D8-EBE2BCFC6FE1}"/>
                </a:ext>
              </a:extLst>
            </p:cNvPr>
            <p:cNvPicPr>
              <a:picLocks noChangeAspect="1"/>
            </p:cNvPicPr>
            <p:nvPr userDrawn="1"/>
          </p:nvPicPr>
          <p:blipFill rotWithShape="1">
            <a:blip r:embed="rId6" cstate="email">
              <a:alphaModFix/>
              <a:extLst>
                <a:ext uri="{28A0092B-C50C-407E-A947-70E740481C1C}">
                  <a14:useLocalDpi xmlns:a14="http://schemas.microsoft.com/office/drawing/2010/main"/>
                </a:ext>
              </a:extLst>
            </a:blip>
            <a:srcRect/>
            <a:stretch/>
          </p:blipFill>
          <p:spPr>
            <a:xfrm>
              <a:off x="10104418" y="5696776"/>
              <a:ext cx="2087581" cy="1161224"/>
            </a:xfrm>
            <a:prstGeom prst="rect">
              <a:avLst/>
            </a:prstGeom>
          </p:spPr>
        </p:pic>
      </p:grpSp>
      <p:sp>
        <p:nvSpPr>
          <p:cNvPr id="22" name="TextBox 21">
            <a:extLst>
              <a:ext uri="{FF2B5EF4-FFF2-40B4-BE49-F238E27FC236}">
                <a16:creationId xmlns:a16="http://schemas.microsoft.com/office/drawing/2014/main" id="{3A1C1D82-2A77-C4CD-BD8F-2474DC2960C0}"/>
              </a:ext>
            </a:extLst>
          </p:cNvPr>
          <p:cNvSpPr txBox="1"/>
          <p:nvPr userDrawn="1"/>
        </p:nvSpPr>
        <p:spPr>
          <a:xfrm>
            <a:off x="467360" y="3839100"/>
            <a:ext cx="8119641"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bg1"/>
                </a:solidFill>
                <a:latin typeface="Poppins Light" pitchFamily="2" charset="77"/>
                <a:cs typeface="Poppins Light" pitchFamily="2" charset="77"/>
              </a:rPr>
              <a:t>www.globalfinancingfacility.org/fr	           gffsecretariat@worldbank.org                @thegff</a:t>
            </a:r>
          </a:p>
        </p:txBody>
      </p:sp>
      <p:pic>
        <p:nvPicPr>
          <p:cNvPr id="24" name="Picture 23">
            <a:extLst>
              <a:ext uri="{FF2B5EF4-FFF2-40B4-BE49-F238E27FC236}">
                <a16:creationId xmlns:a16="http://schemas.microsoft.com/office/drawing/2014/main" id="{86EC0533-6DCD-58B7-918D-73DCFEBD59D2}"/>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6348936" y="3900799"/>
            <a:ext cx="200973" cy="163478"/>
          </a:xfrm>
          <a:prstGeom prst="rect">
            <a:avLst/>
          </a:prstGeom>
        </p:spPr>
      </p:pic>
      <p:cxnSp>
        <p:nvCxnSpPr>
          <p:cNvPr id="25" name="Straight Connector 24">
            <a:extLst>
              <a:ext uri="{FF2B5EF4-FFF2-40B4-BE49-F238E27FC236}">
                <a16:creationId xmlns:a16="http://schemas.microsoft.com/office/drawing/2014/main" id="{4F145208-5DD9-5C75-F86B-62414FB83C57}"/>
              </a:ext>
            </a:extLst>
          </p:cNvPr>
          <p:cNvCxnSpPr>
            <a:cxnSpLocks/>
          </p:cNvCxnSpPr>
          <p:nvPr userDrawn="1"/>
        </p:nvCxnSpPr>
        <p:spPr>
          <a:xfrm>
            <a:off x="3236229" y="3834987"/>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D906C693-22E5-BBF9-6656-FCAB887DB7A5}"/>
              </a:ext>
            </a:extLst>
          </p:cNvPr>
          <p:cNvCxnSpPr>
            <a:cxnSpLocks/>
          </p:cNvCxnSpPr>
          <p:nvPr userDrawn="1"/>
        </p:nvCxnSpPr>
        <p:spPr>
          <a:xfrm>
            <a:off x="6181070" y="3834987"/>
            <a:ext cx="0" cy="281687"/>
          </a:xfrm>
          <a:prstGeom prst="line">
            <a:avLst/>
          </a:prstGeom>
          <a:ln w="19050">
            <a:solidFill>
              <a:schemeClr val="bg1"/>
            </a:solidFill>
          </a:ln>
        </p:spPr>
        <p:style>
          <a:lnRef idx="1">
            <a:schemeClr val="dk1"/>
          </a:lnRef>
          <a:fillRef idx="0">
            <a:schemeClr val="dk1"/>
          </a:fillRef>
          <a:effectRef idx="0">
            <a:schemeClr val="dk1"/>
          </a:effectRef>
          <a:fontRef idx="minor">
            <a:schemeClr val="tx1"/>
          </a:fontRef>
        </p:style>
      </p:cxnSp>
      <p:pic>
        <p:nvPicPr>
          <p:cNvPr id="27" name="Picture 26" descr="Icon&#10;&#10;Description automatically generated">
            <a:extLst>
              <a:ext uri="{FF2B5EF4-FFF2-40B4-BE49-F238E27FC236}">
                <a16:creationId xmlns:a16="http://schemas.microsoft.com/office/drawing/2014/main" id="{EE7EBB53-5DFB-FD10-5B55-A7A49B74646B}"/>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3396458" y="3900799"/>
            <a:ext cx="228660" cy="160883"/>
          </a:xfrm>
          <a:prstGeom prst="rect">
            <a:avLst/>
          </a:prstGeom>
        </p:spPr>
      </p:pic>
      <p:pic>
        <p:nvPicPr>
          <p:cNvPr id="14" name="Picture 13">
            <a:extLst>
              <a:ext uri="{FF2B5EF4-FFF2-40B4-BE49-F238E27FC236}">
                <a16:creationId xmlns:a16="http://schemas.microsoft.com/office/drawing/2014/main" id="{D28532F9-E075-38AD-53D7-72BA9BE46430}"/>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467360" y="2766131"/>
            <a:ext cx="8166100" cy="711200"/>
          </a:xfrm>
          <a:prstGeom prst="rect">
            <a:avLst/>
          </a:prstGeom>
        </p:spPr>
      </p:pic>
    </p:spTree>
    <p:extLst>
      <p:ext uri="{BB962C8B-B14F-4D97-AF65-F5344CB8AC3E}">
        <p14:creationId xmlns:p14="http://schemas.microsoft.com/office/powerpoint/2010/main" val="7876650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blank" preserve="1">
  <p:cSld name="Blank slide">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3C3613D7-973B-D937-7FD7-882BD4E092BB}"/>
              </a:ext>
            </a:extLst>
          </p:cNvPr>
          <p:cNvGraphicFramePr>
            <a:graphicFrameLocks noChangeAspect="1"/>
          </p:cNvGraphicFramePr>
          <p:nvPr userDrawn="1">
            <p:custDataLst>
              <p:tags r:id="rId1"/>
            </p:custDataLst>
            <p:extLst>
              <p:ext uri="{D42A27DB-BD31-4B8C-83A1-F6EECF244321}">
                <p14:modId xmlns:p14="http://schemas.microsoft.com/office/powerpoint/2010/main" val="37002819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3C3613D7-973B-D937-7FD7-882BD4E092B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Slide Number Placeholder 3">
            <a:extLst>
              <a:ext uri="{FF2B5EF4-FFF2-40B4-BE49-F238E27FC236}">
                <a16:creationId xmlns:a16="http://schemas.microsoft.com/office/drawing/2014/main" id="{52F9AA12-58EE-42C8-A01C-871D4E0BC59A}"/>
              </a:ext>
            </a:extLst>
          </p:cNvPr>
          <p:cNvSpPr>
            <a:spLocks noGrp="1"/>
          </p:cNvSpPr>
          <p:nvPr>
            <p:ph type="sldNum" sz="quarter" idx="12"/>
          </p:nvPr>
        </p:nvSpPr>
        <p:spPr>
          <a:xfrm>
            <a:off x="8961829" y="6452004"/>
            <a:ext cx="2743200" cy="237600"/>
          </a:xfrm>
          <a:prstGeom prst="rect">
            <a:avLst/>
          </a:prstGeom>
        </p:spPr>
        <p:txBody>
          <a:bodyPr/>
          <a:lstStyle>
            <a:lvl1pPr rtl="0">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13179168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Cover slide">
    <p:bg>
      <p:bgPr>
        <a:solidFill>
          <a:schemeClr val="accent2"/>
        </a:solidFill>
        <a:effectLst/>
      </p:bgPr>
    </p:bg>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85A5A1A-326A-C480-52C0-49313A7B655C}"/>
              </a:ext>
            </a:extLst>
          </p:cNvPr>
          <p:cNvGraphicFramePr>
            <a:graphicFrameLocks noChangeAspect="1"/>
          </p:cNvGraphicFramePr>
          <p:nvPr userDrawn="1">
            <p:custDataLst>
              <p:tags r:id="rId1"/>
            </p:custDataLst>
            <p:extLst>
              <p:ext uri="{D42A27DB-BD31-4B8C-83A1-F6EECF244321}">
                <p14:modId xmlns:p14="http://schemas.microsoft.com/office/powerpoint/2010/main" val="28031419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185A5A1A-326A-C480-52C0-49313A7B655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pic>
        <p:nvPicPr>
          <p:cNvPr id="12" name="Graphic 11">
            <a:extLst>
              <a:ext uri="{FF2B5EF4-FFF2-40B4-BE49-F238E27FC236}">
                <a16:creationId xmlns:a16="http://schemas.microsoft.com/office/drawing/2014/main" id="{6269C2B6-AEC5-4A9E-A623-DB2AB287998F}"/>
              </a:ext>
            </a:extLst>
          </p:cNvPr>
          <p:cNvPicPr>
            <a:picLocks noChangeAspect="1"/>
          </p:cNvPicPr>
          <p:nvPr userDrawn="1"/>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718" y="0"/>
            <a:ext cx="12178564" cy="6858000"/>
          </a:xfrm>
          <a:prstGeom prst="rect">
            <a:avLst/>
          </a:prstGeom>
        </p:spPr>
      </p:pic>
      <p:sp>
        <p:nvSpPr>
          <p:cNvPr id="2" name="Title 1">
            <a:extLst>
              <a:ext uri="{FF2B5EF4-FFF2-40B4-BE49-F238E27FC236}">
                <a16:creationId xmlns:a16="http://schemas.microsoft.com/office/drawing/2014/main" id="{52E1A94B-4034-4C4D-9FCA-E56E4BB6C665}"/>
              </a:ext>
            </a:extLst>
          </p:cNvPr>
          <p:cNvSpPr>
            <a:spLocks noGrp="1"/>
          </p:cNvSpPr>
          <p:nvPr>
            <p:ph type="ctrTitle"/>
          </p:nvPr>
        </p:nvSpPr>
        <p:spPr>
          <a:xfrm>
            <a:off x="414000" y="3070800"/>
            <a:ext cx="6134400" cy="1968560"/>
          </a:xfrm>
        </p:spPr>
        <p:txBody>
          <a:bodyPr vert="horz" tIns="216000" anchor="t" anchorCtr="0"/>
          <a:lstStyle>
            <a:lvl1pPr algn="l" rtl="0">
              <a:lnSpc>
                <a:spcPct val="85000"/>
              </a:lnSpc>
              <a:defRPr sz="6370" spc="-70" baseline="0">
                <a:solidFill>
                  <a:schemeClr val="bg2"/>
                </a:solidFill>
              </a:defRPr>
            </a:lvl1pPr>
          </a:lstStyle>
          <a:p>
            <a:r>
              <a:rPr lang="en-US"/>
              <a:t>Click to edit Master title style</a:t>
            </a:r>
          </a:p>
        </p:txBody>
      </p:sp>
      <p:sp>
        <p:nvSpPr>
          <p:cNvPr id="3" name="Subtitle 2">
            <a:extLst>
              <a:ext uri="{FF2B5EF4-FFF2-40B4-BE49-F238E27FC236}">
                <a16:creationId xmlns:a16="http://schemas.microsoft.com/office/drawing/2014/main" id="{1D0FC425-E40C-4A3F-A382-DDE12B2DEC79}"/>
              </a:ext>
            </a:extLst>
          </p:cNvPr>
          <p:cNvSpPr>
            <a:spLocks noGrp="1"/>
          </p:cNvSpPr>
          <p:nvPr>
            <p:ph type="subTitle" idx="1"/>
          </p:nvPr>
        </p:nvSpPr>
        <p:spPr>
          <a:xfrm>
            <a:off x="414000" y="5317200"/>
            <a:ext cx="6134400" cy="595920"/>
          </a:xfrm>
        </p:spPr>
        <p:txBody>
          <a:bodyPr/>
          <a:lstStyle>
            <a:lvl1pPr marL="0" indent="0" algn="l" rtl="0">
              <a:buNone/>
              <a:defRPr sz="18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7C6F22-906A-45E2-8345-B155D5F8A027}"/>
              </a:ext>
            </a:extLst>
          </p:cNvPr>
          <p:cNvSpPr>
            <a:spLocks noGrp="1"/>
          </p:cNvSpPr>
          <p:nvPr>
            <p:ph type="dt" sz="half" idx="10"/>
          </p:nvPr>
        </p:nvSpPr>
        <p:spPr>
          <a:xfrm>
            <a:off x="414000" y="6139520"/>
            <a:ext cx="6134400" cy="365125"/>
          </a:xfrm>
        </p:spPr>
        <p:txBody>
          <a:bodyPr lIns="0" tIns="64800" rIns="0" bIns="0"/>
          <a:lstStyle>
            <a:lvl1pPr rtl="0">
              <a:defRPr sz="1820" b="1">
                <a:solidFill>
                  <a:schemeClr val="bg1"/>
                </a:solidFill>
              </a:defRPr>
            </a:lvl1pPr>
          </a:lstStyle>
          <a:p>
            <a:endParaRPr lang="en-US"/>
          </a:p>
        </p:txBody>
      </p:sp>
      <p:sp>
        <p:nvSpPr>
          <p:cNvPr id="16" name="Picture Placeholder 15">
            <a:extLst>
              <a:ext uri="{FF2B5EF4-FFF2-40B4-BE49-F238E27FC236}">
                <a16:creationId xmlns:a16="http://schemas.microsoft.com/office/drawing/2014/main" id="{958D5D46-DBC1-441A-BE7A-91DEE3317877}"/>
              </a:ext>
            </a:extLst>
          </p:cNvPr>
          <p:cNvSpPr>
            <a:spLocks noGrp="1"/>
          </p:cNvSpPr>
          <p:nvPr>
            <p:ph type="pic" sz="quarter" idx="11" hasCustomPrompt="1"/>
          </p:nvPr>
        </p:nvSpPr>
        <p:spPr>
          <a:xfrm>
            <a:off x="406400" y="404813"/>
            <a:ext cx="1760400" cy="529200"/>
          </a:xfrm>
        </p:spPr>
        <p:txBody>
          <a:bodyPr/>
          <a:lstStyle>
            <a:lvl1pPr rtl="0">
              <a:defRPr>
                <a:solidFill>
                  <a:schemeClr val="bg1"/>
                </a:solidFill>
              </a:defRPr>
            </a:lvl1pPr>
          </a:lstStyle>
          <a:p>
            <a:r>
              <a:rPr lang="en-US"/>
              <a:t>Logo</a:t>
            </a:r>
          </a:p>
        </p:txBody>
      </p:sp>
      <p:sp>
        <p:nvSpPr>
          <p:cNvPr id="8" name="Picture Placeholder 15">
            <a:extLst>
              <a:ext uri="{FF2B5EF4-FFF2-40B4-BE49-F238E27FC236}">
                <a16:creationId xmlns:a16="http://schemas.microsoft.com/office/drawing/2014/main" id="{3BBE5E11-C60C-4B6B-B9AA-F0242AAFD1D0}"/>
              </a:ext>
            </a:extLst>
          </p:cNvPr>
          <p:cNvSpPr>
            <a:spLocks noGrp="1"/>
          </p:cNvSpPr>
          <p:nvPr>
            <p:ph type="pic" sz="quarter" idx="14" hasCustomPrompt="1"/>
          </p:nvPr>
        </p:nvSpPr>
        <p:spPr>
          <a:xfrm>
            <a:off x="2340000" y="404813"/>
            <a:ext cx="2725200" cy="529200"/>
          </a:xfrm>
        </p:spPr>
        <p:txBody>
          <a:bodyPr/>
          <a:lstStyle>
            <a:lvl1pPr rtl="0">
              <a:defRPr>
                <a:solidFill>
                  <a:schemeClr val="bg1"/>
                </a:solidFill>
              </a:defRPr>
            </a:lvl1pPr>
          </a:lstStyle>
          <a:p>
            <a:r>
              <a:rPr lang="en-US"/>
              <a:t>Logo</a:t>
            </a:r>
          </a:p>
        </p:txBody>
      </p:sp>
      <p:sp>
        <p:nvSpPr>
          <p:cNvPr id="37" name="Picture Placeholder 36">
            <a:extLst>
              <a:ext uri="{FF2B5EF4-FFF2-40B4-BE49-F238E27FC236}">
                <a16:creationId xmlns:a16="http://schemas.microsoft.com/office/drawing/2014/main" id="{2FECAA43-16A9-483C-B14F-39D1BCED96BD}"/>
              </a:ext>
            </a:extLst>
          </p:cNvPr>
          <p:cNvSpPr>
            <a:spLocks noGrp="1"/>
          </p:cNvSpPr>
          <p:nvPr>
            <p:ph type="pic" sz="quarter" idx="15"/>
          </p:nvPr>
        </p:nvSpPr>
        <p:spPr>
          <a:xfrm>
            <a:off x="6960971" y="-262868"/>
            <a:ext cx="5236089" cy="5703614"/>
          </a:xfrm>
          <a:custGeom>
            <a:avLst/>
            <a:gdLst>
              <a:gd name="connsiteX0" fmla="*/ 1312167 w 5236089"/>
              <a:gd name="connsiteY0" fmla="*/ 0 h 5703614"/>
              <a:gd name="connsiteX1" fmla="*/ 5236089 w 5236089"/>
              <a:gd name="connsiteY1" fmla="*/ 0 h 5703614"/>
              <a:gd name="connsiteX2" fmla="*/ 5236089 w 5236089"/>
              <a:gd name="connsiteY2" fmla="*/ 4390173 h 5703614"/>
              <a:gd name="connsiteX3" fmla="*/ 3923921 w 5236089"/>
              <a:gd name="connsiteY3" fmla="*/ 5703614 h 5703614"/>
              <a:gd name="connsiteX4" fmla="*/ 0 w 5236089"/>
              <a:gd name="connsiteY4" fmla="*/ 5703614 h 5703614"/>
              <a:gd name="connsiteX5" fmla="*/ 0 w 5236089"/>
              <a:gd name="connsiteY5" fmla="*/ 1313446 h 5703614"/>
              <a:gd name="connsiteX6" fmla="*/ 1312167 w 5236089"/>
              <a:gd name="connsiteY6" fmla="*/ 0 h 570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6089" h="5703614">
                <a:moveTo>
                  <a:pt x="1312167" y="0"/>
                </a:moveTo>
                <a:lnTo>
                  <a:pt x="5236089" y="0"/>
                </a:lnTo>
                <a:lnTo>
                  <a:pt x="5236089" y="4390173"/>
                </a:lnTo>
                <a:cubicBezTo>
                  <a:pt x="5236089" y="5115562"/>
                  <a:pt x="4648607" y="5703603"/>
                  <a:pt x="3923921" y="5703614"/>
                </a:cubicBezTo>
                <a:lnTo>
                  <a:pt x="0" y="5703614"/>
                </a:lnTo>
                <a:lnTo>
                  <a:pt x="0" y="1313446"/>
                </a:lnTo>
                <a:cubicBezTo>
                  <a:pt x="0" y="588045"/>
                  <a:pt x="587481" y="4"/>
                  <a:pt x="1312167" y="0"/>
                </a:cubicBezTo>
                <a:close/>
              </a:path>
            </a:pathLst>
          </a:custGeom>
          <a:solidFill>
            <a:schemeClr val="accent6">
              <a:lumMod val="20000"/>
              <a:lumOff val="80000"/>
            </a:schemeClr>
          </a:solidFill>
        </p:spPr>
        <p:txBody>
          <a:bodyPr wrap="square">
            <a:noAutofit/>
          </a:bodyPr>
          <a:lstStyle>
            <a:lvl1pPr algn="ctr">
              <a:defRPr/>
            </a:lvl1pPr>
          </a:lstStyle>
          <a:p>
            <a:endParaRPr lang="en-GB"/>
          </a:p>
        </p:txBody>
      </p:sp>
    </p:spTree>
    <p:extLst>
      <p:ext uri="{BB962C8B-B14F-4D97-AF65-F5344CB8AC3E}">
        <p14:creationId xmlns:p14="http://schemas.microsoft.com/office/powerpoint/2010/main" val="36580284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091340C-CC6E-C318-251E-A61E30ED0266}"/>
              </a:ext>
            </a:extLst>
          </p:cNvPr>
          <p:cNvGraphicFramePr>
            <a:graphicFrameLocks noChangeAspect="1"/>
          </p:cNvGraphicFramePr>
          <p:nvPr userDrawn="1">
            <p:custDataLst>
              <p:tags r:id="rId1"/>
            </p:custDataLst>
            <p:extLst>
              <p:ext uri="{D42A27DB-BD31-4B8C-83A1-F6EECF244321}">
                <p14:modId xmlns:p14="http://schemas.microsoft.com/office/powerpoint/2010/main" val="23656935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7091340C-CC6E-C318-251E-A61E30ED026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0" name="Picture Placeholder 19">
            <a:extLst>
              <a:ext uri="{FF2B5EF4-FFF2-40B4-BE49-F238E27FC236}">
                <a16:creationId xmlns:a16="http://schemas.microsoft.com/office/drawing/2014/main" id="{1EFC8E71-2277-D4BF-0030-3CFD44D80FB4}"/>
              </a:ext>
            </a:extLst>
          </p:cNvPr>
          <p:cNvSpPr>
            <a:spLocks noGrp="1"/>
          </p:cNvSpPr>
          <p:nvPr userDrawn="1">
            <p:ph type="pic" sz="quarter" idx="13"/>
          </p:nvPr>
        </p:nvSpPr>
        <p:spPr>
          <a:xfrm>
            <a:off x="6795600" y="-5679"/>
            <a:ext cx="5396400" cy="6858000"/>
          </a:xfrm>
          <a:custGeom>
            <a:avLst/>
            <a:gdLst>
              <a:gd name="connsiteX0" fmla="*/ 1970237 w 5396400"/>
              <a:gd name="connsiteY0" fmla="*/ 0 h 6858000"/>
              <a:gd name="connsiteX1" fmla="*/ 5396400 w 5396400"/>
              <a:gd name="connsiteY1" fmla="*/ 0 h 6858000"/>
              <a:gd name="connsiteX2" fmla="*/ 5396400 w 5396400"/>
              <a:gd name="connsiteY2" fmla="*/ 6836948 h 6858000"/>
              <a:gd name="connsiteX3" fmla="*/ 5348271 w 5396400"/>
              <a:gd name="connsiteY3" fmla="*/ 6858000 h 6858000"/>
              <a:gd name="connsiteX4" fmla="*/ 2302830 w 5396400"/>
              <a:gd name="connsiteY4" fmla="*/ 6858000 h 6858000"/>
              <a:gd name="connsiteX5" fmla="*/ 2168296 w 5396400"/>
              <a:gd name="connsiteY5" fmla="*/ 6797179 h 6858000"/>
              <a:gd name="connsiteX6" fmla="*/ 0 w 5396400"/>
              <a:gd name="connsiteY6" fmla="*/ 3346833 h 6858000"/>
              <a:gd name="connsiteX7" fmla="*/ 1842951 w 5396400"/>
              <a:gd name="connsiteY7" fmla="*/ 7318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96400" h="6858000">
                <a:moveTo>
                  <a:pt x="1970237" y="0"/>
                </a:moveTo>
                <a:lnTo>
                  <a:pt x="5396400" y="0"/>
                </a:lnTo>
                <a:lnTo>
                  <a:pt x="5396400" y="6836948"/>
                </a:lnTo>
                <a:lnTo>
                  <a:pt x="5348271" y="6858000"/>
                </a:lnTo>
                <a:lnTo>
                  <a:pt x="2302830" y="6858000"/>
                </a:lnTo>
                <a:lnTo>
                  <a:pt x="2168296" y="6797179"/>
                </a:lnTo>
                <a:cubicBezTo>
                  <a:pt x="885336" y="6178985"/>
                  <a:pt x="0" y="4866299"/>
                  <a:pt x="0" y="3346833"/>
                </a:cubicBezTo>
                <a:cubicBezTo>
                  <a:pt x="0" y="1959494"/>
                  <a:pt x="738059" y="744537"/>
                  <a:pt x="1842951" y="73188"/>
                </a:cubicBezTo>
                <a:close/>
              </a:path>
            </a:pathLst>
          </a:custGeom>
        </p:spPr>
        <p:txBody>
          <a:bodyPr wrap="square" anchor="ctr">
            <a:noAutofit/>
          </a:bodyPr>
          <a:lstStyle>
            <a:lvl1pPr marL="0" indent="0" algn="ctr">
              <a:buFontTx/>
              <a:buNone/>
              <a:defRPr b="1"/>
            </a:lvl1pPr>
          </a:lstStyle>
          <a:p>
            <a:endParaRPr lang="en-US"/>
          </a:p>
        </p:txBody>
      </p:sp>
      <p:sp>
        <p:nvSpPr>
          <p:cNvPr id="3" name="Subtitle 2">
            <a:extLst>
              <a:ext uri="{FF2B5EF4-FFF2-40B4-BE49-F238E27FC236}">
                <a16:creationId xmlns:a16="http://schemas.microsoft.com/office/drawing/2014/main" id="{451CE82F-9F15-87CE-7215-64D1DB3C2659}"/>
              </a:ext>
            </a:extLst>
          </p:cNvPr>
          <p:cNvSpPr>
            <a:spLocks noGrp="1"/>
          </p:cNvSpPr>
          <p:nvPr>
            <p:ph type="subTitle" idx="1" hasCustomPrompt="1"/>
          </p:nvPr>
        </p:nvSpPr>
        <p:spPr>
          <a:xfrm>
            <a:off x="228600" y="4088656"/>
            <a:ext cx="5867400" cy="1655762"/>
          </a:xfrm>
        </p:spPr>
        <p:txBody>
          <a:bodyPr>
            <a:normAutofit/>
          </a:bodyPr>
          <a:lstStyle>
            <a:lvl1pPr marL="0" indent="0" algn="ctr" rtl="0">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Speaker Name, Title</a:t>
            </a:r>
          </a:p>
        </p:txBody>
      </p:sp>
      <p:pic>
        <p:nvPicPr>
          <p:cNvPr id="46" name="Picture 45" descr="A close up of text&#10;&#10;Description automatically generated">
            <a:extLst>
              <a:ext uri="{FF2B5EF4-FFF2-40B4-BE49-F238E27FC236}">
                <a16:creationId xmlns:a16="http://schemas.microsoft.com/office/drawing/2014/main" id="{97E5878D-CC70-A573-1DA4-716C82E3922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385253" y="331135"/>
            <a:ext cx="2184692" cy="743395"/>
          </a:xfrm>
          <a:prstGeom prst="rect">
            <a:avLst/>
          </a:prstGeom>
        </p:spPr>
      </p:pic>
      <p:sp>
        <p:nvSpPr>
          <p:cNvPr id="67" name="Title 1">
            <a:extLst>
              <a:ext uri="{FF2B5EF4-FFF2-40B4-BE49-F238E27FC236}">
                <a16:creationId xmlns:a16="http://schemas.microsoft.com/office/drawing/2014/main" id="{73C7C0E5-2063-681B-712F-16D0C924D258}"/>
              </a:ext>
            </a:extLst>
          </p:cNvPr>
          <p:cNvSpPr>
            <a:spLocks noGrp="1"/>
          </p:cNvSpPr>
          <p:nvPr>
            <p:ph type="ctrTitle" hasCustomPrompt="1"/>
          </p:nvPr>
        </p:nvSpPr>
        <p:spPr>
          <a:xfrm>
            <a:off x="228600" y="1541444"/>
            <a:ext cx="5943621" cy="2387600"/>
          </a:xfrm>
        </p:spPr>
        <p:txBody>
          <a:bodyPr vert="horz" anchor="b">
            <a:normAutofit/>
          </a:bodyPr>
          <a:lstStyle>
            <a:lvl1pPr algn="ctr" rtl="0">
              <a:defRPr sz="4800">
                <a:latin typeface="+mj-lt"/>
              </a:defRPr>
            </a:lvl1pPr>
          </a:lstStyle>
          <a:p>
            <a:r>
              <a:rPr lang="en-US" sz="4800"/>
              <a:t>PRESENTATION </a:t>
            </a:r>
            <a:br>
              <a:rPr lang="en-US" sz="4800"/>
            </a:br>
            <a:r>
              <a:rPr lang="en-US" sz="4800"/>
              <a:t>TITLE</a:t>
            </a:r>
          </a:p>
        </p:txBody>
      </p:sp>
      <p:sp>
        <p:nvSpPr>
          <p:cNvPr id="72" name="Slide Number Placeholder 71">
            <a:extLst>
              <a:ext uri="{FF2B5EF4-FFF2-40B4-BE49-F238E27FC236}">
                <a16:creationId xmlns:a16="http://schemas.microsoft.com/office/drawing/2014/main" id="{4CC3FB72-CBB9-D4A7-DDE8-F117534433C4}"/>
              </a:ext>
            </a:extLst>
          </p:cNvPr>
          <p:cNvSpPr>
            <a:spLocks noGrp="1"/>
          </p:cNvSpPr>
          <p:nvPr>
            <p:ph type="sldNum" sz="quarter" idx="12"/>
          </p:nvPr>
        </p:nvSpPr>
        <p:spPr/>
        <p:txBody>
          <a:bodyPr/>
          <a:lstStyle>
            <a:lvl1pPr rtl="0">
              <a:defRPr/>
            </a:lvl1pPr>
          </a:lstStyle>
          <a:p>
            <a:pPr algn="l">
              <a:buClr>
                <a:srgbClr val="000000"/>
              </a:buClr>
              <a:buFont typeface="Arial"/>
              <a:buNone/>
              <a:defRPr/>
            </a:pPr>
            <a:fld id="{16DA4D8A-707C-46E3-AE54-67BE14DE1600}" type="slidenum">
              <a:rPr lang="en-US" kern="0" smtClean="0">
                <a:solidFill>
                  <a:srgbClr val="09544F"/>
                </a:solidFill>
                <a:latin typeface="Poppins Light"/>
                <a:cs typeface="Arial"/>
                <a:sym typeface="Arial"/>
              </a:rPr>
              <a:pPr algn="l">
                <a:buClr>
                  <a:srgbClr val="000000"/>
                </a:buClr>
                <a:buFont typeface="Arial"/>
                <a:buNone/>
                <a:defRPr/>
              </a:pPr>
              <a:t>‹#›</a:t>
            </a:fld>
            <a:endParaRPr lang="en-US" kern="0">
              <a:solidFill>
                <a:srgbClr val="09544F"/>
              </a:solidFill>
              <a:latin typeface="Poppins Light"/>
              <a:cs typeface="Arial"/>
              <a:sym typeface="Arial"/>
            </a:endParaRPr>
          </a:p>
        </p:txBody>
      </p:sp>
      <p:grpSp>
        <p:nvGrpSpPr>
          <p:cNvPr id="92" name="Editable shape">
            <a:extLst>
              <a:ext uri="{FF2B5EF4-FFF2-40B4-BE49-F238E27FC236}">
                <a16:creationId xmlns:a16="http://schemas.microsoft.com/office/drawing/2014/main" id="{4AE4D35A-B326-4C17-735A-32A3CB3A9223}"/>
              </a:ext>
            </a:extLst>
          </p:cNvPr>
          <p:cNvGrpSpPr>
            <a:grpSpLocks/>
          </p:cNvGrpSpPr>
          <p:nvPr userDrawn="1"/>
        </p:nvGrpSpPr>
        <p:grpSpPr>
          <a:xfrm>
            <a:off x="9083354" y="5096254"/>
            <a:ext cx="4342362" cy="2171181"/>
            <a:chOff x="9071016" y="5150712"/>
            <a:chExt cx="4342362" cy="2171181"/>
          </a:xfrm>
        </p:grpSpPr>
        <p:sp>
          <p:nvSpPr>
            <p:cNvPr id="93" name="Freeform: Shape 92">
              <a:extLst>
                <a:ext uri="{FF2B5EF4-FFF2-40B4-BE49-F238E27FC236}">
                  <a16:creationId xmlns:a16="http://schemas.microsoft.com/office/drawing/2014/main" id="{379930F5-5298-B90F-D045-208CBED4D53F}"/>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94" name="Freeform: Shape 93">
              <a:extLst>
                <a:ext uri="{FF2B5EF4-FFF2-40B4-BE49-F238E27FC236}">
                  <a16:creationId xmlns:a16="http://schemas.microsoft.com/office/drawing/2014/main" id="{2BAC3157-875A-6350-C692-869CCDA00CBC}"/>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95" name="Freeform: Shape 94">
              <a:extLst>
                <a:ext uri="{FF2B5EF4-FFF2-40B4-BE49-F238E27FC236}">
                  <a16:creationId xmlns:a16="http://schemas.microsoft.com/office/drawing/2014/main" id="{F5808CBB-93C9-37F9-3DD9-EABEC4411C03}"/>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96" name="Freeform: Shape 95">
              <a:extLst>
                <a:ext uri="{FF2B5EF4-FFF2-40B4-BE49-F238E27FC236}">
                  <a16:creationId xmlns:a16="http://schemas.microsoft.com/office/drawing/2014/main" id="{A1DA9510-CA8D-E36A-0358-B7FD58401FD9}"/>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97" name="Freeform: Shape 96">
              <a:extLst>
                <a:ext uri="{FF2B5EF4-FFF2-40B4-BE49-F238E27FC236}">
                  <a16:creationId xmlns:a16="http://schemas.microsoft.com/office/drawing/2014/main" id="{27B117F9-D3E1-F3B2-B451-132F9699F69A}"/>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98" name="Freeform: Shape 97">
              <a:extLst>
                <a:ext uri="{FF2B5EF4-FFF2-40B4-BE49-F238E27FC236}">
                  <a16:creationId xmlns:a16="http://schemas.microsoft.com/office/drawing/2014/main" id="{59E72612-12EA-7D62-C0AA-C34B32F6EEFD}"/>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99" name="Freeform: Shape 98">
              <a:extLst>
                <a:ext uri="{FF2B5EF4-FFF2-40B4-BE49-F238E27FC236}">
                  <a16:creationId xmlns:a16="http://schemas.microsoft.com/office/drawing/2014/main" id="{F246D83D-1396-7D8E-5CC1-6C166C878475}"/>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00" name="Freeform: Shape 99">
              <a:extLst>
                <a:ext uri="{FF2B5EF4-FFF2-40B4-BE49-F238E27FC236}">
                  <a16:creationId xmlns:a16="http://schemas.microsoft.com/office/drawing/2014/main" id="{2C207DF9-1642-F51C-816E-9B7A77BCA26D}"/>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01" name="Freeform: Shape 100">
              <a:extLst>
                <a:ext uri="{FF2B5EF4-FFF2-40B4-BE49-F238E27FC236}">
                  <a16:creationId xmlns:a16="http://schemas.microsoft.com/office/drawing/2014/main" id="{A3767A3C-570D-D4B3-6721-73158B526128}"/>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02" name="Freeform: Shape 101">
              <a:extLst>
                <a:ext uri="{FF2B5EF4-FFF2-40B4-BE49-F238E27FC236}">
                  <a16:creationId xmlns:a16="http://schemas.microsoft.com/office/drawing/2014/main" id="{2D96E5A5-7C30-E5BD-0535-0F0BF26DE82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03" name="Freeform: Shape 102">
              <a:extLst>
                <a:ext uri="{FF2B5EF4-FFF2-40B4-BE49-F238E27FC236}">
                  <a16:creationId xmlns:a16="http://schemas.microsoft.com/office/drawing/2014/main" id="{F9BFE7BE-2DE9-D243-C056-3E0AA135FD4A}"/>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04" name="Freeform: Shape 103">
              <a:extLst>
                <a:ext uri="{FF2B5EF4-FFF2-40B4-BE49-F238E27FC236}">
                  <a16:creationId xmlns:a16="http://schemas.microsoft.com/office/drawing/2014/main" id="{E0C2D04A-7404-A44F-A152-6416D6935136}"/>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05" name="Freeform: Shape 104">
              <a:extLst>
                <a:ext uri="{FF2B5EF4-FFF2-40B4-BE49-F238E27FC236}">
                  <a16:creationId xmlns:a16="http://schemas.microsoft.com/office/drawing/2014/main" id="{D0A1D64A-7FC9-7816-83F8-21D70F8F06E2}"/>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grpSp>
    </p:spTree>
    <p:extLst>
      <p:ext uri="{BB962C8B-B14F-4D97-AF65-F5344CB8AC3E}">
        <p14:creationId xmlns:p14="http://schemas.microsoft.com/office/powerpoint/2010/main" val="152712229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B90F1A6C-A585-6A2B-C080-C55FF48A648B}"/>
              </a:ext>
            </a:extLst>
          </p:cNvPr>
          <p:cNvGraphicFramePr>
            <a:graphicFrameLocks noChangeAspect="1"/>
          </p:cNvGraphicFramePr>
          <p:nvPr userDrawn="1">
            <p:custDataLst>
              <p:tags r:id="rId1"/>
            </p:custDataLst>
            <p:extLst>
              <p:ext uri="{D42A27DB-BD31-4B8C-83A1-F6EECF244321}">
                <p14:modId xmlns:p14="http://schemas.microsoft.com/office/powerpoint/2010/main" val="10899195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think-cell data - do not delete" hidden="1">
                        <a:extLst>
                          <a:ext uri="{FF2B5EF4-FFF2-40B4-BE49-F238E27FC236}">
                            <a16:creationId xmlns:a16="http://schemas.microsoft.com/office/drawing/2014/main" id="{B90F1A6C-A585-6A2B-C080-C55FF48A648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grpSp>
        <p:nvGrpSpPr>
          <p:cNvPr id="4" name="Graphic 10">
            <a:extLst>
              <a:ext uri="{FF2B5EF4-FFF2-40B4-BE49-F238E27FC236}">
                <a16:creationId xmlns:a16="http://schemas.microsoft.com/office/drawing/2014/main" id="{0B8FE53A-BE97-9649-F37D-BA4070CA6FDB}"/>
              </a:ext>
            </a:extLst>
          </p:cNvPr>
          <p:cNvGrpSpPr/>
          <p:nvPr userDrawn="1"/>
        </p:nvGrpSpPr>
        <p:grpSpPr>
          <a:xfrm rot="3186376">
            <a:off x="9266505" y="702603"/>
            <a:ext cx="5623058" cy="2811529"/>
            <a:chOff x="6919912" y="3216683"/>
            <a:chExt cx="2628900" cy="1314450"/>
          </a:xfrm>
          <a:noFill/>
        </p:grpSpPr>
        <p:sp>
          <p:nvSpPr>
            <p:cNvPr id="5" name="Freeform: Shape 4">
              <a:extLst>
                <a:ext uri="{FF2B5EF4-FFF2-40B4-BE49-F238E27FC236}">
                  <a16:creationId xmlns:a16="http://schemas.microsoft.com/office/drawing/2014/main" id="{5165C061-2544-4F23-E1D3-91A5625E2206}"/>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6" name="Freeform: Shape 5">
              <a:extLst>
                <a:ext uri="{FF2B5EF4-FFF2-40B4-BE49-F238E27FC236}">
                  <a16:creationId xmlns:a16="http://schemas.microsoft.com/office/drawing/2014/main" id="{082C804F-B4FA-E39D-4945-6111E3282DAB}"/>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7" name="Freeform: Shape 6">
              <a:extLst>
                <a:ext uri="{FF2B5EF4-FFF2-40B4-BE49-F238E27FC236}">
                  <a16:creationId xmlns:a16="http://schemas.microsoft.com/office/drawing/2014/main" id="{F467C02D-A776-7C2E-4854-E18598E062D0}"/>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8" name="Freeform: Shape 7">
              <a:extLst>
                <a:ext uri="{FF2B5EF4-FFF2-40B4-BE49-F238E27FC236}">
                  <a16:creationId xmlns:a16="http://schemas.microsoft.com/office/drawing/2014/main" id="{22B322C1-1D8E-BCFA-74C3-31C774E003BF}"/>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9" name="Freeform: Shape 8">
              <a:extLst>
                <a:ext uri="{FF2B5EF4-FFF2-40B4-BE49-F238E27FC236}">
                  <a16:creationId xmlns:a16="http://schemas.microsoft.com/office/drawing/2014/main" id="{1ABEE1E2-22EE-413C-BF13-2F73EE8F5545}"/>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0" name="Freeform: Shape 9">
              <a:extLst>
                <a:ext uri="{FF2B5EF4-FFF2-40B4-BE49-F238E27FC236}">
                  <a16:creationId xmlns:a16="http://schemas.microsoft.com/office/drawing/2014/main" id="{BAA060AA-B82C-9037-1F84-0E826D48DA30}"/>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52678806-9603-07E9-8EFC-79B88361C87D}"/>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6D0D5F9F-A870-AF9B-CA64-8FB17BF67ED5}"/>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3" name="Freeform: Shape 12">
              <a:extLst>
                <a:ext uri="{FF2B5EF4-FFF2-40B4-BE49-F238E27FC236}">
                  <a16:creationId xmlns:a16="http://schemas.microsoft.com/office/drawing/2014/main" id="{702AA79F-C158-7D47-CED3-7CEDD29F1876}"/>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4" name="Freeform: Shape 13">
              <a:extLst>
                <a:ext uri="{FF2B5EF4-FFF2-40B4-BE49-F238E27FC236}">
                  <a16:creationId xmlns:a16="http://schemas.microsoft.com/office/drawing/2014/main" id="{0CCBAF6A-93B4-743D-AE30-11B6F0EAB78E}"/>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5" name="Freeform: Shape 14">
              <a:extLst>
                <a:ext uri="{FF2B5EF4-FFF2-40B4-BE49-F238E27FC236}">
                  <a16:creationId xmlns:a16="http://schemas.microsoft.com/office/drawing/2014/main" id="{EF090FE4-834D-7E18-C770-39C6B0BBE571}"/>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D4474850-82EC-D26B-2ABF-C0D906AF316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7" name="Freeform: Shape 16">
              <a:extLst>
                <a:ext uri="{FF2B5EF4-FFF2-40B4-BE49-F238E27FC236}">
                  <a16:creationId xmlns:a16="http://schemas.microsoft.com/office/drawing/2014/main" id="{B2350680-72E3-2C93-FC13-89D766A68E01}"/>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8" name="Freeform: Shape 17">
              <a:extLst>
                <a:ext uri="{FF2B5EF4-FFF2-40B4-BE49-F238E27FC236}">
                  <a16:creationId xmlns:a16="http://schemas.microsoft.com/office/drawing/2014/main" id="{2DC84C52-0008-950A-F030-F448D9684F12}"/>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23" name="Text Placeholder 31">
            <a:extLst>
              <a:ext uri="{FF2B5EF4-FFF2-40B4-BE49-F238E27FC236}">
                <a16:creationId xmlns:a16="http://schemas.microsoft.com/office/drawing/2014/main" id="{AE691651-16A3-CF3D-757B-2BC158F748F6}"/>
              </a:ext>
            </a:extLst>
          </p:cNvPr>
          <p:cNvSpPr>
            <a:spLocks noGrp="1"/>
          </p:cNvSpPr>
          <p:nvPr>
            <p:ph type="body" sz="quarter" idx="14" hasCustomPrompt="1"/>
          </p:nvPr>
        </p:nvSpPr>
        <p:spPr>
          <a:xfrm>
            <a:off x="685799" y="6115361"/>
            <a:ext cx="6698325" cy="592154"/>
          </a:xfrm>
        </p:spPr>
        <p:txBody>
          <a:bodyPr anchor="b">
            <a:normAutofit/>
          </a:bodyPr>
          <a:lstStyle>
            <a:lvl1pPr marL="0" indent="0" rtl="0">
              <a:buFontTx/>
              <a:buNone/>
              <a:defRPr sz="800"/>
            </a:lvl1pPr>
          </a:lstStyle>
          <a:p>
            <a:pPr lvl="0"/>
            <a:r>
              <a:rPr lang="en-US"/>
              <a:t>Footnote:</a:t>
            </a:r>
          </a:p>
        </p:txBody>
      </p:sp>
      <p:sp>
        <p:nvSpPr>
          <p:cNvPr id="27" name="Date Placeholder 26">
            <a:extLst>
              <a:ext uri="{FF2B5EF4-FFF2-40B4-BE49-F238E27FC236}">
                <a16:creationId xmlns:a16="http://schemas.microsoft.com/office/drawing/2014/main" id="{49B0B463-9E92-2457-E460-904456F421AE}"/>
              </a:ext>
            </a:extLst>
          </p:cNvPr>
          <p:cNvSpPr>
            <a:spLocks noGrp="1"/>
          </p:cNvSpPr>
          <p:nvPr>
            <p:ph type="dt" sz="half" idx="15"/>
          </p:nvPr>
        </p:nvSpPr>
        <p:spPr/>
        <p:txBody>
          <a:bodyPr/>
          <a:lstStyle>
            <a:lvl1pPr rtl="0">
              <a:defRPr/>
            </a:lvl1pPr>
          </a:lstStyle>
          <a:p>
            <a:fld id="{875EC4C2-B91C-45CD-B447-D099F93DF8FF}" type="datetimeFigureOut">
              <a:rPr lang="en-US" smtClean="0"/>
              <a:pPr/>
              <a:t>5/14/2025</a:t>
            </a:fld>
            <a:endParaRPr lang="en-US"/>
          </a:p>
        </p:txBody>
      </p:sp>
      <p:sp>
        <p:nvSpPr>
          <p:cNvPr id="28" name="Footer Placeholder 27">
            <a:extLst>
              <a:ext uri="{FF2B5EF4-FFF2-40B4-BE49-F238E27FC236}">
                <a16:creationId xmlns:a16="http://schemas.microsoft.com/office/drawing/2014/main" id="{2F2A0C94-7915-6181-9387-19F3AFCBE600}"/>
              </a:ext>
            </a:extLst>
          </p:cNvPr>
          <p:cNvSpPr>
            <a:spLocks noGrp="1"/>
          </p:cNvSpPr>
          <p:nvPr>
            <p:ph type="ftr" sz="quarter" idx="16"/>
          </p:nvPr>
        </p:nvSpPr>
        <p:spPr/>
        <p:txBody>
          <a:bodyPr/>
          <a:lstStyle>
            <a:lvl1pPr rtl="0">
              <a:defRPr/>
            </a:lvl1pPr>
          </a:lstStyle>
          <a:p>
            <a:r>
              <a:rPr lang="en-US"/>
              <a:t>Footer</a:t>
            </a:r>
          </a:p>
        </p:txBody>
      </p:sp>
      <p:sp>
        <p:nvSpPr>
          <p:cNvPr id="29" name="Slide Number Placeholder 28">
            <a:extLst>
              <a:ext uri="{FF2B5EF4-FFF2-40B4-BE49-F238E27FC236}">
                <a16:creationId xmlns:a16="http://schemas.microsoft.com/office/drawing/2014/main" id="{89392875-79B8-2694-F13F-9EF8F339FB9E}"/>
              </a:ext>
            </a:extLst>
          </p:cNvPr>
          <p:cNvSpPr>
            <a:spLocks noGrp="1"/>
          </p:cNvSpPr>
          <p:nvPr>
            <p:ph type="sldNum" sz="quarter" idx="17"/>
          </p:nvPr>
        </p:nvSpPr>
        <p:spPr/>
        <p:txBody>
          <a:bodyPr/>
          <a:lstStyle>
            <a:lvl1pPr rtl="0">
              <a:defRPr/>
            </a:lvl1pPr>
          </a:lstStyle>
          <a:p>
            <a:fld id="{16DA4D8A-707C-46E3-AE54-67BE14DE1600}" type="slidenum">
              <a:rPr lang="en-US" smtClean="0"/>
              <a:pPr/>
              <a:t>‹#›</a:t>
            </a:fld>
            <a:endParaRPr lang="en-US"/>
          </a:p>
        </p:txBody>
      </p:sp>
      <p:sp>
        <p:nvSpPr>
          <p:cNvPr id="19" name="Title 1">
            <a:extLst>
              <a:ext uri="{FF2B5EF4-FFF2-40B4-BE49-F238E27FC236}">
                <a16:creationId xmlns:a16="http://schemas.microsoft.com/office/drawing/2014/main" id="{EE64391F-9437-7AF5-D9B4-3B162D9FD58A}"/>
              </a:ext>
            </a:extLst>
          </p:cNvPr>
          <p:cNvSpPr>
            <a:spLocks noGrp="1"/>
          </p:cNvSpPr>
          <p:nvPr>
            <p:ph type="title" hasCustomPrompt="1"/>
          </p:nvPr>
        </p:nvSpPr>
        <p:spPr>
          <a:xfrm>
            <a:off x="588431" y="632654"/>
            <a:ext cx="9139563" cy="898582"/>
          </a:xfrm>
        </p:spPr>
        <p:txBody>
          <a:bodyPr vert="horz" anchor="t">
            <a:noAutofit/>
          </a:bodyPr>
          <a:lstStyle>
            <a:lvl1pPr rtl="0">
              <a:lnSpc>
                <a:spcPts val="2800"/>
              </a:lnSpc>
              <a:defRPr sz="3200"/>
            </a:lvl1pPr>
          </a:lstStyle>
          <a:p>
            <a:r>
              <a:rPr lang="en-US"/>
              <a:t>TITLE AND CONTENT</a:t>
            </a:r>
          </a:p>
        </p:txBody>
      </p:sp>
    </p:spTree>
    <p:extLst>
      <p:ext uri="{BB962C8B-B14F-4D97-AF65-F5344CB8AC3E}">
        <p14:creationId xmlns:p14="http://schemas.microsoft.com/office/powerpoint/2010/main" val="31488519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4_Title Slide_longtitle_image-2">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6E0B1A2-FBC2-6056-A56B-7800CA533BAD}"/>
              </a:ext>
            </a:extLst>
          </p:cNvPr>
          <p:cNvGraphicFramePr>
            <a:graphicFrameLocks noChangeAspect="1"/>
          </p:cNvGraphicFramePr>
          <p:nvPr userDrawn="1">
            <p:custDataLst>
              <p:tags r:id="rId1"/>
            </p:custDataLst>
            <p:extLst>
              <p:ext uri="{D42A27DB-BD31-4B8C-83A1-F6EECF244321}">
                <p14:modId xmlns:p14="http://schemas.microsoft.com/office/powerpoint/2010/main" val="38340529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96E0B1A2-FBC2-6056-A56B-7800CA533BA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6" name="Picture Placeholder 3">
            <a:extLst>
              <a:ext uri="{FF2B5EF4-FFF2-40B4-BE49-F238E27FC236}">
                <a16:creationId xmlns:a16="http://schemas.microsoft.com/office/drawing/2014/main" id="{9ED96C2C-21F1-BCE3-FBDB-27A5BF060601}"/>
              </a:ext>
            </a:extLst>
          </p:cNvPr>
          <p:cNvSpPr>
            <a:spLocks noGrp="1"/>
          </p:cNvSpPr>
          <p:nvPr>
            <p:ph type="pic" sz="quarter" idx="16"/>
          </p:nvPr>
        </p:nvSpPr>
        <p:spPr>
          <a:xfrm>
            <a:off x="0" y="0"/>
            <a:ext cx="12192000" cy="6858000"/>
          </a:xfrm>
        </p:spPr>
        <p:txBody>
          <a:bodyPr/>
          <a:lstStyle>
            <a:lvl1pPr rtl="0">
              <a:defRPr/>
            </a:lvl1pPr>
          </a:lstStyle>
          <a:p>
            <a:r>
              <a:rPr lang="en-US"/>
              <a:t>Click icon to add picture</a:t>
            </a:r>
          </a:p>
        </p:txBody>
      </p:sp>
    </p:spTree>
    <p:extLst>
      <p:ext uri="{BB962C8B-B14F-4D97-AF65-F5344CB8AC3E}">
        <p14:creationId xmlns:p14="http://schemas.microsoft.com/office/powerpoint/2010/main" val="18364931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5_Section Header">
    <p:bg>
      <p:bgPr>
        <a:solidFill>
          <a:srgbClr val="0C7168"/>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0425D74-AD39-307A-A206-A8A64F39A451}"/>
              </a:ext>
            </a:extLst>
          </p:cNvPr>
          <p:cNvGraphicFramePr>
            <a:graphicFrameLocks noChangeAspect="1"/>
          </p:cNvGraphicFramePr>
          <p:nvPr userDrawn="1">
            <p:custDataLst>
              <p:tags r:id="rId1"/>
            </p:custDataLst>
            <p:extLst>
              <p:ext uri="{D42A27DB-BD31-4B8C-83A1-F6EECF244321}">
                <p14:modId xmlns:p14="http://schemas.microsoft.com/office/powerpoint/2010/main" val="28065879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90425D74-AD39-307A-A206-A8A64F39A45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07747EE-8AF5-F646-D2D0-C00D3619937A}"/>
              </a:ext>
            </a:extLst>
          </p:cNvPr>
          <p:cNvSpPr>
            <a:spLocks noGrp="1"/>
          </p:cNvSpPr>
          <p:nvPr>
            <p:ph type="title" hasCustomPrompt="1"/>
          </p:nvPr>
        </p:nvSpPr>
        <p:spPr>
          <a:xfrm>
            <a:off x="831850" y="1709738"/>
            <a:ext cx="6520110" cy="2168421"/>
          </a:xfrm>
        </p:spPr>
        <p:txBody>
          <a:bodyPr vert="horz" anchor="b">
            <a:normAutofit/>
          </a:bodyPr>
          <a:lstStyle>
            <a:lvl1pPr rtl="0">
              <a:defRPr sz="4000">
                <a:solidFill>
                  <a:srgbClr val="09544F"/>
                </a:solidFill>
              </a:defRPr>
            </a:lvl1pPr>
          </a:lstStyle>
          <a:p>
            <a:r>
              <a:rPr lang="en-US"/>
              <a:t>DIVIDER SLIDE VARIANT 1</a:t>
            </a:r>
          </a:p>
        </p:txBody>
      </p:sp>
      <p:sp>
        <p:nvSpPr>
          <p:cNvPr id="3" name="Text Placeholder 2">
            <a:extLst>
              <a:ext uri="{FF2B5EF4-FFF2-40B4-BE49-F238E27FC236}">
                <a16:creationId xmlns:a16="http://schemas.microsoft.com/office/drawing/2014/main" id="{D3B7AB32-B780-2F8F-F5F8-B3F517400DE1}"/>
              </a:ext>
            </a:extLst>
          </p:cNvPr>
          <p:cNvSpPr>
            <a:spLocks noGrp="1"/>
          </p:cNvSpPr>
          <p:nvPr>
            <p:ph type="body" idx="1"/>
          </p:nvPr>
        </p:nvSpPr>
        <p:spPr>
          <a:xfrm>
            <a:off x="838200" y="3957601"/>
            <a:ext cx="6513760" cy="1500187"/>
          </a:xfrm>
        </p:spPr>
        <p:txBody>
          <a:bodyPr>
            <a:normAutofit/>
          </a:bodyPr>
          <a:lstStyle>
            <a:lvl1pPr marL="0" indent="0" rtl="0">
              <a:buNone/>
              <a:defRPr sz="2800">
                <a:solidFill>
                  <a:srgbClr val="0C716B"/>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7" name="Freeform: Shape 6">
            <a:extLst>
              <a:ext uri="{FF2B5EF4-FFF2-40B4-BE49-F238E27FC236}">
                <a16:creationId xmlns:a16="http://schemas.microsoft.com/office/drawing/2014/main" id="{74E0800E-C3DA-432D-F120-ABD04D85679C}"/>
              </a:ext>
            </a:extLst>
          </p:cNvPr>
          <p:cNvSpPr/>
          <p:nvPr userDrawn="1"/>
        </p:nvSpPr>
        <p:spPr>
          <a:xfrm>
            <a:off x="6491650" y="-2406"/>
            <a:ext cx="5700351" cy="4588282"/>
          </a:xfrm>
          <a:custGeom>
            <a:avLst/>
            <a:gdLst>
              <a:gd name="connsiteX0" fmla="*/ 0 w 5700351"/>
              <a:gd name="connsiteY0" fmla="*/ 0 h 4588282"/>
              <a:gd name="connsiteX1" fmla="*/ 5700351 w 5700351"/>
              <a:gd name="connsiteY1" fmla="*/ 0 h 4588282"/>
              <a:gd name="connsiteX2" fmla="*/ 5700351 w 5700351"/>
              <a:gd name="connsiteY2" fmla="*/ 4553254 h 4588282"/>
              <a:gd name="connsiteX3" fmla="*/ 5585591 w 5700351"/>
              <a:gd name="connsiteY3" fmla="*/ 4566460 h 4588282"/>
              <a:gd name="connsiteX4" fmla="*/ 5108855 w 5700351"/>
              <a:gd name="connsiteY4" fmla="*/ 4588282 h 4588282"/>
              <a:gd name="connsiteX5" fmla="*/ 29517 w 5700351"/>
              <a:gd name="connsiteY5" fmla="*/ 232286 h 4588282"/>
              <a:gd name="connsiteX6" fmla="*/ 0 w 5700351"/>
              <a:gd name="connsiteY6" fmla="*/ 0 h 4588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00351" h="4588282">
                <a:moveTo>
                  <a:pt x="0" y="0"/>
                </a:moveTo>
                <a:lnTo>
                  <a:pt x="5700351" y="0"/>
                </a:lnTo>
                <a:lnTo>
                  <a:pt x="5700351" y="4553254"/>
                </a:lnTo>
                <a:lnTo>
                  <a:pt x="5585591" y="4566460"/>
                </a:lnTo>
                <a:cubicBezTo>
                  <a:pt x="5428617" y="4580902"/>
                  <a:pt x="5269598" y="4588282"/>
                  <a:pt x="5108855" y="4588282"/>
                </a:cubicBezTo>
                <a:cubicBezTo>
                  <a:pt x="2536971" y="4588282"/>
                  <a:pt x="406395" y="2698820"/>
                  <a:pt x="29517" y="232286"/>
                </a:cubicBezTo>
                <a:lnTo>
                  <a:pt x="0" y="0"/>
                </a:lnTo>
                <a:close/>
              </a:path>
            </a:pathLst>
          </a:custGeom>
          <a:solidFill>
            <a:srgbClr val="1FA29C"/>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p>
        </p:txBody>
      </p:sp>
      <p:grpSp>
        <p:nvGrpSpPr>
          <p:cNvPr id="8" name="Graphic 10">
            <a:extLst>
              <a:ext uri="{FF2B5EF4-FFF2-40B4-BE49-F238E27FC236}">
                <a16:creationId xmlns:a16="http://schemas.microsoft.com/office/drawing/2014/main" id="{9D4F8452-FEB3-FA43-3FC9-414EF86F52B2}"/>
              </a:ext>
            </a:extLst>
          </p:cNvPr>
          <p:cNvGrpSpPr/>
          <p:nvPr userDrawn="1"/>
        </p:nvGrpSpPr>
        <p:grpSpPr>
          <a:xfrm rot="16200000" flipV="1">
            <a:off x="7158276" y="3003052"/>
            <a:ext cx="6721792" cy="3360896"/>
            <a:chOff x="6919912" y="3216683"/>
            <a:chExt cx="2628900" cy="1314450"/>
          </a:xfrm>
          <a:noFill/>
        </p:grpSpPr>
        <p:sp>
          <p:nvSpPr>
            <p:cNvPr id="9" name="Freeform: Shape 8">
              <a:extLst>
                <a:ext uri="{FF2B5EF4-FFF2-40B4-BE49-F238E27FC236}">
                  <a16:creationId xmlns:a16="http://schemas.microsoft.com/office/drawing/2014/main" id="{4AF0D98B-75D0-CF1E-9440-6A2EA8E809CB}"/>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7A6DA7DC-1F50-A7E9-5334-7585E1ECE033}"/>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C96EC9C0-1E83-769A-3415-FB6D1D194666}"/>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745527AA-E181-C788-8BB4-57481F901B23}"/>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3D3CE31F-A233-32C1-63A4-69B5755A47D4}"/>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5EF77E84-2BBA-3160-57E0-545144FC07FE}"/>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B31A588A-1772-B889-2D56-AD708B009BF8}"/>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937CB4C0-8F99-EB33-7EB5-EF73B1C7538B}"/>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A31743C6-06E8-ECB1-7206-B4BB121E5F7D}"/>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2AE80D6D-BEB9-40D3-B95D-8AA1CB4C6A76}"/>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FDA0AD90-3EFC-E5DA-F366-44A3D41198EF}"/>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B3F2A1B7-8E53-AA2F-FCAD-0CB155A73A7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FFF279B2-BF58-645D-5CFD-40646F103DE8}"/>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C1FFA689-F63E-FA1E-0C32-BC857D51FDF3}"/>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chemeClr val="bg1">
                      <a:alpha val="39000"/>
                    </a:schemeClr>
                  </a:gs>
                  <a:gs pos="100000">
                    <a:schemeClr val="bg2">
                      <a:alpha val="28000"/>
                    </a:schemeClr>
                  </a:gs>
                </a:gsLst>
                <a:lin ang="21594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grpSp>
        <p:nvGrpSpPr>
          <p:cNvPr id="40" name="Graphic 10">
            <a:extLst>
              <a:ext uri="{FF2B5EF4-FFF2-40B4-BE49-F238E27FC236}">
                <a16:creationId xmlns:a16="http://schemas.microsoft.com/office/drawing/2014/main" id="{00306E44-EBB1-13A1-070F-E5ACD4E6DC3B}"/>
              </a:ext>
            </a:extLst>
          </p:cNvPr>
          <p:cNvGrpSpPr/>
          <p:nvPr userDrawn="1"/>
        </p:nvGrpSpPr>
        <p:grpSpPr>
          <a:xfrm rot="16200000">
            <a:off x="-16902" y="4908942"/>
            <a:ext cx="1946855" cy="1928289"/>
            <a:chOff x="10196512" y="3216683"/>
            <a:chExt cx="1314450" cy="1314450"/>
          </a:xfrm>
          <a:noFill/>
        </p:grpSpPr>
        <p:sp>
          <p:nvSpPr>
            <p:cNvPr id="41" name="Freeform: Shape 40">
              <a:extLst>
                <a:ext uri="{FF2B5EF4-FFF2-40B4-BE49-F238E27FC236}">
                  <a16:creationId xmlns:a16="http://schemas.microsoft.com/office/drawing/2014/main" id="{22EC5685-05FA-F746-B920-C4421418CDA2}"/>
                </a:ext>
              </a:extLst>
            </p:cNvPr>
            <p:cNvSpPr/>
            <p:nvPr/>
          </p:nvSpPr>
          <p:spPr>
            <a:xfrm>
              <a:off x="10196512" y="3216683"/>
              <a:ext cx="1314450" cy="1314450"/>
            </a:xfrm>
            <a:custGeom>
              <a:avLst/>
              <a:gdLst>
                <a:gd name="connsiteX0" fmla="*/ 0 w 1314450"/>
                <a:gd name="connsiteY0" fmla="*/ 1314450 h 1314450"/>
                <a:gd name="connsiteX1" fmla="*/ 1314450 w 1314450"/>
                <a:gd name="connsiteY1" fmla="*/ 0 h 1314450"/>
              </a:gdLst>
              <a:ahLst/>
              <a:cxnLst>
                <a:cxn ang="0">
                  <a:pos x="connsiteX0" y="connsiteY0"/>
                </a:cxn>
                <a:cxn ang="0">
                  <a:pos x="connsiteX1" y="connsiteY1"/>
                </a:cxn>
              </a:cxnLst>
              <a:rect l="l" t="t" r="r" b="b"/>
              <a:pathLst>
                <a:path w="1314450" h="1314450">
                  <a:moveTo>
                    <a:pt x="0" y="1314450"/>
                  </a:moveTo>
                  <a:cubicBezTo>
                    <a:pt x="725995" y="1314450"/>
                    <a:pt x="1314450" y="725996"/>
                    <a:pt x="1314450"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2" name="Freeform: Shape 41">
              <a:extLst>
                <a:ext uri="{FF2B5EF4-FFF2-40B4-BE49-F238E27FC236}">
                  <a16:creationId xmlns:a16="http://schemas.microsoft.com/office/drawing/2014/main" id="{F004DFE0-13D2-AF04-E322-816E82611EE9}"/>
                </a:ext>
              </a:extLst>
            </p:cNvPr>
            <p:cNvSpPr/>
            <p:nvPr/>
          </p:nvSpPr>
          <p:spPr>
            <a:xfrm>
              <a:off x="10196512" y="3216683"/>
              <a:ext cx="1216247" cy="1216247"/>
            </a:xfrm>
            <a:custGeom>
              <a:avLst/>
              <a:gdLst>
                <a:gd name="connsiteX0" fmla="*/ 0 w 1216247"/>
                <a:gd name="connsiteY0" fmla="*/ 1216247 h 1216247"/>
                <a:gd name="connsiteX1" fmla="*/ 1216247 w 1216247"/>
                <a:gd name="connsiteY1" fmla="*/ 0 h 1216247"/>
              </a:gdLst>
              <a:ahLst/>
              <a:cxnLst>
                <a:cxn ang="0">
                  <a:pos x="connsiteX0" y="connsiteY0"/>
                </a:cxn>
                <a:cxn ang="0">
                  <a:pos x="connsiteX1" y="connsiteY1"/>
                </a:cxn>
              </a:cxnLst>
              <a:rect l="l" t="t" r="r" b="b"/>
              <a:pathLst>
                <a:path w="1216247" h="1216247">
                  <a:moveTo>
                    <a:pt x="0" y="1216247"/>
                  </a:moveTo>
                  <a:cubicBezTo>
                    <a:pt x="671703" y="1216247"/>
                    <a:pt x="1216247" y="671703"/>
                    <a:pt x="1216247"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3" name="Freeform: Shape 42">
              <a:extLst>
                <a:ext uri="{FF2B5EF4-FFF2-40B4-BE49-F238E27FC236}">
                  <a16:creationId xmlns:a16="http://schemas.microsoft.com/office/drawing/2014/main" id="{E1BA8218-69A9-95D6-77AF-98C07012E485}"/>
                </a:ext>
              </a:extLst>
            </p:cNvPr>
            <p:cNvSpPr/>
            <p:nvPr/>
          </p:nvSpPr>
          <p:spPr>
            <a:xfrm>
              <a:off x="10196512" y="3216683"/>
              <a:ext cx="1118044" cy="1118044"/>
            </a:xfrm>
            <a:custGeom>
              <a:avLst/>
              <a:gdLst>
                <a:gd name="connsiteX0" fmla="*/ 0 w 1118044"/>
                <a:gd name="connsiteY0" fmla="*/ 1118045 h 1118044"/>
                <a:gd name="connsiteX1" fmla="*/ 1118045 w 1118044"/>
                <a:gd name="connsiteY1" fmla="*/ 0 h 1118044"/>
              </a:gdLst>
              <a:ahLst/>
              <a:cxnLst>
                <a:cxn ang="0">
                  <a:pos x="connsiteX0" y="connsiteY0"/>
                </a:cxn>
                <a:cxn ang="0">
                  <a:pos x="connsiteX1" y="connsiteY1"/>
                </a:cxn>
              </a:cxnLst>
              <a:rect l="l" t="t" r="r" b="b"/>
              <a:pathLst>
                <a:path w="1118044" h="1118044">
                  <a:moveTo>
                    <a:pt x="0" y="1118045"/>
                  </a:moveTo>
                  <a:cubicBezTo>
                    <a:pt x="617506" y="1118045"/>
                    <a:pt x="1118045" y="617506"/>
                    <a:pt x="1118045"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4" name="Freeform: Shape 43">
              <a:extLst>
                <a:ext uri="{FF2B5EF4-FFF2-40B4-BE49-F238E27FC236}">
                  <a16:creationId xmlns:a16="http://schemas.microsoft.com/office/drawing/2014/main" id="{5E25D3F5-C88C-D976-6A4A-B09CF842509D}"/>
                </a:ext>
              </a:extLst>
            </p:cNvPr>
            <p:cNvSpPr/>
            <p:nvPr/>
          </p:nvSpPr>
          <p:spPr>
            <a:xfrm>
              <a:off x="10196512" y="3216683"/>
              <a:ext cx="1019841" cy="1019841"/>
            </a:xfrm>
            <a:custGeom>
              <a:avLst/>
              <a:gdLst>
                <a:gd name="connsiteX0" fmla="*/ 0 w 1019841"/>
                <a:gd name="connsiteY0" fmla="*/ 1019842 h 1019841"/>
                <a:gd name="connsiteX1" fmla="*/ 1019842 w 1019841"/>
                <a:gd name="connsiteY1" fmla="*/ 0 h 1019841"/>
              </a:gdLst>
              <a:ahLst/>
              <a:cxnLst>
                <a:cxn ang="0">
                  <a:pos x="connsiteX0" y="connsiteY0"/>
                </a:cxn>
                <a:cxn ang="0">
                  <a:pos x="connsiteX1" y="connsiteY1"/>
                </a:cxn>
              </a:cxnLst>
              <a:rect l="l" t="t" r="r" b="b"/>
              <a:pathLst>
                <a:path w="1019841" h="1019841">
                  <a:moveTo>
                    <a:pt x="0" y="1019842"/>
                  </a:moveTo>
                  <a:cubicBezTo>
                    <a:pt x="563309" y="1019842"/>
                    <a:pt x="1019842" y="563213"/>
                    <a:pt x="1019842"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5" name="Freeform: Shape 44">
              <a:extLst>
                <a:ext uri="{FF2B5EF4-FFF2-40B4-BE49-F238E27FC236}">
                  <a16:creationId xmlns:a16="http://schemas.microsoft.com/office/drawing/2014/main" id="{51D40BFA-B72F-EE30-4888-2FC120481AB2}"/>
                </a:ext>
              </a:extLst>
            </p:cNvPr>
            <p:cNvSpPr/>
            <p:nvPr/>
          </p:nvSpPr>
          <p:spPr>
            <a:xfrm>
              <a:off x="10196512" y="3216683"/>
              <a:ext cx="921639" cy="921639"/>
            </a:xfrm>
            <a:custGeom>
              <a:avLst/>
              <a:gdLst>
                <a:gd name="connsiteX0" fmla="*/ 0 w 921639"/>
                <a:gd name="connsiteY0" fmla="*/ 921639 h 921639"/>
                <a:gd name="connsiteX1" fmla="*/ 921639 w 921639"/>
                <a:gd name="connsiteY1" fmla="*/ 0 h 921639"/>
              </a:gdLst>
              <a:ahLst/>
              <a:cxnLst>
                <a:cxn ang="0">
                  <a:pos x="connsiteX0" y="connsiteY0"/>
                </a:cxn>
                <a:cxn ang="0">
                  <a:pos x="connsiteX1" y="connsiteY1"/>
                </a:cxn>
              </a:cxnLst>
              <a:rect l="l" t="t" r="r" b="b"/>
              <a:pathLst>
                <a:path w="921639" h="921639">
                  <a:moveTo>
                    <a:pt x="0" y="921639"/>
                  </a:moveTo>
                  <a:cubicBezTo>
                    <a:pt x="509016" y="921639"/>
                    <a:pt x="921639" y="509016"/>
                    <a:pt x="921639"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6" name="Freeform: Shape 45">
              <a:extLst>
                <a:ext uri="{FF2B5EF4-FFF2-40B4-BE49-F238E27FC236}">
                  <a16:creationId xmlns:a16="http://schemas.microsoft.com/office/drawing/2014/main" id="{97230636-94C1-ACC8-CA17-D04E888AB735}"/>
                </a:ext>
              </a:extLst>
            </p:cNvPr>
            <p:cNvSpPr/>
            <p:nvPr/>
          </p:nvSpPr>
          <p:spPr>
            <a:xfrm>
              <a:off x="10196512" y="3216683"/>
              <a:ext cx="823531" cy="823531"/>
            </a:xfrm>
            <a:custGeom>
              <a:avLst/>
              <a:gdLst>
                <a:gd name="connsiteX0" fmla="*/ 0 w 823531"/>
                <a:gd name="connsiteY0" fmla="*/ 823532 h 823531"/>
                <a:gd name="connsiteX1" fmla="*/ 823532 w 823531"/>
                <a:gd name="connsiteY1" fmla="*/ 0 h 823531"/>
              </a:gdLst>
              <a:ahLst/>
              <a:cxnLst>
                <a:cxn ang="0">
                  <a:pos x="connsiteX0" y="connsiteY0"/>
                </a:cxn>
                <a:cxn ang="0">
                  <a:pos x="connsiteX1" y="connsiteY1"/>
                </a:cxn>
              </a:cxnLst>
              <a:rect l="l" t="t" r="r" b="b"/>
              <a:pathLst>
                <a:path w="823531" h="823531">
                  <a:moveTo>
                    <a:pt x="0" y="823532"/>
                  </a:moveTo>
                  <a:cubicBezTo>
                    <a:pt x="454819" y="823532"/>
                    <a:pt x="823532" y="454819"/>
                    <a:pt x="823532"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7" name="Freeform: Shape 46">
              <a:extLst>
                <a:ext uri="{FF2B5EF4-FFF2-40B4-BE49-F238E27FC236}">
                  <a16:creationId xmlns:a16="http://schemas.microsoft.com/office/drawing/2014/main" id="{A80FD10E-E751-2FD9-1230-40D3B06BC14E}"/>
                </a:ext>
              </a:extLst>
            </p:cNvPr>
            <p:cNvSpPr/>
            <p:nvPr/>
          </p:nvSpPr>
          <p:spPr>
            <a:xfrm>
              <a:off x="10196512" y="3216683"/>
              <a:ext cx="725328" cy="725328"/>
            </a:xfrm>
            <a:custGeom>
              <a:avLst/>
              <a:gdLst>
                <a:gd name="connsiteX0" fmla="*/ 0 w 725328"/>
                <a:gd name="connsiteY0" fmla="*/ 725329 h 725328"/>
                <a:gd name="connsiteX1" fmla="*/ 725329 w 725328"/>
                <a:gd name="connsiteY1" fmla="*/ 0 h 725328"/>
              </a:gdLst>
              <a:ahLst/>
              <a:cxnLst>
                <a:cxn ang="0">
                  <a:pos x="connsiteX0" y="connsiteY0"/>
                </a:cxn>
                <a:cxn ang="0">
                  <a:pos x="connsiteX1" y="connsiteY1"/>
                </a:cxn>
              </a:cxnLst>
              <a:rect l="l" t="t" r="r" b="b"/>
              <a:pathLst>
                <a:path w="725328" h="725328">
                  <a:moveTo>
                    <a:pt x="0" y="725329"/>
                  </a:moveTo>
                  <a:cubicBezTo>
                    <a:pt x="400526" y="725329"/>
                    <a:pt x="725329" y="400622"/>
                    <a:pt x="725329"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8" name="Freeform: Shape 47">
              <a:extLst>
                <a:ext uri="{FF2B5EF4-FFF2-40B4-BE49-F238E27FC236}">
                  <a16:creationId xmlns:a16="http://schemas.microsoft.com/office/drawing/2014/main" id="{6D7FC259-66AC-5442-6A91-11C1EB7F9D2B}"/>
                </a:ext>
              </a:extLst>
            </p:cNvPr>
            <p:cNvSpPr/>
            <p:nvPr/>
          </p:nvSpPr>
          <p:spPr>
            <a:xfrm>
              <a:off x="10196512" y="3216683"/>
              <a:ext cx="627126" cy="627125"/>
            </a:xfrm>
            <a:custGeom>
              <a:avLst/>
              <a:gdLst>
                <a:gd name="connsiteX0" fmla="*/ 0 w 627126"/>
                <a:gd name="connsiteY0" fmla="*/ 627126 h 627125"/>
                <a:gd name="connsiteX1" fmla="*/ 627126 w 627126"/>
                <a:gd name="connsiteY1" fmla="*/ 0 h 627125"/>
              </a:gdLst>
              <a:ahLst/>
              <a:cxnLst>
                <a:cxn ang="0">
                  <a:pos x="connsiteX0" y="connsiteY0"/>
                </a:cxn>
                <a:cxn ang="0">
                  <a:pos x="connsiteX1" y="connsiteY1"/>
                </a:cxn>
              </a:cxnLst>
              <a:rect l="l" t="t" r="r" b="b"/>
              <a:pathLst>
                <a:path w="627126" h="627125">
                  <a:moveTo>
                    <a:pt x="0" y="627126"/>
                  </a:moveTo>
                  <a:cubicBezTo>
                    <a:pt x="346329" y="627126"/>
                    <a:pt x="627126" y="346329"/>
                    <a:pt x="627126"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9" name="Freeform: Shape 48">
              <a:extLst>
                <a:ext uri="{FF2B5EF4-FFF2-40B4-BE49-F238E27FC236}">
                  <a16:creationId xmlns:a16="http://schemas.microsoft.com/office/drawing/2014/main" id="{98618F04-7F7A-3071-E944-FDE437685478}"/>
                </a:ext>
              </a:extLst>
            </p:cNvPr>
            <p:cNvSpPr/>
            <p:nvPr/>
          </p:nvSpPr>
          <p:spPr>
            <a:xfrm>
              <a:off x="10196512" y="3216683"/>
              <a:ext cx="528923" cy="528923"/>
            </a:xfrm>
            <a:custGeom>
              <a:avLst/>
              <a:gdLst>
                <a:gd name="connsiteX0" fmla="*/ 0 w 528923"/>
                <a:gd name="connsiteY0" fmla="*/ 528923 h 528923"/>
                <a:gd name="connsiteX1" fmla="*/ 528924 w 528923"/>
                <a:gd name="connsiteY1" fmla="*/ 0 h 528923"/>
              </a:gdLst>
              <a:ahLst/>
              <a:cxnLst>
                <a:cxn ang="0">
                  <a:pos x="connsiteX0" y="connsiteY0"/>
                </a:cxn>
                <a:cxn ang="0">
                  <a:pos x="connsiteX1" y="connsiteY1"/>
                </a:cxn>
              </a:cxnLst>
              <a:rect l="l" t="t" r="r" b="b"/>
              <a:pathLst>
                <a:path w="528923" h="528923">
                  <a:moveTo>
                    <a:pt x="0" y="528923"/>
                  </a:moveTo>
                  <a:cubicBezTo>
                    <a:pt x="292132" y="528923"/>
                    <a:pt x="528924" y="292132"/>
                    <a:pt x="528924"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0" name="Freeform: Shape 49">
              <a:extLst>
                <a:ext uri="{FF2B5EF4-FFF2-40B4-BE49-F238E27FC236}">
                  <a16:creationId xmlns:a16="http://schemas.microsoft.com/office/drawing/2014/main" id="{B6D838F0-DD64-C722-7D6F-C6DB9F9FCEB0}"/>
                </a:ext>
              </a:extLst>
            </p:cNvPr>
            <p:cNvSpPr/>
            <p:nvPr/>
          </p:nvSpPr>
          <p:spPr>
            <a:xfrm>
              <a:off x="10196512" y="3216683"/>
              <a:ext cx="430720" cy="430720"/>
            </a:xfrm>
            <a:custGeom>
              <a:avLst/>
              <a:gdLst>
                <a:gd name="connsiteX0" fmla="*/ 0 w 430720"/>
                <a:gd name="connsiteY0" fmla="*/ 430721 h 430720"/>
                <a:gd name="connsiteX1" fmla="*/ 430720 w 430720"/>
                <a:gd name="connsiteY1" fmla="*/ 0 h 430720"/>
              </a:gdLst>
              <a:ahLst/>
              <a:cxnLst>
                <a:cxn ang="0">
                  <a:pos x="connsiteX0" y="connsiteY0"/>
                </a:cxn>
                <a:cxn ang="0">
                  <a:pos x="connsiteX1" y="connsiteY1"/>
                </a:cxn>
              </a:cxnLst>
              <a:rect l="l" t="t" r="r" b="b"/>
              <a:pathLst>
                <a:path w="430720" h="430720">
                  <a:moveTo>
                    <a:pt x="0" y="430721"/>
                  </a:moveTo>
                  <a:cubicBezTo>
                    <a:pt x="237839" y="430721"/>
                    <a:pt x="430720" y="237839"/>
                    <a:pt x="430720"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1" name="Freeform: Shape 50">
              <a:extLst>
                <a:ext uri="{FF2B5EF4-FFF2-40B4-BE49-F238E27FC236}">
                  <a16:creationId xmlns:a16="http://schemas.microsoft.com/office/drawing/2014/main" id="{FCA3B26F-52FA-CC11-F296-CC85CF954413}"/>
                </a:ext>
              </a:extLst>
            </p:cNvPr>
            <p:cNvSpPr/>
            <p:nvPr/>
          </p:nvSpPr>
          <p:spPr>
            <a:xfrm>
              <a:off x="10196512" y="3216683"/>
              <a:ext cx="332517" cy="332517"/>
            </a:xfrm>
            <a:custGeom>
              <a:avLst/>
              <a:gdLst>
                <a:gd name="connsiteX0" fmla="*/ 0 w 332517"/>
                <a:gd name="connsiteY0" fmla="*/ 332518 h 332517"/>
                <a:gd name="connsiteX1" fmla="*/ 332518 w 332517"/>
                <a:gd name="connsiteY1" fmla="*/ 0 h 332517"/>
              </a:gdLst>
              <a:ahLst/>
              <a:cxnLst>
                <a:cxn ang="0">
                  <a:pos x="connsiteX0" y="connsiteY0"/>
                </a:cxn>
                <a:cxn ang="0">
                  <a:pos x="connsiteX1" y="connsiteY1"/>
                </a:cxn>
              </a:cxnLst>
              <a:rect l="l" t="t" r="r" b="b"/>
              <a:pathLst>
                <a:path w="332517" h="332517">
                  <a:moveTo>
                    <a:pt x="0" y="332518"/>
                  </a:moveTo>
                  <a:cubicBezTo>
                    <a:pt x="183642" y="332518"/>
                    <a:pt x="332518" y="183642"/>
                    <a:pt x="332518"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2" name="Freeform: Shape 51">
              <a:extLst>
                <a:ext uri="{FF2B5EF4-FFF2-40B4-BE49-F238E27FC236}">
                  <a16:creationId xmlns:a16="http://schemas.microsoft.com/office/drawing/2014/main" id="{471CA178-0C15-FFDA-5273-CC1DB8AE7CC6}"/>
                </a:ext>
              </a:extLst>
            </p:cNvPr>
            <p:cNvSpPr/>
            <p:nvPr/>
          </p:nvSpPr>
          <p:spPr>
            <a:xfrm>
              <a:off x="10196512" y="3216683"/>
              <a:ext cx="234314" cy="234315"/>
            </a:xfrm>
            <a:custGeom>
              <a:avLst/>
              <a:gdLst>
                <a:gd name="connsiteX0" fmla="*/ 0 w 234314"/>
                <a:gd name="connsiteY0" fmla="*/ 234315 h 234315"/>
                <a:gd name="connsiteX1" fmla="*/ 234315 w 234314"/>
                <a:gd name="connsiteY1" fmla="*/ 0 h 234315"/>
              </a:gdLst>
              <a:ahLst/>
              <a:cxnLst>
                <a:cxn ang="0">
                  <a:pos x="connsiteX0" y="connsiteY0"/>
                </a:cxn>
                <a:cxn ang="0">
                  <a:pos x="connsiteX1" y="connsiteY1"/>
                </a:cxn>
              </a:cxnLst>
              <a:rect l="l" t="t" r="r" b="b"/>
              <a:pathLst>
                <a:path w="234314" h="234315">
                  <a:moveTo>
                    <a:pt x="0" y="234315"/>
                  </a:moveTo>
                  <a:cubicBezTo>
                    <a:pt x="129445" y="234315"/>
                    <a:pt x="234315" y="129350"/>
                    <a:pt x="234315"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3" name="Freeform: Shape 52">
              <a:extLst>
                <a:ext uri="{FF2B5EF4-FFF2-40B4-BE49-F238E27FC236}">
                  <a16:creationId xmlns:a16="http://schemas.microsoft.com/office/drawing/2014/main" id="{4F45D803-7D6A-23C5-3E46-2A31370F6ED2}"/>
                </a:ext>
              </a:extLst>
            </p:cNvPr>
            <p:cNvSpPr/>
            <p:nvPr/>
          </p:nvSpPr>
          <p:spPr>
            <a:xfrm>
              <a:off x="10196512" y="3216683"/>
              <a:ext cx="136112" cy="136112"/>
            </a:xfrm>
            <a:custGeom>
              <a:avLst/>
              <a:gdLst>
                <a:gd name="connsiteX0" fmla="*/ 0 w 136112"/>
                <a:gd name="connsiteY0" fmla="*/ 136112 h 136112"/>
                <a:gd name="connsiteX1" fmla="*/ 136112 w 136112"/>
                <a:gd name="connsiteY1" fmla="*/ 0 h 136112"/>
              </a:gdLst>
              <a:ahLst/>
              <a:cxnLst>
                <a:cxn ang="0">
                  <a:pos x="connsiteX0" y="connsiteY0"/>
                </a:cxn>
                <a:cxn ang="0">
                  <a:pos x="connsiteX1" y="connsiteY1"/>
                </a:cxn>
              </a:cxnLst>
              <a:rect l="l" t="t" r="r" b="b"/>
              <a:pathLst>
                <a:path w="136112" h="136112">
                  <a:moveTo>
                    <a:pt x="0" y="136112"/>
                  </a:moveTo>
                  <a:cubicBezTo>
                    <a:pt x="75152" y="136112"/>
                    <a:pt x="136112" y="75152"/>
                    <a:pt x="136112"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54" name="Freeform: Shape 53">
              <a:extLst>
                <a:ext uri="{FF2B5EF4-FFF2-40B4-BE49-F238E27FC236}">
                  <a16:creationId xmlns:a16="http://schemas.microsoft.com/office/drawing/2014/main" id="{0DE6F798-8EF6-7DF5-5113-8FF6B510ECF7}"/>
                </a:ext>
              </a:extLst>
            </p:cNvPr>
            <p:cNvSpPr/>
            <p:nvPr/>
          </p:nvSpPr>
          <p:spPr>
            <a:xfrm>
              <a:off x="10196512" y="3216683"/>
              <a:ext cx="38004" cy="38004"/>
            </a:xfrm>
            <a:custGeom>
              <a:avLst/>
              <a:gdLst>
                <a:gd name="connsiteX0" fmla="*/ 0 w 38004"/>
                <a:gd name="connsiteY0" fmla="*/ 38005 h 38004"/>
                <a:gd name="connsiteX1" fmla="*/ 38005 w 38004"/>
                <a:gd name="connsiteY1" fmla="*/ 0 h 38004"/>
              </a:gdLst>
              <a:ahLst/>
              <a:cxnLst>
                <a:cxn ang="0">
                  <a:pos x="connsiteX0" y="connsiteY0"/>
                </a:cxn>
                <a:cxn ang="0">
                  <a:pos x="connsiteX1" y="connsiteY1"/>
                </a:cxn>
              </a:cxnLst>
              <a:rect l="l" t="t" r="r" b="b"/>
              <a:pathLst>
                <a:path w="38004" h="38004">
                  <a:moveTo>
                    <a:pt x="0" y="38005"/>
                  </a:moveTo>
                  <a:cubicBezTo>
                    <a:pt x="20955" y="38005"/>
                    <a:pt x="38005" y="21050"/>
                    <a:pt x="38005" y="0"/>
                  </a:cubicBezTo>
                </a:path>
              </a:pathLst>
            </a:custGeom>
            <a:noFill/>
            <a:ln w="17780" cap="flat">
              <a:gradFill>
                <a:gsLst>
                  <a:gs pos="0">
                    <a:schemeClr val="bg1">
                      <a:alpha val="39000"/>
                    </a:schemeClr>
                  </a:gs>
                  <a:gs pos="100000">
                    <a:schemeClr val="bg2">
                      <a:alpha val="28000"/>
                    </a:schemeClr>
                  </a:gs>
                </a:gsLst>
                <a:lin ang="5400000" scaled="1"/>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Tree>
    <p:extLst>
      <p:ext uri="{BB962C8B-B14F-4D97-AF65-F5344CB8AC3E}">
        <p14:creationId xmlns:p14="http://schemas.microsoft.com/office/powerpoint/2010/main" val="463328945"/>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Image and Conten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BFF6AF10-E5C7-CC24-3A85-D0B584F62496}"/>
              </a:ext>
            </a:extLst>
          </p:cNvPr>
          <p:cNvGraphicFramePr>
            <a:graphicFrameLocks noChangeAspect="1"/>
          </p:cNvGraphicFramePr>
          <p:nvPr userDrawn="1">
            <p:custDataLst>
              <p:tags r:id="rId1"/>
            </p:custDataLst>
            <p:extLst>
              <p:ext uri="{D42A27DB-BD31-4B8C-83A1-F6EECF244321}">
                <p14:modId xmlns:p14="http://schemas.microsoft.com/office/powerpoint/2010/main" val="383790480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BFF6AF10-E5C7-CC24-3A85-D0B584F62496}"/>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Picture Placeholder 3">
            <a:extLst>
              <a:ext uri="{FF2B5EF4-FFF2-40B4-BE49-F238E27FC236}">
                <a16:creationId xmlns:a16="http://schemas.microsoft.com/office/drawing/2014/main" id="{1715AFB3-4328-7134-6086-E5CDBC9F2FD7}"/>
              </a:ext>
            </a:extLst>
          </p:cNvPr>
          <p:cNvSpPr>
            <a:spLocks noGrp="1"/>
          </p:cNvSpPr>
          <p:nvPr>
            <p:ph type="pic" sz="quarter" idx="18" hasCustomPrompt="1"/>
          </p:nvPr>
        </p:nvSpPr>
        <p:spPr>
          <a:xfrm>
            <a:off x="1" y="-12002"/>
            <a:ext cx="4623719" cy="6127362"/>
          </a:xfrm>
          <a:custGeom>
            <a:avLst/>
            <a:gdLst>
              <a:gd name="connsiteX0" fmla="*/ 0 w 4623719"/>
              <a:gd name="connsiteY0" fmla="*/ 0 h 6127362"/>
              <a:gd name="connsiteX1" fmla="*/ 4619898 w 4623719"/>
              <a:gd name="connsiteY1" fmla="*/ 0 h 6127362"/>
              <a:gd name="connsiteX2" fmla="*/ 4623719 w 4623719"/>
              <a:gd name="connsiteY2" fmla="*/ 181392 h 6127362"/>
              <a:gd name="connsiteX3" fmla="*/ 12576 w 4623719"/>
              <a:gd name="connsiteY3" fmla="*/ 6125003 h 6127362"/>
              <a:gd name="connsiteX4" fmla="*/ 0 w 4623719"/>
              <a:gd name="connsiteY4" fmla="*/ 6127362 h 612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23719" h="6127362">
                <a:moveTo>
                  <a:pt x="0" y="0"/>
                </a:moveTo>
                <a:lnTo>
                  <a:pt x="4619898" y="0"/>
                </a:lnTo>
                <a:lnTo>
                  <a:pt x="4623719" y="181392"/>
                </a:lnTo>
                <a:cubicBezTo>
                  <a:pt x="4623719" y="3113201"/>
                  <a:pt x="2644150" y="5559290"/>
                  <a:pt x="12576" y="6125003"/>
                </a:cubicBezTo>
                <a:lnTo>
                  <a:pt x="0" y="6127362"/>
                </a:lnTo>
                <a:close/>
              </a:path>
            </a:pathLst>
          </a:custGeom>
          <a:solidFill>
            <a:schemeClr val="bg2">
              <a:lumMod val="90000"/>
            </a:schemeClr>
          </a:solidFill>
        </p:spPr>
        <p:txBody>
          <a:bodyPr wrap="square" anchor="ctr" anchorCtr="0">
            <a:noAutofit/>
          </a:bodyPr>
          <a:lstStyle>
            <a:lvl1pPr marL="0" indent="0" algn="ctr" rtl="0">
              <a:buNone/>
              <a:defRPr/>
            </a:lvl1pPr>
          </a:lstStyle>
          <a:p>
            <a:r>
              <a:rPr lang="en-US"/>
              <a:t>Click or drag and </a:t>
            </a:r>
            <a:br>
              <a:rPr lang="en-US"/>
            </a:br>
            <a:r>
              <a:rPr lang="en-US"/>
              <a:t>drop to add image</a:t>
            </a:r>
          </a:p>
        </p:txBody>
      </p:sp>
      <p:grpSp>
        <p:nvGrpSpPr>
          <p:cNvPr id="8" name="Group 7">
            <a:extLst>
              <a:ext uri="{FF2B5EF4-FFF2-40B4-BE49-F238E27FC236}">
                <a16:creationId xmlns:a16="http://schemas.microsoft.com/office/drawing/2014/main" id="{C6C2F514-906F-084A-503A-27D516820A26}"/>
              </a:ext>
            </a:extLst>
          </p:cNvPr>
          <p:cNvGrpSpPr/>
          <p:nvPr userDrawn="1"/>
        </p:nvGrpSpPr>
        <p:grpSpPr>
          <a:xfrm>
            <a:off x="1727214" y="-2968235"/>
            <a:ext cx="4767374" cy="4767374"/>
            <a:chOff x="7101970" y="469310"/>
            <a:chExt cx="2638425" cy="2638425"/>
          </a:xfrm>
        </p:grpSpPr>
        <p:sp>
          <p:nvSpPr>
            <p:cNvPr id="9" name="Freeform: Shape 8">
              <a:extLst>
                <a:ext uri="{FF2B5EF4-FFF2-40B4-BE49-F238E27FC236}">
                  <a16:creationId xmlns:a16="http://schemas.microsoft.com/office/drawing/2014/main" id="{C23FB06B-4513-1BC6-DEAB-ABB64AAB500A}"/>
                </a:ext>
              </a:extLst>
            </p:cNvPr>
            <p:cNvSpPr/>
            <p:nvPr/>
          </p:nvSpPr>
          <p:spPr>
            <a:xfrm>
              <a:off x="7101970" y="469310"/>
              <a:ext cx="2638425" cy="2638425"/>
            </a:xfrm>
            <a:custGeom>
              <a:avLst/>
              <a:gdLst>
                <a:gd name="connsiteX0" fmla="*/ 2638425 w 2638425"/>
                <a:gd name="connsiteY0" fmla="*/ 1319213 h 2638425"/>
                <a:gd name="connsiteX1" fmla="*/ 1319213 w 2638425"/>
                <a:gd name="connsiteY1" fmla="*/ 2638425 h 2638425"/>
                <a:gd name="connsiteX2" fmla="*/ 0 w 2638425"/>
                <a:gd name="connsiteY2" fmla="*/ 1319213 h 2638425"/>
                <a:gd name="connsiteX3" fmla="*/ 1319213 w 2638425"/>
                <a:gd name="connsiteY3" fmla="*/ 0 h 2638425"/>
                <a:gd name="connsiteX4" fmla="*/ 2638425 w 2638425"/>
                <a:gd name="connsiteY4" fmla="*/ 1319213 h 2638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38425" h="2638425">
                  <a:moveTo>
                    <a:pt x="2638425" y="1319213"/>
                  </a:moveTo>
                  <a:cubicBezTo>
                    <a:pt x="2638425" y="2047794"/>
                    <a:pt x="2047794" y="2638425"/>
                    <a:pt x="1319213" y="2638425"/>
                  </a:cubicBezTo>
                  <a:cubicBezTo>
                    <a:pt x="590632" y="2638425"/>
                    <a:pt x="0" y="2047794"/>
                    <a:pt x="0" y="1319213"/>
                  </a:cubicBezTo>
                  <a:cubicBezTo>
                    <a:pt x="0" y="590632"/>
                    <a:pt x="590632" y="0"/>
                    <a:pt x="1319213" y="0"/>
                  </a:cubicBezTo>
                  <a:cubicBezTo>
                    <a:pt x="2047794" y="0"/>
                    <a:pt x="2638425" y="590632"/>
                    <a:pt x="2638425" y="1319213"/>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0" name="Freeform: Shape 9">
              <a:extLst>
                <a:ext uri="{FF2B5EF4-FFF2-40B4-BE49-F238E27FC236}">
                  <a16:creationId xmlns:a16="http://schemas.microsoft.com/office/drawing/2014/main" id="{74C60767-23A5-2C6C-BDB7-93AC8B8A9460}"/>
                </a:ext>
              </a:extLst>
            </p:cNvPr>
            <p:cNvSpPr/>
            <p:nvPr/>
          </p:nvSpPr>
          <p:spPr>
            <a:xfrm>
              <a:off x="7200554" y="567894"/>
              <a:ext cx="2441257" cy="2441257"/>
            </a:xfrm>
            <a:custGeom>
              <a:avLst/>
              <a:gdLst>
                <a:gd name="connsiteX0" fmla="*/ 2441258 w 2441257"/>
                <a:gd name="connsiteY0" fmla="*/ 1220629 h 2441257"/>
                <a:gd name="connsiteX1" fmla="*/ 1220629 w 2441257"/>
                <a:gd name="connsiteY1" fmla="*/ 2441258 h 2441257"/>
                <a:gd name="connsiteX2" fmla="*/ 0 w 2441257"/>
                <a:gd name="connsiteY2" fmla="*/ 1220629 h 2441257"/>
                <a:gd name="connsiteX3" fmla="*/ 1220629 w 2441257"/>
                <a:gd name="connsiteY3" fmla="*/ 0 h 2441257"/>
                <a:gd name="connsiteX4" fmla="*/ 2441258 w 2441257"/>
                <a:gd name="connsiteY4" fmla="*/ 1220629 h 2441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1257" h="2441257">
                  <a:moveTo>
                    <a:pt x="2441258" y="1220629"/>
                  </a:moveTo>
                  <a:cubicBezTo>
                    <a:pt x="2441258" y="1894763"/>
                    <a:pt x="1894763" y="2441258"/>
                    <a:pt x="1220629" y="2441258"/>
                  </a:cubicBezTo>
                  <a:cubicBezTo>
                    <a:pt x="546494" y="2441258"/>
                    <a:pt x="0" y="1894763"/>
                    <a:pt x="0" y="1220629"/>
                  </a:cubicBezTo>
                  <a:cubicBezTo>
                    <a:pt x="0" y="546494"/>
                    <a:pt x="546494" y="0"/>
                    <a:pt x="1220629" y="0"/>
                  </a:cubicBezTo>
                  <a:cubicBezTo>
                    <a:pt x="1894763" y="0"/>
                    <a:pt x="2441258" y="546494"/>
                    <a:pt x="2441258" y="1220629"/>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1" name="Freeform: Shape 10">
              <a:extLst>
                <a:ext uri="{FF2B5EF4-FFF2-40B4-BE49-F238E27FC236}">
                  <a16:creationId xmlns:a16="http://schemas.microsoft.com/office/drawing/2014/main" id="{4B6DA644-ECBA-D526-E86F-31FCF26C719D}"/>
                </a:ext>
              </a:extLst>
            </p:cNvPr>
            <p:cNvSpPr/>
            <p:nvPr/>
          </p:nvSpPr>
          <p:spPr>
            <a:xfrm>
              <a:off x="7299042" y="666382"/>
              <a:ext cx="2244280" cy="2244280"/>
            </a:xfrm>
            <a:custGeom>
              <a:avLst/>
              <a:gdLst>
                <a:gd name="connsiteX0" fmla="*/ 2244281 w 2244280"/>
                <a:gd name="connsiteY0" fmla="*/ 1122140 h 2244280"/>
                <a:gd name="connsiteX1" fmla="*/ 1122140 w 2244280"/>
                <a:gd name="connsiteY1" fmla="*/ 2244281 h 2244280"/>
                <a:gd name="connsiteX2" fmla="*/ 0 w 2244280"/>
                <a:gd name="connsiteY2" fmla="*/ 1122140 h 2244280"/>
                <a:gd name="connsiteX3" fmla="*/ 1122140 w 2244280"/>
                <a:gd name="connsiteY3" fmla="*/ 0 h 2244280"/>
                <a:gd name="connsiteX4" fmla="*/ 2244281 w 2244280"/>
                <a:gd name="connsiteY4" fmla="*/ 1122140 h 2244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44280" h="2244280">
                  <a:moveTo>
                    <a:pt x="2244281" y="1122140"/>
                  </a:moveTo>
                  <a:cubicBezTo>
                    <a:pt x="2244281" y="1741881"/>
                    <a:pt x="1741881" y="2244281"/>
                    <a:pt x="1122140" y="2244281"/>
                  </a:cubicBezTo>
                  <a:cubicBezTo>
                    <a:pt x="502399" y="2244281"/>
                    <a:pt x="0" y="1741881"/>
                    <a:pt x="0" y="1122140"/>
                  </a:cubicBezTo>
                  <a:cubicBezTo>
                    <a:pt x="0" y="502399"/>
                    <a:pt x="502399" y="0"/>
                    <a:pt x="1122140" y="0"/>
                  </a:cubicBezTo>
                  <a:cubicBezTo>
                    <a:pt x="1741881" y="0"/>
                    <a:pt x="2244281" y="502399"/>
                    <a:pt x="2244281" y="1122140"/>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2" name="Freeform: Shape 11">
              <a:extLst>
                <a:ext uri="{FF2B5EF4-FFF2-40B4-BE49-F238E27FC236}">
                  <a16:creationId xmlns:a16="http://schemas.microsoft.com/office/drawing/2014/main" id="{1FC10950-8F9F-70F9-C3D7-A245A56C321E}"/>
                </a:ext>
              </a:extLst>
            </p:cNvPr>
            <p:cNvSpPr/>
            <p:nvPr/>
          </p:nvSpPr>
          <p:spPr>
            <a:xfrm>
              <a:off x="7397626" y="764966"/>
              <a:ext cx="2047112" cy="2047112"/>
            </a:xfrm>
            <a:custGeom>
              <a:avLst/>
              <a:gdLst>
                <a:gd name="connsiteX0" fmla="*/ 2047113 w 2047112"/>
                <a:gd name="connsiteY0" fmla="*/ 1023557 h 2047112"/>
                <a:gd name="connsiteX1" fmla="*/ 1023557 w 2047112"/>
                <a:gd name="connsiteY1" fmla="*/ 2047113 h 2047112"/>
                <a:gd name="connsiteX2" fmla="*/ 0 w 2047112"/>
                <a:gd name="connsiteY2" fmla="*/ 1023557 h 2047112"/>
                <a:gd name="connsiteX3" fmla="*/ 1023557 w 2047112"/>
                <a:gd name="connsiteY3" fmla="*/ 0 h 2047112"/>
                <a:gd name="connsiteX4" fmla="*/ 2047113 w 2047112"/>
                <a:gd name="connsiteY4" fmla="*/ 1023557 h 2047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7112" h="2047112">
                  <a:moveTo>
                    <a:pt x="2047113" y="1023557"/>
                  </a:moveTo>
                  <a:cubicBezTo>
                    <a:pt x="2047113" y="1588851"/>
                    <a:pt x="1588851" y="2047113"/>
                    <a:pt x="1023557" y="2047113"/>
                  </a:cubicBezTo>
                  <a:cubicBezTo>
                    <a:pt x="458262" y="2047113"/>
                    <a:pt x="0" y="1588851"/>
                    <a:pt x="0" y="1023557"/>
                  </a:cubicBezTo>
                  <a:cubicBezTo>
                    <a:pt x="0" y="458262"/>
                    <a:pt x="458262" y="0"/>
                    <a:pt x="1023557" y="0"/>
                  </a:cubicBezTo>
                  <a:cubicBezTo>
                    <a:pt x="1588851" y="0"/>
                    <a:pt x="2047113" y="458262"/>
                    <a:pt x="2047113" y="1023557"/>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3" name="Freeform: Shape 12">
              <a:extLst>
                <a:ext uri="{FF2B5EF4-FFF2-40B4-BE49-F238E27FC236}">
                  <a16:creationId xmlns:a16="http://schemas.microsoft.com/office/drawing/2014/main" id="{3D58E425-ADB4-99B6-BDD4-64C1A22674BA}"/>
                </a:ext>
              </a:extLst>
            </p:cNvPr>
            <p:cNvSpPr/>
            <p:nvPr/>
          </p:nvSpPr>
          <p:spPr>
            <a:xfrm>
              <a:off x="7496114" y="863454"/>
              <a:ext cx="1850136" cy="1850136"/>
            </a:xfrm>
            <a:custGeom>
              <a:avLst/>
              <a:gdLst>
                <a:gd name="connsiteX0" fmla="*/ 1850136 w 1850136"/>
                <a:gd name="connsiteY0" fmla="*/ 925068 h 1850136"/>
                <a:gd name="connsiteX1" fmla="*/ 925068 w 1850136"/>
                <a:gd name="connsiteY1" fmla="*/ 1850136 h 1850136"/>
                <a:gd name="connsiteX2" fmla="*/ 0 w 1850136"/>
                <a:gd name="connsiteY2" fmla="*/ 925068 h 1850136"/>
                <a:gd name="connsiteX3" fmla="*/ 925068 w 1850136"/>
                <a:gd name="connsiteY3" fmla="*/ 0 h 1850136"/>
                <a:gd name="connsiteX4" fmla="*/ 1850136 w 1850136"/>
                <a:gd name="connsiteY4" fmla="*/ 925068 h 18501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0136" h="1850136">
                  <a:moveTo>
                    <a:pt x="1850136" y="925068"/>
                  </a:moveTo>
                  <a:cubicBezTo>
                    <a:pt x="1850136" y="1435969"/>
                    <a:pt x="1435969" y="1850136"/>
                    <a:pt x="925068" y="1850136"/>
                  </a:cubicBezTo>
                  <a:cubicBezTo>
                    <a:pt x="414167" y="1850136"/>
                    <a:pt x="0" y="1435969"/>
                    <a:pt x="0" y="925068"/>
                  </a:cubicBezTo>
                  <a:cubicBezTo>
                    <a:pt x="0" y="414167"/>
                    <a:pt x="414167" y="0"/>
                    <a:pt x="925068" y="0"/>
                  </a:cubicBezTo>
                  <a:cubicBezTo>
                    <a:pt x="1435969" y="0"/>
                    <a:pt x="1850136" y="414167"/>
                    <a:pt x="1850136" y="925068"/>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4" name="Freeform: Shape 13">
              <a:extLst>
                <a:ext uri="{FF2B5EF4-FFF2-40B4-BE49-F238E27FC236}">
                  <a16:creationId xmlns:a16="http://schemas.microsoft.com/office/drawing/2014/main" id="{99E3E40C-5B71-F1F4-9C05-955F34BAB465}"/>
                </a:ext>
              </a:extLst>
            </p:cNvPr>
            <p:cNvSpPr/>
            <p:nvPr/>
          </p:nvSpPr>
          <p:spPr>
            <a:xfrm>
              <a:off x="7594698" y="962038"/>
              <a:ext cx="1652968" cy="1652968"/>
            </a:xfrm>
            <a:custGeom>
              <a:avLst/>
              <a:gdLst>
                <a:gd name="connsiteX0" fmla="*/ 1652969 w 1652968"/>
                <a:gd name="connsiteY0" fmla="*/ 826484 h 1652968"/>
                <a:gd name="connsiteX1" fmla="*/ 826484 w 1652968"/>
                <a:gd name="connsiteY1" fmla="*/ 1652969 h 1652968"/>
                <a:gd name="connsiteX2" fmla="*/ 0 w 1652968"/>
                <a:gd name="connsiteY2" fmla="*/ 826484 h 1652968"/>
                <a:gd name="connsiteX3" fmla="*/ 826484 w 1652968"/>
                <a:gd name="connsiteY3" fmla="*/ 0 h 1652968"/>
                <a:gd name="connsiteX4" fmla="*/ 1652969 w 1652968"/>
                <a:gd name="connsiteY4" fmla="*/ 826484 h 16529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2968" h="1652968">
                  <a:moveTo>
                    <a:pt x="1652969" y="826484"/>
                  </a:moveTo>
                  <a:cubicBezTo>
                    <a:pt x="1652969" y="1282939"/>
                    <a:pt x="1282939" y="1652969"/>
                    <a:pt x="826484" y="1652969"/>
                  </a:cubicBezTo>
                  <a:cubicBezTo>
                    <a:pt x="370030" y="1652969"/>
                    <a:pt x="0" y="1282939"/>
                    <a:pt x="0" y="826484"/>
                  </a:cubicBezTo>
                  <a:cubicBezTo>
                    <a:pt x="0" y="370030"/>
                    <a:pt x="370030" y="0"/>
                    <a:pt x="826484" y="0"/>
                  </a:cubicBezTo>
                  <a:cubicBezTo>
                    <a:pt x="1282939" y="0"/>
                    <a:pt x="1652969" y="370030"/>
                    <a:pt x="1652969" y="826484"/>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5" name="Freeform: Shape 14">
              <a:extLst>
                <a:ext uri="{FF2B5EF4-FFF2-40B4-BE49-F238E27FC236}">
                  <a16:creationId xmlns:a16="http://schemas.microsoft.com/office/drawing/2014/main" id="{126A63DE-102D-58EE-D7DE-6322066DB2CC}"/>
                </a:ext>
              </a:extLst>
            </p:cNvPr>
            <p:cNvSpPr/>
            <p:nvPr/>
          </p:nvSpPr>
          <p:spPr>
            <a:xfrm>
              <a:off x="7693282" y="1060622"/>
              <a:ext cx="1455801" cy="1455801"/>
            </a:xfrm>
            <a:custGeom>
              <a:avLst/>
              <a:gdLst>
                <a:gd name="connsiteX0" fmla="*/ 1455801 w 1455801"/>
                <a:gd name="connsiteY0" fmla="*/ 727901 h 1455801"/>
                <a:gd name="connsiteX1" fmla="*/ 727901 w 1455801"/>
                <a:gd name="connsiteY1" fmla="*/ 1455801 h 1455801"/>
                <a:gd name="connsiteX2" fmla="*/ 0 w 1455801"/>
                <a:gd name="connsiteY2" fmla="*/ 727901 h 1455801"/>
                <a:gd name="connsiteX3" fmla="*/ 727901 w 1455801"/>
                <a:gd name="connsiteY3" fmla="*/ 0 h 1455801"/>
                <a:gd name="connsiteX4" fmla="*/ 1455801 w 1455801"/>
                <a:gd name="connsiteY4" fmla="*/ 727901 h 1455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5801" h="1455801">
                  <a:moveTo>
                    <a:pt x="1455801" y="727901"/>
                  </a:moveTo>
                  <a:cubicBezTo>
                    <a:pt x="1455801" y="1129909"/>
                    <a:pt x="1129909" y="1455801"/>
                    <a:pt x="727901" y="1455801"/>
                  </a:cubicBezTo>
                  <a:cubicBezTo>
                    <a:pt x="325892" y="1455801"/>
                    <a:pt x="0" y="1129909"/>
                    <a:pt x="0" y="727901"/>
                  </a:cubicBezTo>
                  <a:cubicBezTo>
                    <a:pt x="0" y="325892"/>
                    <a:pt x="325892" y="0"/>
                    <a:pt x="727901" y="0"/>
                  </a:cubicBezTo>
                  <a:cubicBezTo>
                    <a:pt x="1129909" y="0"/>
                    <a:pt x="1455801" y="325892"/>
                    <a:pt x="1455801" y="727901"/>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6" name="Freeform: Shape 15">
              <a:extLst>
                <a:ext uri="{FF2B5EF4-FFF2-40B4-BE49-F238E27FC236}">
                  <a16:creationId xmlns:a16="http://schemas.microsoft.com/office/drawing/2014/main" id="{8C2E62F3-092F-0A53-23F0-03ADEDB63996}"/>
                </a:ext>
              </a:extLst>
            </p:cNvPr>
            <p:cNvSpPr/>
            <p:nvPr/>
          </p:nvSpPr>
          <p:spPr>
            <a:xfrm>
              <a:off x="7791770" y="1159110"/>
              <a:ext cx="1258823" cy="1258823"/>
            </a:xfrm>
            <a:custGeom>
              <a:avLst/>
              <a:gdLst>
                <a:gd name="connsiteX0" fmla="*/ 1258824 w 1258823"/>
                <a:gd name="connsiteY0" fmla="*/ 629412 h 1258823"/>
                <a:gd name="connsiteX1" fmla="*/ 629412 w 1258823"/>
                <a:gd name="connsiteY1" fmla="*/ 1258824 h 1258823"/>
                <a:gd name="connsiteX2" fmla="*/ 0 w 1258823"/>
                <a:gd name="connsiteY2" fmla="*/ 629412 h 1258823"/>
                <a:gd name="connsiteX3" fmla="*/ 629412 w 1258823"/>
                <a:gd name="connsiteY3" fmla="*/ 0 h 1258823"/>
                <a:gd name="connsiteX4" fmla="*/ 1258824 w 1258823"/>
                <a:gd name="connsiteY4" fmla="*/ 629412 h 1258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8823" h="1258823">
                  <a:moveTo>
                    <a:pt x="1258824" y="629412"/>
                  </a:moveTo>
                  <a:cubicBezTo>
                    <a:pt x="1258824" y="977027"/>
                    <a:pt x="977027" y="1258824"/>
                    <a:pt x="629412" y="1258824"/>
                  </a:cubicBezTo>
                  <a:cubicBezTo>
                    <a:pt x="281797" y="1258824"/>
                    <a:pt x="0" y="977027"/>
                    <a:pt x="0" y="629412"/>
                  </a:cubicBezTo>
                  <a:cubicBezTo>
                    <a:pt x="0" y="281797"/>
                    <a:pt x="281797" y="0"/>
                    <a:pt x="629412" y="0"/>
                  </a:cubicBezTo>
                  <a:cubicBezTo>
                    <a:pt x="977027" y="0"/>
                    <a:pt x="1258824" y="281797"/>
                    <a:pt x="1258824" y="629412"/>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7" name="Freeform: Shape 16">
              <a:extLst>
                <a:ext uri="{FF2B5EF4-FFF2-40B4-BE49-F238E27FC236}">
                  <a16:creationId xmlns:a16="http://schemas.microsoft.com/office/drawing/2014/main" id="{B453D5AD-F94B-D515-DD55-6BCD86BD47B9}"/>
                </a:ext>
              </a:extLst>
            </p:cNvPr>
            <p:cNvSpPr/>
            <p:nvPr/>
          </p:nvSpPr>
          <p:spPr>
            <a:xfrm>
              <a:off x="7890354" y="1257694"/>
              <a:ext cx="1061656" cy="1061656"/>
            </a:xfrm>
            <a:custGeom>
              <a:avLst/>
              <a:gdLst>
                <a:gd name="connsiteX0" fmla="*/ 1061657 w 1061656"/>
                <a:gd name="connsiteY0" fmla="*/ 530828 h 1061656"/>
                <a:gd name="connsiteX1" fmla="*/ 530828 w 1061656"/>
                <a:gd name="connsiteY1" fmla="*/ 1061657 h 1061656"/>
                <a:gd name="connsiteX2" fmla="*/ 0 w 1061656"/>
                <a:gd name="connsiteY2" fmla="*/ 530828 h 1061656"/>
                <a:gd name="connsiteX3" fmla="*/ 530828 w 1061656"/>
                <a:gd name="connsiteY3" fmla="*/ 0 h 1061656"/>
                <a:gd name="connsiteX4" fmla="*/ 1061657 w 1061656"/>
                <a:gd name="connsiteY4" fmla="*/ 530828 h 1061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1656" h="1061656">
                  <a:moveTo>
                    <a:pt x="1061657" y="530828"/>
                  </a:moveTo>
                  <a:cubicBezTo>
                    <a:pt x="1061657" y="823997"/>
                    <a:pt x="823997" y="1061657"/>
                    <a:pt x="530828" y="1061657"/>
                  </a:cubicBezTo>
                  <a:cubicBezTo>
                    <a:pt x="237660" y="1061657"/>
                    <a:pt x="0" y="823997"/>
                    <a:pt x="0" y="530828"/>
                  </a:cubicBezTo>
                  <a:cubicBezTo>
                    <a:pt x="0" y="237660"/>
                    <a:pt x="237660" y="0"/>
                    <a:pt x="530828" y="0"/>
                  </a:cubicBezTo>
                  <a:cubicBezTo>
                    <a:pt x="823997" y="0"/>
                    <a:pt x="1061657" y="237660"/>
                    <a:pt x="1061657" y="530828"/>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8" name="Freeform: Shape 17">
              <a:extLst>
                <a:ext uri="{FF2B5EF4-FFF2-40B4-BE49-F238E27FC236}">
                  <a16:creationId xmlns:a16="http://schemas.microsoft.com/office/drawing/2014/main" id="{E0EDCD5B-0496-18B8-2BB9-A47B4D9F7DF9}"/>
                </a:ext>
              </a:extLst>
            </p:cNvPr>
            <p:cNvSpPr/>
            <p:nvPr/>
          </p:nvSpPr>
          <p:spPr>
            <a:xfrm>
              <a:off x="7988938" y="1356278"/>
              <a:ext cx="864488" cy="864488"/>
            </a:xfrm>
            <a:custGeom>
              <a:avLst/>
              <a:gdLst>
                <a:gd name="connsiteX0" fmla="*/ 864489 w 864488"/>
                <a:gd name="connsiteY0" fmla="*/ 432245 h 864488"/>
                <a:gd name="connsiteX1" fmla="*/ 432245 w 864488"/>
                <a:gd name="connsiteY1" fmla="*/ 864489 h 864488"/>
                <a:gd name="connsiteX2" fmla="*/ 0 w 864488"/>
                <a:gd name="connsiteY2" fmla="*/ 432245 h 864488"/>
                <a:gd name="connsiteX3" fmla="*/ 432245 w 864488"/>
                <a:gd name="connsiteY3" fmla="*/ 0 h 864488"/>
                <a:gd name="connsiteX4" fmla="*/ 864489 w 864488"/>
                <a:gd name="connsiteY4" fmla="*/ 432245 h 864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4488" h="864488">
                  <a:moveTo>
                    <a:pt x="864489" y="432245"/>
                  </a:moveTo>
                  <a:cubicBezTo>
                    <a:pt x="864489" y="670967"/>
                    <a:pt x="670967" y="864489"/>
                    <a:pt x="432245" y="864489"/>
                  </a:cubicBezTo>
                  <a:cubicBezTo>
                    <a:pt x="193522" y="864489"/>
                    <a:pt x="0" y="670967"/>
                    <a:pt x="0" y="432245"/>
                  </a:cubicBezTo>
                  <a:cubicBezTo>
                    <a:pt x="0" y="193522"/>
                    <a:pt x="193523" y="0"/>
                    <a:pt x="432245" y="0"/>
                  </a:cubicBezTo>
                  <a:cubicBezTo>
                    <a:pt x="670967" y="0"/>
                    <a:pt x="864489" y="193523"/>
                    <a:pt x="864489" y="432245"/>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9" name="Freeform: Shape 18">
              <a:extLst>
                <a:ext uri="{FF2B5EF4-FFF2-40B4-BE49-F238E27FC236}">
                  <a16:creationId xmlns:a16="http://schemas.microsoft.com/office/drawing/2014/main" id="{120CEB04-4149-BBC6-80B9-2AC795534D8F}"/>
                </a:ext>
              </a:extLst>
            </p:cNvPr>
            <p:cNvSpPr/>
            <p:nvPr/>
          </p:nvSpPr>
          <p:spPr>
            <a:xfrm>
              <a:off x="8087426" y="1454766"/>
              <a:ext cx="667511" cy="667511"/>
            </a:xfrm>
            <a:custGeom>
              <a:avLst/>
              <a:gdLst>
                <a:gd name="connsiteX0" fmla="*/ 667512 w 667511"/>
                <a:gd name="connsiteY0" fmla="*/ 333756 h 667511"/>
                <a:gd name="connsiteX1" fmla="*/ 333756 w 667511"/>
                <a:gd name="connsiteY1" fmla="*/ 667512 h 667511"/>
                <a:gd name="connsiteX2" fmla="*/ 0 w 667511"/>
                <a:gd name="connsiteY2" fmla="*/ 333756 h 667511"/>
                <a:gd name="connsiteX3" fmla="*/ 333756 w 667511"/>
                <a:gd name="connsiteY3" fmla="*/ 0 h 667511"/>
                <a:gd name="connsiteX4" fmla="*/ 667512 w 667511"/>
                <a:gd name="connsiteY4" fmla="*/ 333756 h 66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511" h="667511">
                  <a:moveTo>
                    <a:pt x="667512" y="333756"/>
                  </a:moveTo>
                  <a:cubicBezTo>
                    <a:pt x="667512" y="518084"/>
                    <a:pt x="518084" y="667512"/>
                    <a:pt x="333756" y="667512"/>
                  </a:cubicBezTo>
                  <a:cubicBezTo>
                    <a:pt x="149428" y="667512"/>
                    <a:pt x="0" y="518084"/>
                    <a:pt x="0" y="333756"/>
                  </a:cubicBezTo>
                  <a:cubicBezTo>
                    <a:pt x="0" y="149428"/>
                    <a:pt x="149428" y="0"/>
                    <a:pt x="333756" y="0"/>
                  </a:cubicBezTo>
                  <a:cubicBezTo>
                    <a:pt x="518084" y="0"/>
                    <a:pt x="667512" y="149428"/>
                    <a:pt x="667512" y="333756"/>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20" name="Freeform: Shape 19">
              <a:extLst>
                <a:ext uri="{FF2B5EF4-FFF2-40B4-BE49-F238E27FC236}">
                  <a16:creationId xmlns:a16="http://schemas.microsoft.com/office/drawing/2014/main" id="{427AA848-04D4-4D1D-7C7C-A283272E12FB}"/>
                </a:ext>
              </a:extLst>
            </p:cNvPr>
            <p:cNvSpPr/>
            <p:nvPr/>
          </p:nvSpPr>
          <p:spPr>
            <a:xfrm>
              <a:off x="8186010" y="1553350"/>
              <a:ext cx="470344" cy="470344"/>
            </a:xfrm>
            <a:custGeom>
              <a:avLst/>
              <a:gdLst>
                <a:gd name="connsiteX0" fmla="*/ 470345 w 470344"/>
                <a:gd name="connsiteY0" fmla="*/ 235172 h 470344"/>
                <a:gd name="connsiteX1" fmla="*/ 235172 w 470344"/>
                <a:gd name="connsiteY1" fmla="*/ 470345 h 470344"/>
                <a:gd name="connsiteX2" fmla="*/ 0 w 470344"/>
                <a:gd name="connsiteY2" fmla="*/ 235172 h 470344"/>
                <a:gd name="connsiteX3" fmla="*/ 235172 w 470344"/>
                <a:gd name="connsiteY3" fmla="*/ 0 h 470344"/>
                <a:gd name="connsiteX4" fmla="*/ 470345 w 470344"/>
                <a:gd name="connsiteY4" fmla="*/ 235172 h 470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344" h="470344">
                  <a:moveTo>
                    <a:pt x="470345" y="235172"/>
                  </a:moveTo>
                  <a:cubicBezTo>
                    <a:pt x="470345" y="365054"/>
                    <a:pt x="365054" y="470345"/>
                    <a:pt x="235172" y="470345"/>
                  </a:cubicBezTo>
                  <a:cubicBezTo>
                    <a:pt x="105290" y="470345"/>
                    <a:pt x="0" y="365054"/>
                    <a:pt x="0" y="235172"/>
                  </a:cubicBezTo>
                  <a:cubicBezTo>
                    <a:pt x="0" y="105290"/>
                    <a:pt x="105290" y="0"/>
                    <a:pt x="235172" y="0"/>
                  </a:cubicBezTo>
                  <a:cubicBezTo>
                    <a:pt x="365054" y="0"/>
                    <a:pt x="470345" y="105290"/>
                    <a:pt x="470345" y="235172"/>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21" name="Freeform: Shape 20">
              <a:extLst>
                <a:ext uri="{FF2B5EF4-FFF2-40B4-BE49-F238E27FC236}">
                  <a16:creationId xmlns:a16="http://schemas.microsoft.com/office/drawing/2014/main" id="{3371731D-788D-F4BC-0327-9EC928360EC2}"/>
                </a:ext>
              </a:extLst>
            </p:cNvPr>
            <p:cNvSpPr/>
            <p:nvPr/>
          </p:nvSpPr>
          <p:spPr>
            <a:xfrm>
              <a:off x="8284499" y="1651839"/>
              <a:ext cx="273367" cy="273367"/>
            </a:xfrm>
            <a:custGeom>
              <a:avLst/>
              <a:gdLst>
                <a:gd name="connsiteX0" fmla="*/ 273368 w 273367"/>
                <a:gd name="connsiteY0" fmla="*/ 136684 h 273367"/>
                <a:gd name="connsiteX1" fmla="*/ 136684 w 273367"/>
                <a:gd name="connsiteY1" fmla="*/ 273368 h 273367"/>
                <a:gd name="connsiteX2" fmla="*/ 0 w 273367"/>
                <a:gd name="connsiteY2" fmla="*/ 136684 h 273367"/>
                <a:gd name="connsiteX3" fmla="*/ 136684 w 273367"/>
                <a:gd name="connsiteY3" fmla="*/ 0 h 273367"/>
                <a:gd name="connsiteX4" fmla="*/ 273368 w 273367"/>
                <a:gd name="connsiteY4" fmla="*/ 136684 h 273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67" h="273367">
                  <a:moveTo>
                    <a:pt x="273368" y="136684"/>
                  </a:moveTo>
                  <a:cubicBezTo>
                    <a:pt x="273368" y="212172"/>
                    <a:pt x="212172" y="273368"/>
                    <a:pt x="136684" y="273368"/>
                  </a:cubicBezTo>
                  <a:cubicBezTo>
                    <a:pt x="61195" y="273368"/>
                    <a:pt x="0" y="212172"/>
                    <a:pt x="0" y="136684"/>
                  </a:cubicBezTo>
                  <a:cubicBezTo>
                    <a:pt x="0" y="61195"/>
                    <a:pt x="61195" y="0"/>
                    <a:pt x="136684" y="0"/>
                  </a:cubicBezTo>
                  <a:cubicBezTo>
                    <a:pt x="212172" y="0"/>
                    <a:pt x="273368" y="61195"/>
                    <a:pt x="273368" y="136684"/>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22" name="Freeform: Shape 21">
              <a:extLst>
                <a:ext uri="{FF2B5EF4-FFF2-40B4-BE49-F238E27FC236}">
                  <a16:creationId xmlns:a16="http://schemas.microsoft.com/office/drawing/2014/main" id="{D0A75573-2879-58EA-914D-727925923C71}"/>
                </a:ext>
              </a:extLst>
            </p:cNvPr>
            <p:cNvSpPr/>
            <p:nvPr/>
          </p:nvSpPr>
          <p:spPr>
            <a:xfrm>
              <a:off x="8383082" y="1750422"/>
              <a:ext cx="76200" cy="76200"/>
            </a:xfrm>
            <a:custGeom>
              <a:avLst/>
              <a:gdLst>
                <a:gd name="connsiteX0" fmla="*/ 76200 w 76200"/>
                <a:gd name="connsiteY0" fmla="*/ 38100 h 76200"/>
                <a:gd name="connsiteX1" fmla="*/ 38100 w 76200"/>
                <a:gd name="connsiteY1" fmla="*/ 76200 h 76200"/>
                <a:gd name="connsiteX2" fmla="*/ 0 w 76200"/>
                <a:gd name="connsiteY2" fmla="*/ 38100 h 76200"/>
                <a:gd name="connsiteX3" fmla="*/ 38100 w 76200"/>
                <a:gd name="connsiteY3" fmla="*/ 0 h 76200"/>
                <a:gd name="connsiteX4" fmla="*/ 76200 w 76200"/>
                <a:gd name="connsiteY4" fmla="*/ 38100 h 7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200" h="76200">
                  <a:moveTo>
                    <a:pt x="76200" y="38100"/>
                  </a:moveTo>
                  <a:cubicBezTo>
                    <a:pt x="76200" y="59142"/>
                    <a:pt x="59142" y="76200"/>
                    <a:pt x="38100" y="76200"/>
                  </a:cubicBezTo>
                  <a:cubicBezTo>
                    <a:pt x="17058" y="76200"/>
                    <a:pt x="0" y="59142"/>
                    <a:pt x="0" y="38100"/>
                  </a:cubicBezTo>
                  <a:cubicBezTo>
                    <a:pt x="0" y="17058"/>
                    <a:pt x="17058" y="0"/>
                    <a:pt x="38100" y="0"/>
                  </a:cubicBezTo>
                  <a:cubicBezTo>
                    <a:pt x="59142" y="0"/>
                    <a:pt x="76200" y="17058"/>
                    <a:pt x="76200" y="38100"/>
                  </a:cubicBezTo>
                  <a:close/>
                </a:path>
              </a:pathLst>
            </a:custGeom>
            <a:noFill/>
            <a:ln w="12700" cap="flat">
              <a:gradFill flip="none" rotWithShape="1">
                <a:gsLst>
                  <a:gs pos="0">
                    <a:schemeClr val="bg1">
                      <a:alpha val="0"/>
                    </a:schemeClr>
                  </a:gs>
                  <a:gs pos="100000">
                    <a:srgbClr val="CAE6E9"/>
                  </a:gs>
                </a:gsLst>
                <a:lin ang="21594000" scaled="0"/>
                <a:tileRect/>
              </a:gra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grpSp>
      <p:sp>
        <p:nvSpPr>
          <p:cNvPr id="24" name="Content Placeholder 23">
            <a:extLst>
              <a:ext uri="{FF2B5EF4-FFF2-40B4-BE49-F238E27FC236}">
                <a16:creationId xmlns:a16="http://schemas.microsoft.com/office/drawing/2014/main" id="{0EE6696F-C7CE-D771-EC5A-737B361212E2}"/>
              </a:ext>
            </a:extLst>
          </p:cNvPr>
          <p:cNvSpPr>
            <a:spLocks noGrp="1"/>
          </p:cNvSpPr>
          <p:nvPr>
            <p:ph sz="quarter" idx="11" hasCustomPrompt="1"/>
          </p:nvPr>
        </p:nvSpPr>
        <p:spPr>
          <a:xfrm>
            <a:off x="4623719" y="955675"/>
            <a:ext cx="6996781" cy="4985341"/>
          </a:xfrm>
        </p:spPr>
        <p:txBody>
          <a:bodyPr/>
          <a:lstStyle>
            <a:lvl1pPr rtl="0">
              <a:defRPr/>
            </a:lvl1pPr>
          </a:lstStyle>
          <a:p>
            <a:pPr lvl="0"/>
            <a:r>
              <a:rPr lang="en-US"/>
              <a:t>Click to add content</a:t>
            </a:r>
          </a:p>
        </p:txBody>
      </p:sp>
      <p:sp>
        <p:nvSpPr>
          <p:cNvPr id="32" name="Text Placeholder 31">
            <a:extLst>
              <a:ext uri="{FF2B5EF4-FFF2-40B4-BE49-F238E27FC236}">
                <a16:creationId xmlns:a16="http://schemas.microsoft.com/office/drawing/2014/main" id="{6AE0406C-9CE3-1A7F-CC4F-4C5EF6A92A65}"/>
              </a:ext>
            </a:extLst>
          </p:cNvPr>
          <p:cNvSpPr>
            <a:spLocks noGrp="1"/>
          </p:cNvSpPr>
          <p:nvPr>
            <p:ph type="body" sz="quarter" idx="14" hasCustomPrompt="1"/>
          </p:nvPr>
        </p:nvSpPr>
        <p:spPr>
          <a:xfrm>
            <a:off x="685799" y="6115361"/>
            <a:ext cx="6698325" cy="592154"/>
          </a:xfrm>
        </p:spPr>
        <p:txBody>
          <a:bodyPr anchor="b">
            <a:normAutofit/>
          </a:bodyPr>
          <a:lstStyle>
            <a:lvl1pPr marL="0" indent="0" rtl="0">
              <a:buFontTx/>
              <a:buNone/>
              <a:defRPr sz="800"/>
            </a:lvl1pPr>
          </a:lstStyle>
          <a:p>
            <a:pPr lvl="0"/>
            <a:r>
              <a:rPr lang="en-US"/>
              <a:t>Footnote:</a:t>
            </a:r>
          </a:p>
        </p:txBody>
      </p:sp>
      <p:sp>
        <p:nvSpPr>
          <p:cNvPr id="34" name="Date Placeholder 33">
            <a:extLst>
              <a:ext uri="{FF2B5EF4-FFF2-40B4-BE49-F238E27FC236}">
                <a16:creationId xmlns:a16="http://schemas.microsoft.com/office/drawing/2014/main" id="{D85C5DC0-1CF5-F5BA-CC98-CEC27987F157}"/>
              </a:ext>
            </a:extLst>
          </p:cNvPr>
          <p:cNvSpPr>
            <a:spLocks noGrp="1"/>
          </p:cNvSpPr>
          <p:nvPr>
            <p:ph type="dt" sz="half" idx="15"/>
          </p:nvPr>
        </p:nvSpPr>
        <p:spPr/>
        <p:txBody>
          <a:bodyPr/>
          <a:lstStyle>
            <a:lvl1pPr rtl="0">
              <a:defRPr/>
            </a:lvl1pPr>
          </a:lstStyle>
          <a:p>
            <a:pPr algn="r">
              <a:buClr>
                <a:srgbClr val="000000"/>
              </a:buClr>
              <a:buFont typeface="Arial"/>
              <a:buNone/>
              <a:defRPr/>
            </a:pPr>
            <a:r>
              <a:rPr lang="en-US" sz="900" kern="0">
                <a:solidFill>
                  <a:prstClr val="black">
                    <a:tint val="82000"/>
                  </a:prstClr>
                </a:solidFill>
                <a:latin typeface="Poppins Light"/>
                <a:cs typeface="Arial"/>
                <a:sym typeface="Arial"/>
              </a:rPr>
              <a:t>10/14/2024</a:t>
            </a:r>
          </a:p>
        </p:txBody>
      </p:sp>
      <p:sp>
        <p:nvSpPr>
          <p:cNvPr id="35" name="Footer Placeholder 34">
            <a:extLst>
              <a:ext uri="{FF2B5EF4-FFF2-40B4-BE49-F238E27FC236}">
                <a16:creationId xmlns:a16="http://schemas.microsoft.com/office/drawing/2014/main" id="{7CCC96B9-9941-0A8A-F540-39F7D19D0411}"/>
              </a:ext>
            </a:extLst>
          </p:cNvPr>
          <p:cNvSpPr>
            <a:spLocks noGrp="1"/>
          </p:cNvSpPr>
          <p:nvPr>
            <p:ph type="ftr" sz="quarter" idx="16"/>
          </p:nvPr>
        </p:nvSpPr>
        <p:spPr/>
        <p:txBody>
          <a:bodyPr/>
          <a:lstStyle>
            <a:lvl1pPr rtl="0">
              <a:defRPr/>
            </a:lvl1pPr>
          </a:lstStyle>
          <a:p>
            <a:pPr algn="ctr">
              <a:buClr>
                <a:srgbClr val="000000"/>
              </a:buClr>
              <a:buFont typeface="Arial"/>
              <a:buNone/>
              <a:defRPr/>
            </a:pPr>
            <a:r>
              <a:rPr lang="en-US" sz="900" kern="0">
                <a:solidFill>
                  <a:prstClr val="black">
                    <a:tint val="82000"/>
                  </a:prstClr>
                </a:solidFill>
                <a:latin typeface="Poppins Light"/>
                <a:cs typeface="Arial"/>
                <a:sym typeface="Arial"/>
              </a:rPr>
              <a:t>Footer</a:t>
            </a:r>
          </a:p>
        </p:txBody>
      </p:sp>
      <p:sp>
        <p:nvSpPr>
          <p:cNvPr id="36" name="Slide Number Placeholder 35">
            <a:extLst>
              <a:ext uri="{FF2B5EF4-FFF2-40B4-BE49-F238E27FC236}">
                <a16:creationId xmlns:a16="http://schemas.microsoft.com/office/drawing/2014/main" id="{288A1D0C-25B3-7F5B-3D48-F622FB6EF066}"/>
              </a:ext>
            </a:extLst>
          </p:cNvPr>
          <p:cNvSpPr>
            <a:spLocks noGrp="1"/>
          </p:cNvSpPr>
          <p:nvPr>
            <p:ph type="sldNum" sz="quarter" idx="17"/>
          </p:nvPr>
        </p:nvSpPr>
        <p:spPr/>
        <p:txBody>
          <a:bodyPr/>
          <a:lstStyle>
            <a:lvl1pPr rtl="0">
              <a:defRPr/>
            </a:lvl1pPr>
          </a:lstStyle>
          <a:p>
            <a:pPr algn="l">
              <a:buClr>
                <a:srgbClr val="000000"/>
              </a:buClr>
              <a:buFont typeface="Arial"/>
              <a:buNone/>
              <a:defRPr/>
            </a:pPr>
            <a:fld id="{16DA4D8A-707C-46E3-AE54-67BE14DE1600}" type="slidenum">
              <a:rPr lang="en-US" kern="0" smtClean="0">
                <a:solidFill>
                  <a:srgbClr val="09544F"/>
                </a:solidFill>
                <a:latin typeface="Poppins Light"/>
                <a:cs typeface="Arial"/>
                <a:sym typeface="Arial"/>
              </a:rPr>
              <a:pPr algn="l">
                <a:buClr>
                  <a:srgbClr val="000000"/>
                </a:buClr>
                <a:buFont typeface="Arial"/>
                <a:buNone/>
                <a:defRPr/>
              </a:pPr>
              <a:t>‹#›</a:t>
            </a:fld>
            <a:endParaRPr lang="en-US" kern="0">
              <a:solidFill>
                <a:srgbClr val="09544F"/>
              </a:solidFill>
              <a:latin typeface="Poppins Light"/>
              <a:cs typeface="Arial"/>
              <a:sym typeface="Arial"/>
            </a:endParaRPr>
          </a:p>
        </p:txBody>
      </p:sp>
    </p:spTree>
    <p:extLst>
      <p:ext uri="{BB962C8B-B14F-4D97-AF65-F5344CB8AC3E}">
        <p14:creationId xmlns:p14="http://schemas.microsoft.com/office/powerpoint/2010/main" val="535457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 Content Layout">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4690379C-0EAA-CA4A-53FC-E10BA36E5F41}"/>
              </a:ext>
            </a:extLst>
          </p:cNvPr>
          <p:cNvGraphicFramePr>
            <a:graphicFrameLocks noChangeAspect="1"/>
          </p:cNvGraphicFramePr>
          <p:nvPr userDrawn="1">
            <p:custDataLst>
              <p:tags r:id="rId1"/>
            </p:custDataLst>
            <p:extLst>
              <p:ext uri="{D42A27DB-BD31-4B8C-83A1-F6EECF244321}">
                <p14:modId xmlns:p14="http://schemas.microsoft.com/office/powerpoint/2010/main" val="30883129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think-cell data - do not delete" hidden="1">
                        <a:extLst>
                          <a:ext uri="{FF2B5EF4-FFF2-40B4-BE49-F238E27FC236}">
                            <a16:creationId xmlns:a16="http://schemas.microsoft.com/office/drawing/2014/main" id="{4690379C-0EAA-CA4A-53FC-E10BA36E5F4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5" name="Text Placeholder 32">
            <a:extLst>
              <a:ext uri="{FF2B5EF4-FFF2-40B4-BE49-F238E27FC236}">
                <a16:creationId xmlns:a16="http://schemas.microsoft.com/office/drawing/2014/main" id="{04C7D8A4-00D2-D1B8-6A8F-31D45ECDB4B2}"/>
              </a:ext>
            </a:extLst>
          </p:cNvPr>
          <p:cNvSpPr>
            <a:spLocks noGrp="1"/>
          </p:cNvSpPr>
          <p:nvPr>
            <p:ph type="body" sz="quarter" idx="13" hasCustomPrompt="1"/>
          </p:nvPr>
        </p:nvSpPr>
        <p:spPr>
          <a:xfrm>
            <a:off x="4328217" y="4006549"/>
            <a:ext cx="3421415" cy="1956609"/>
          </a:xfrm>
        </p:spPr>
        <p:txBody>
          <a:bodyPr>
            <a:normAutofit/>
          </a:bodyPr>
          <a:lstStyle>
            <a:lvl1pPr marL="173736" indent="-173736" rtl="0">
              <a:lnSpc>
                <a:spcPct val="100000"/>
              </a:lnSpc>
              <a:defRPr sz="1400"/>
            </a:lvl1pPr>
          </a:lstStyle>
          <a:p>
            <a:pPr lvl="0"/>
            <a:r>
              <a:rPr lang="en-US"/>
              <a:t>Text </a:t>
            </a:r>
          </a:p>
          <a:p>
            <a:pPr lvl="0"/>
            <a:r>
              <a:rPr lang="en-US"/>
              <a:t>Text </a:t>
            </a:r>
          </a:p>
          <a:p>
            <a:pPr lvl="0"/>
            <a:r>
              <a:rPr lang="en-US"/>
              <a:t>Text</a:t>
            </a:r>
          </a:p>
        </p:txBody>
      </p:sp>
      <p:sp>
        <p:nvSpPr>
          <p:cNvPr id="33" name="Text Placeholder 32">
            <a:extLst>
              <a:ext uri="{FF2B5EF4-FFF2-40B4-BE49-F238E27FC236}">
                <a16:creationId xmlns:a16="http://schemas.microsoft.com/office/drawing/2014/main" id="{E097D9AD-07AF-71DC-A723-FFF8EF6AE931}"/>
              </a:ext>
            </a:extLst>
          </p:cNvPr>
          <p:cNvSpPr>
            <a:spLocks noGrp="1"/>
          </p:cNvSpPr>
          <p:nvPr>
            <p:ph type="body" sz="quarter" idx="12" hasCustomPrompt="1"/>
          </p:nvPr>
        </p:nvSpPr>
        <p:spPr>
          <a:xfrm>
            <a:off x="635654" y="4006548"/>
            <a:ext cx="3392891" cy="1956609"/>
          </a:xfrm>
        </p:spPr>
        <p:txBody>
          <a:bodyPr>
            <a:normAutofit/>
          </a:bodyPr>
          <a:lstStyle>
            <a:lvl1pPr marL="173736" indent="-173736" rtl="0">
              <a:lnSpc>
                <a:spcPct val="100000"/>
              </a:lnSpc>
              <a:defRPr sz="1400"/>
            </a:lvl1pPr>
          </a:lstStyle>
          <a:p>
            <a:pPr lvl="0"/>
            <a:r>
              <a:rPr lang="en-US"/>
              <a:t>Text </a:t>
            </a:r>
          </a:p>
          <a:p>
            <a:pPr lvl="0"/>
            <a:r>
              <a:rPr lang="en-US"/>
              <a:t>Text </a:t>
            </a:r>
          </a:p>
          <a:p>
            <a:pPr lvl="0"/>
            <a:r>
              <a:rPr lang="en-US"/>
              <a:t>Text</a:t>
            </a:r>
          </a:p>
        </p:txBody>
      </p:sp>
      <p:grpSp>
        <p:nvGrpSpPr>
          <p:cNvPr id="44" name="Group 43">
            <a:extLst>
              <a:ext uri="{FF2B5EF4-FFF2-40B4-BE49-F238E27FC236}">
                <a16:creationId xmlns:a16="http://schemas.microsoft.com/office/drawing/2014/main" id="{2B52C24B-2BF2-D08F-FBC6-86C6C5165079}"/>
              </a:ext>
            </a:extLst>
          </p:cNvPr>
          <p:cNvGrpSpPr/>
          <p:nvPr userDrawn="1"/>
        </p:nvGrpSpPr>
        <p:grpSpPr>
          <a:xfrm>
            <a:off x="4230062" y="1844857"/>
            <a:ext cx="3721100" cy="4118300"/>
            <a:chOff x="4230062" y="1844857"/>
            <a:chExt cx="3721100" cy="4192118"/>
          </a:xfrm>
        </p:grpSpPr>
        <p:cxnSp>
          <p:nvCxnSpPr>
            <p:cNvPr id="8" name="Straight Connector 7">
              <a:extLst>
                <a:ext uri="{FF2B5EF4-FFF2-40B4-BE49-F238E27FC236}">
                  <a16:creationId xmlns:a16="http://schemas.microsoft.com/office/drawing/2014/main" id="{41675058-977C-7818-4E72-685317716634}"/>
                </a:ext>
              </a:extLst>
            </p:cNvPr>
            <p:cNvCxnSpPr>
              <a:cxnSpLocks/>
            </p:cNvCxnSpPr>
            <p:nvPr userDrawn="1"/>
          </p:nvCxnSpPr>
          <p:spPr>
            <a:xfrm>
              <a:off x="4230062" y="1844857"/>
              <a:ext cx="0" cy="4192118"/>
            </a:xfrm>
            <a:prstGeom prst="line">
              <a:avLst/>
            </a:prstGeom>
            <a:noFill/>
            <a:ln w="12700" cap="rnd">
              <a:solidFill>
                <a:srgbClr val="D0CB17"/>
              </a:solidFill>
              <a:prstDash val="solid"/>
              <a:miter/>
            </a:ln>
          </p:spPr>
        </p:cxnSp>
        <p:cxnSp>
          <p:nvCxnSpPr>
            <p:cNvPr id="10" name="Straight Connector 9">
              <a:extLst>
                <a:ext uri="{FF2B5EF4-FFF2-40B4-BE49-F238E27FC236}">
                  <a16:creationId xmlns:a16="http://schemas.microsoft.com/office/drawing/2014/main" id="{8F9F519F-845E-93C0-B216-633DAF92B2BA}"/>
                </a:ext>
              </a:extLst>
            </p:cNvPr>
            <p:cNvCxnSpPr>
              <a:cxnSpLocks/>
            </p:cNvCxnSpPr>
            <p:nvPr userDrawn="1"/>
          </p:nvCxnSpPr>
          <p:spPr>
            <a:xfrm>
              <a:off x="7951162" y="1844857"/>
              <a:ext cx="0" cy="4192118"/>
            </a:xfrm>
            <a:prstGeom prst="line">
              <a:avLst/>
            </a:prstGeom>
            <a:noFill/>
            <a:ln w="12700" cap="rnd">
              <a:solidFill>
                <a:srgbClr val="D0CB17"/>
              </a:solidFill>
              <a:prstDash val="solid"/>
              <a:miter/>
            </a:ln>
          </p:spPr>
        </p:cxnSp>
      </p:grpSp>
      <p:grpSp>
        <p:nvGrpSpPr>
          <p:cNvPr id="17" name="Graphic 10">
            <a:extLst>
              <a:ext uri="{FF2B5EF4-FFF2-40B4-BE49-F238E27FC236}">
                <a16:creationId xmlns:a16="http://schemas.microsoft.com/office/drawing/2014/main" id="{4A349429-EB9F-EE58-58A0-86A3B77C123A}"/>
              </a:ext>
            </a:extLst>
          </p:cNvPr>
          <p:cNvGrpSpPr/>
          <p:nvPr userDrawn="1"/>
        </p:nvGrpSpPr>
        <p:grpSpPr>
          <a:xfrm rot="3186376">
            <a:off x="9266505" y="702603"/>
            <a:ext cx="5623058" cy="2811529"/>
            <a:chOff x="6919912" y="3216683"/>
            <a:chExt cx="2628900" cy="1314450"/>
          </a:xfrm>
          <a:noFill/>
        </p:grpSpPr>
        <p:sp>
          <p:nvSpPr>
            <p:cNvPr id="18" name="Freeform: Shape 17">
              <a:extLst>
                <a:ext uri="{FF2B5EF4-FFF2-40B4-BE49-F238E27FC236}">
                  <a16:creationId xmlns:a16="http://schemas.microsoft.com/office/drawing/2014/main" id="{045AF1EA-00E4-C6AE-481E-406A986B9805}"/>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9" name="Freeform: Shape 18">
              <a:extLst>
                <a:ext uri="{FF2B5EF4-FFF2-40B4-BE49-F238E27FC236}">
                  <a16:creationId xmlns:a16="http://schemas.microsoft.com/office/drawing/2014/main" id="{72614C77-3C1A-F4C7-466A-407000AD05D5}"/>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0" name="Freeform: Shape 19">
              <a:extLst>
                <a:ext uri="{FF2B5EF4-FFF2-40B4-BE49-F238E27FC236}">
                  <a16:creationId xmlns:a16="http://schemas.microsoft.com/office/drawing/2014/main" id="{262A8245-6E75-8964-1549-0D932F23D522}"/>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1" name="Freeform: Shape 20">
              <a:extLst>
                <a:ext uri="{FF2B5EF4-FFF2-40B4-BE49-F238E27FC236}">
                  <a16:creationId xmlns:a16="http://schemas.microsoft.com/office/drawing/2014/main" id="{9E1BB08B-6EA5-DF6D-B769-D0754A34B109}"/>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2" name="Freeform: Shape 21">
              <a:extLst>
                <a:ext uri="{FF2B5EF4-FFF2-40B4-BE49-F238E27FC236}">
                  <a16:creationId xmlns:a16="http://schemas.microsoft.com/office/drawing/2014/main" id="{B28E4BF4-179D-0AE7-81D5-FE1745609D3D}"/>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3" name="Freeform: Shape 22">
              <a:extLst>
                <a:ext uri="{FF2B5EF4-FFF2-40B4-BE49-F238E27FC236}">
                  <a16:creationId xmlns:a16="http://schemas.microsoft.com/office/drawing/2014/main" id="{D9AAE41E-1B9C-B5F9-A148-081177B80D46}"/>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4" name="Freeform: Shape 23">
              <a:extLst>
                <a:ext uri="{FF2B5EF4-FFF2-40B4-BE49-F238E27FC236}">
                  <a16:creationId xmlns:a16="http://schemas.microsoft.com/office/drawing/2014/main" id="{8001806A-C44B-2510-C062-3692644245A9}"/>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5" name="Freeform: Shape 24">
              <a:extLst>
                <a:ext uri="{FF2B5EF4-FFF2-40B4-BE49-F238E27FC236}">
                  <a16:creationId xmlns:a16="http://schemas.microsoft.com/office/drawing/2014/main" id="{33A5D31D-3104-B3C6-FE9B-AC04FC452416}"/>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6" name="Freeform: Shape 25">
              <a:extLst>
                <a:ext uri="{FF2B5EF4-FFF2-40B4-BE49-F238E27FC236}">
                  <a16:creationId xmlns:a16="http://schemas.microsoft.com/office/drawing/2014/main" id="{F7AF714F-D5F6-0910-3412-DE9DA201F806}"/>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7" name="Freeform: Shape 26">
              <a:extLst>
                <a:ext uri="{FF2B5EF4-FFF2-40B4-BE49-F238E27FC236}">
                  <a16:creationId xmlns:a16="http://schemas.microsoft.com/office/drawing/2014/main" id="{75F3F65D-42B0-D4D7-AABD-BD6D462F7AE0}"/>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8" name="Freeform: Shape 27">
              <a:extLst>
                <a:ext uri="{FF2B5EF4-FFF2-40B4-BE49-F238E27FC236}">
                  <a16:creationId xmlns:a16="http://schemas.microsoft.com/office/drawing/2014/main" id="{87A1ED60-FDAC-1D8E-8A43-D3D3C259A376}"/>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29" name="Freeform: Shape 28">
              <a:extLst>
                <a:ext uri="{FF2B5EF4-FFF2-40B4-BE49-F238E27FC236}">
                  <a16:creationId xmlns:a16="http://schemas.microsoft.com/office/drawing/2014/main" id="{97FBC2CD-E8FF-E91C-66D3-A74AD25E88B7}"/>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0" name="Freeform: Shape 29">
              <a:extLst>
                <a:ext uri="{FF2B5EF4-FFF2-40B4-BE49-F238E27FC236}">
                  <a16:creationId xmlns:a16="http://schemas.microsoft.com/office/drawing/2014/main" id="{B0897C4D-7E38-673C-0645-53DC870A56B2}"/>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1" name="Freeform: Shape 30">
              <a:extLst>
                <a:ext uri="{FF2B5EF4-FFF2-40B4-BE49-F238E27FC236}">
                  <a16:creationId xmlns:a16="http://schemas.microsoft.com/office/drawing/2014/main" id="{E34DADCC-DC79-FE7B-0E69-2FA482F3BDEB}"/>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76000">
                    <a:schemeClr val="bg1"/>
                  </a:gs>
                </a:gsLst>
                <a:lin ang="3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36" name="Text Placeholder 32">
            <a:extLst>
              <a:ext uri="{FF2B5EF4-FFF2-40B4-BE49-F238E27FC236}">
                <a16:creationId xmlns:a16="http://schemas.microsoft.com/office/drawing/2014/main" id="{97DD9CE0-3FC8-4940-4AE2-F3780B0A73E3}"/>
              </a:ext>
            </a:extLst>
          </p:cNvPr>
          <p:cNvSpPr>
            <a:spLocks noGrp="1"/>
          </p:cNvSpPr>
          <p:nvPr>
            <p:ph type="body" sz="quarter" idx="14" hasCustomPrompt="1"/>
          </p:nvPr>
        </p:nvSpPr>
        <p:spPr>
          <a:xfrm>
            <a:off x="8177888" y="4006548"/>
            <a:ext cx="3442612" cy="1956609"/>
          </a:xfrm>
        </p:spPr>
        <p:txBody>
          <a:bodyPr>
            <a:normAutofit/>
          </a:bodyPr>
          <a:lstStyle>
            <a:lvl1pPr marL="173736" indent="-173736" rtl="0">
              <a:lnSpc>
                <a:spcPct val="100000"/>
              </a:lnSpc>
              <a:defRPr sz="1400"/>
            </a:lvl1pPr>
          </a:lstStyle>
          <a:p>
            <a:pPr lvl="0"/>
            <a:r>
              <a:rPr lang="en-US"/>
              <a:t>Text </a:t>
            </a:r>
          </a:p>
          <a:p>
            <a:pPr lvl="0"/>
            <a:r>
              <a:rPr lang="en-US"/>
              <a:t>Text </a:t>
            </a:r>
          </a:p>
          <a:p>
            <a:pPr lvl="0"/>
            <a:r>
              <a:rPr lang="en-US"/>
              <a:t>Text</a:t>
            </a:r>
          </a:p>
        </p:txBody>
      </p:sp>
      <p:sp>
        <p:nvSpPr>
          <p:cNvPr id="50" name="Text Placeholder 31">
            <a:extLst>
              <a:ext uri="{FF2B5EF4-FFF2-40B4-BE49-F238E27FC236}">
                <a16:creationId xmlns:a16="http://schemas.microsoft.com/office/drawing/2014/main" id="{04588A37-2D52-345A-C535-1D25835667DA}"/>
              </a:ext>
            </a:extLst>
          </p:cNvPr>
          <p:cNvSpPr>
            <a:spLocks noGrp="1"/>
          </p:cNvSpPr>
          <p:nvPr>
            <p:ph type="body" sz="quarter" idx="17" hasCustomPrompt="1"/>
          </p:nvPr>
        </p:nvSpPr>
        <p:spPr>
          <a:xfrm>
            <a:off x="685799" y="6115361"/>
            <a:ext cx="6698325" cy="592154"/>
          </a:xfrm>
        </p:spPr>
        <p:txBody>
          <a:bodyPr anchor="b">
            <a:normAutofit/>
          </a:bodyPr>
          <a:lstStyle>
            <a:lvl1pPr marL="0" indent="0" rtl="0">
              <a:buFontTx/>
              <a:buNone/>
              <a:defRPr sz="800"/>
            </a:lvl1pPr>
          </a:lstStyle>
          <a:p>
            <a:pPr lvl="0"/>
            <a:r>
              <a:rPr lang="en-US"/>
              <a:t>Footnote:</a:t>
            </a:r>
          </a:p>
        </p:txBody>
      </p:sp>
      <p:sp>
        <p:nvSpPr>
          <p:cNvPr id="51" name="Date Placeholder 50">
            <a:extLst>
              <a:ext uri="{FF2B5EF4-FFF2-40B4-BE49-F238E27FC236}">
                <a16:creationId xmlns:a16="http://schemas.microsoft.com/office/drawing/2014/main" id="{5F69D864-6F73-DDD9-645B-552EA4F524C9}"/>
              </a:ext>
            </a:extLst>
          </p:cNvPr>
          <p:cNvSpPr>
            <a:spLocks noGrp="1"/>
          </p:cNvSpPr>
          <p:nvPr>
            <p:ph type="dt" sz="half" idx="18"/>
          </p:nvPr>
        </p:nvSpPr>
        <p:spPr/>
        <p:txBody>
          <a:bodyPr/>
          <a:lstStyle>
            <a:lvl1pPr rtl="0">
              <a:defRPr/>
            </a:lvl1pPr>
          </a:lstStyle>
          <a:p>
            <a:fld id="{875EC4C2-B91C-45CD-B447-D099F93DF8FF}" type="datetimeFigureOut">
              <a:rPr lang="en-US" smtClean="0"/>
              <a:pPr/>
              <a:t>5/14/2025</a:t>
            </a:fld>
            <a:endParaRPr lang="en-US"/>
          </a:p>
        </p:txBody>
      </p:sp>
      <p:sp>
        <p:nvSpPr>
          <p:cNvPr id="52" name="Footer Placeholder 51">
            <a:extLst>
              <a:ext uri="{FF2B5EF4-FFF2-40B4-BE49-F238E27FC236}">
                <a16:creationId xmlns:a16="http://schemas.microsoft.com/office/drawing/2014/main" id="{395E2FCE-97B2-2551-65CA-867E569ABC06}"/>
              </a:ext>
            </a:extLst>
          </p:cNvPr>
          <p:cNvSpPr>
            <a:spLocks noGrp="1"/>
          </p:cNvSpPr>
          <p:nvPr>
            <p:ph type="ftr" sz="quarter" idx="19"/>
          </p:nvPr>
        </p:nvSpPr>
        <p:spPr/>
        <p:txBody>
          <a:bodyPr/>
          <a:lstStyle>
            <a:lvl1pPr rtl="0">
              <a:defRPr/>
            </a:lvl1pPr>
          </a:lstStyle>
          <a:p>
            <a:r>
              <a:rPr lang="en-US"/>
              <a:t>Footer</a:t>
            </a:r>
          </a:p>
        </p:txBody>
      </p:sp>
      <p:sp>
        <p:nvSpPr>
          <p:cNvPr id="53" name="Slide Number Placeholder 52">
            <a:extLst>
              <a:ext uri="{FF2B5EF4-FFF2-40B4-BE49-F238E27FC236}">
                <a16:creationId xmlns:a16="http://schemas.microsoft.com/office/drawing/2014/main" id="{64EC907F-85EF-F010-BC0D-EF7059873BFD}"/>
              </a:ext>
            </a:extLst>
          </p:cNvPr>
          <p:cNvSpPr>
            <a:spLocks noGrp="1"/>
          </p:cNvSpPr>
          <p:nvPr>
            <p:ph type="sldNum" sz="quarter" idx="20"/>
          </p:nvPr>
        </p:nvSpPr>
        <p:spPr/>
        <p:txBody>
          <a:bodyPr/>
          <a:lstStyle>
            <a:lvl1pPr rtl="0">
              <a:defRPr/>
            </a:lvl1pPr>
          </a:lstStyle>
          <a:p>
            <a:fld id="{16DA4D8A-707C-46E3-AE54-67BE14DE1600}" type="slidenum">
              <a:rPr lang="en-US" smtClean="0"/>
              <a:pPr/>
              <a:t>‹#›</a:t>
            </a:fld>
            <a:endParaRPr lang="en-US"/>
          </a:p>
        </p:txBody>
      </p:sp>
      <p:sp>
        <p:nvSpPr>
          <p:cNvPr id="5" name="Title 1">
            <a:extLst>
              <a:ext uri="{FF2B5EF4-FFF2-40B4-BE49-F238E27FC236}">
                <a16:creationId xmlns:a16="http://schemas.microsoft.com/office/drawing/2014/main" id="{9ACEB0CB-FDBD-41C2-37F9-245279AE3330}"/>
              </a:ext>
            </a:extLst>
          </p:cNvPr>
          <p:cNvSpPr>
            <a:spLocks noGrp="1"/>
          </p:cNvSpPr>
          <p:nvPr>
            <p:ph type="title" hasCustomPrompt="1"/>
          </p:nvPr>
        </p:nvSpPr>
        <p:spPr>
          <a:xfrm>
            <a:off x="588432" y="386291"/>
            <a:ext cx="11032068" cy="898582"/>
          </a:xfrm>
        </p:spPr>
        <p:txBody>
          <a:bodyPr vert="horz">
            <a:noAutofit/>
          </a:bodyPr>
          <a:lstStyle>
            <a:lvl1pPr rtl="0">
              <a:defRPr sz="3200"/>
            </a:lvl1pPr>
          </a:lstStyle>
          <a:p>
            <a:r>
              <a:rPr lang="en-US"/>
              <a:t>2 LINE TITLE HERE</a:t>
            </a:r>
            <a:br>
              <a:rPr lang="en-US"/>
            </a:br>
            <a:r>
              <a:rPr lang="en-US"/>
              <a:t>AND CONTENT</a:t>
            </a:r>
          </a:p>
        </p:txBody>
      </p:sp>
      <p:sp>
        <p:nvSpPr>
          <p:cNvPr id="6" name="Text Placeholder 6">
            <a:extLst>
              <a:ext uri="{FF2B5EF4-FFF2-40B4-BE49-F238E27FC236}">
                <a16:creationId xmlns:a16="http://schemas.microsoft.com/office/drawing/2014/main" id="{94D873C8-0FFC-9081-B8F5-8FD092403952}"/>
              </a:ext>
            </a:extLst>
          </p:cNvPr>
          <p:cNvSpPr>
            <a:spLocks noGrp="1"/>
          </p:cNvSpPr>
          <p:nvPr>
            <p:ph type="body" sz="quarter" idx="11" hasCustomPrompt="1"/>
          </p:nvPr>
        </p:nvSpPr>
        <p:spPr>
          <a:xfrm>
            <a:off x="588432" y="1347443"/>
            <a:ext cx="3440113" cy="463550"/>
          </a:xfrm>
        </p:spPr>
        <p:txBody>
          <a:bodyPr>
            <a:normAutofit/>
          </a:bodyPr>
          <a:lstStyle>
            <a:lvl1pPr marL="0" indent="0" rtl="0">
              <a:buNone/>
              <a:defRPr sz="2000">
                <a:solidFill>
                  <a:srgbClr val="1FA29C"/>
                </a:solidFill>
                <a:latin typeface="+mj-lt"/>
              </a:defRPr>
            </a:lvl1pPr>
          </a:lstStyle>
          <a:p>
            <a:pPr lvl="0"/>
            <a:r>
              <a:rPr lang="en-US"/>
              <a:t>Subtitle</a:t>
            </a:r>
          </a:p>
        </p:txBody>
      </p:sp>
    </p:spTree>
    <p:extLst>
      <p:ext uri="{BB962C8B-B14F-4D97-AF65-F5344CB8AC3E}">
        <p14:creationId xmlns:p14="http://schemas.microsoft.com/office/powerpoint/2010/main" val="3330530805"/>
      </p:ext>
    </p:extLst>
  </p:cSld>
  <p:clrMapOvr>
    <a:masterClrMapping/>
  </p:clrMapOvr>
  <p:extLst>
    <p:ext uri="{DCECCB84-F9BA-43D5-87BE-67443E8EF086}">
      <p15:sldGuideLst xmlns:p15="http://schemas.microsoft.com/office/powerpoint/2012/main">
        <p15:guide id="1" orient="horz" pos="2832">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 Line Title">
    <p:spTree>
      <p:nvGrpSpPr>
        <p:cNvPr id="1" name=""/>
        <p:cNvGrpSpPr/>
        <p:nvPr/>
      </p:nvGrpSpPr>
      <p:grpSpPr>
        <a:xfrm>
          <a:off x="0" y="0"/>
          <a:ext cx="0" cy="0"/>
          <a:chOff x="0" y="0"/>
          <a:chExt cx="0" cy="0"/>
        </a:xfrm>
      </p:grpSpPr>
      <p:graphicFrame>
        <p:nvGraphicFramePr>
          <p:cNvPr id="19" name="think-cell data - do not delete" hidden="1">
            <a:extLst>
              <a:ext uri="{FF2B5EF4-FFF2-40B4-BE49-F238E27FC236}">
                <a16:creationId xmlns:a16="http://schemas.microsoft.com/office/drawing/2014/main" id="{69529AFA-5402-DC61-60C6-A422790EAF00}"/>
              </a:ext>
            </a:extLst>
          </p:cNvPr>
          <p:cNvGraphicFramePr>
            <a:graphicFrameLocks noChangeAspect="1"/>
          </p:cNvGraphicFramePr>
          <p:nvPr userDrawn="1">
            <p:custDataLst>
              <p:tags r:id="rId1"/>
            </p:custDataLst>
            <p:extLst>
              <p:ext uri="{D42A27DB-BD31-4B8C-83A1-F6EECF244321}">
                <p14:modId xmlns:p14="http://schemas.microsoft.com/office/powerpoint/2010/main" val="20160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9" name="think-cell data - do not delete" hidden="1">
                        <a:extLst>
                          <a:ext uri="{FF2B5EF4-FFF2-40B4-BE49-F238E27FC236}">
                            <a16:creationId xmlns:a16="http://schemas.microsoft.com/office/drawing/2014/main" id="{69529AFA-5402-DC61-60C6-A422790EAF0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7470232-B767-0543-2C39-95DC42464224}"/>
              </a:ext>
            </a:extLst>
          </p:cNvPr>
          <p:cNvSpPr>
            <a:spLocks noGrp="1"/>
          </p:cNvSpPr>
          <p:nvPr>
            <p:ph type="title" hasCustomPrompt="1"/>
          </p:nvPr>
        </p:nvSpPr>
        <p:spPr/>
        <p:txBody>
          <a:bodyPr vert="horz">
            <a:noAutofit/>
          </a:bodyPr>
          <a:lstStyle>
            <a:lvl1pPr rtl="0">
              <a:defRPr sz="3200"/>
            </a:lvl1pPr>
          </a:lstStyle>
          <a:p>
            <a:r>
              <a:rPr lang="en-US"/>
              <a:t>2 LINE TITLE HERE</a:t>
            </a:r>
            <a:br>
              <a:rPr lang="en-US"/>
            </a:br>
            <a:r>
              <a:rPr lang="en-US"/>
              <a:t>AND CONTENT</a:t>
            </a:r>
          </a:p>
        </p:txBody>
      </p:sp>
      <p:grpSp>
        <p:nvGrpSpPr>
          <p:cNvPr id="4" name="Graphic 10">
            <a:extLst>
              <a:ext uri="{FF2B5EF4-FFF2-40B4-BE49-F238E27FC236}">
                <a16:creationId xmlns:a16="http://schemas.microsoft.com/office/drawing/2014/main" id="{0A96AC4D-699A-A566-51CC-9BA10EC2C069}"/>
              </a:ext>
            </a:extLst>
          </p:cNvPr>
          <p:cNvGrpSpPr/>
          <p:nvPr userDrawn="1"/>
        </p:nvGrpSpPr>
        <p:grpSpPr>
          <a:xfrm rot="19800000">
            <a:off x="8826358" y="-1872306"/>
            <a:ext cx="5623058" cy="2811529"/>
            <a:chOff x="6919912" y="3216683"/>
            <a:chExt cx="2628900" cy="1314450"/>
          </a:xfrm>
          <a:noFill/>
        </p:grpSpPr>
        <p:sp>
          <p:nvSpPr>
            <p:cNvPr id="5" name="Freeform: Shape 4">
              <a:extLst>
                <a:ext uri="{FF2B5EF4-FFF2-40B4-BE49-F238E27FC236}">
                  <a16:creationId xmlns:a16="http://schemas.microsoft.com/office/drawing/2014/main" id="{F4FD7618-50EA-F112-2FD5-1E52276623C6}"/>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6" name="Freeform: Shape 5">
              <a:extLst>
                <a:ext uri="{FF2B5EF4-FFF2-40B4-BE49-F238E27FC236}">
                  <a16:creationId xmlns:a16="http://schemas.microsoft.com/office/drawing/2014/main" id="{756C6E98-914C-1B71-20D4-D66D5292289F}"/>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7" name="Freeform: Shape 6">
              <a:extLst>
                <a:ext uri="{FF2B5EF4-FFF2-40B4-BE49-F238E27FC236}">
                  <a16:creationId xmlns:a16="http://schemas.microsoft.com/office/drawing/2014/main" id="{6D652EC9-1367-1B16-81D3-9AF51FB82608}"/>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8" name="Freeform: Shape 7">
              <a:extLst>
                <a:ext uri="{FF2B5EF4-FFF2-40B4-BE49-F238E27FC236}">
                  <a16:creationId xmlns:a16="http://schemas.microsoft.com/office/drawing/2014/main" id="{75037E4F-E5DC-CED9-567E-99D2F8B0D5E8}"/>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9" name="Freeform: Shape 8">
              <a:extLst>
                <a:ext uri="{FF2B5EF4-FFF2-40B4-BE49-F238E27FC236}">
                  <a16:creationId xmlns:a16="http://schemas.microsoft.com/office/drawing/2014/main" id="{6BAC9144-8617-B775-5E63-DF09ECCC588A}"/>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0" name="Freeform: Shape 9">
              <a:extLst>
                <a:ext uri="{FF2B5EF4-FFF2-40B4-BE49-F238E27FC236}">
                  <a16:creationId xmlns:a16="http://schemas.microsoft.com/office/drawing/2014/main" id="{CB9AE962-1881-E625-EF01-2D775B61E87B}"/>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1" name="Freeform: Shape 10">
              <a:extLst>
                <a:ext uri="{FF2B5EF4-FFF2-40B4-BE49-F238E27FC236}">
                  <a16:creationId xmlns:a16="http://schemas.microsoft.com/office/drawing/2014/main" id="{9C19903D-A38C-DACB-5A2A-37EA9C9EACF9}"/>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2" name="Freeform: Shape 11">
              <a:extLst>
                <a:ext uri="{FF2B5EF4-FFF2-40B4-BE49-F238E27FC236}">
                  <a16:creationId xmlns:a16="http://schemas.microsoft.com/office/drawing/2014/main" id="{EB98E8FA-75A7-E8D1-1C45-FC543A76D943}"/>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3" name="Freeform: Shape 12">
              <a:extLst>
                <a:ext uri="{FF2B5EF4-FFF2-40B4-BE49-F238E27FC236}">
                  <a16:creationId xmlns:a16="http://schemas.microsoft.com/office/drawing/2014/main" id="{F7D58EEA-2929-D6A7-AD61-DBDA71311DB4}"/>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4" name="Freeform: Shape 13">
              <a:extLst>
                <a:ext uri="{FF2B5EF4-FFF2-40B4-BE49-F238E27FC236}">
                  <a16:creationId xmlns:a16="http://schemas.microsoft.com/office/drawing/2014/main" id="{4C75ABF8-7DC2-EB1E-100C-AD11BE1DC28C}"/>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5" name="Freeform: Shape 14">
              <a:extLst>
                <a:ext uri="{FF2B5EF4-FFF2-40B4-BE49-F238E27FC236}">
                  <a16:creationId xmlns:a16="http://schemas.microsoft.com/office/drawing/2014/main" id="{91F9B428-891F-2E9E-47DA-2E6F4750AF5A}"/>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6" name="Freeform: Shape 15">
              <a:extLst>
                <a:ext uri="{FF2B5EF4-FFF2-40B4-BE49-F238E27FC236}">
                  <a16:creationId xmlns:a16="http://schemas.microsoft.com/office/drawing/2014/main" id="{16FF15E0-C04D-F81A-30B3-3091DFFF6A98}"/>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7" name="Freeform: Shape 16">
              <a:extLst>
                <a:ext uri="{FF2B5EF4-FFF2-40B4-BE49-F238E27FC236}">
                  <a16:creationId xmlns:a16="http://schemas.microsoft.com/office/drawing/2014/main" id="{E8B6E9D5-6E9E-707C-46AE-3F95A7EBDB54}"/>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18" name="Freeform: Shape 17">
              <a:extLst>
                <a:ext uri="{FF2B5EF4-FFF2-40B4-BE49-F238E27FC236}">
                  <a16:creationId xmlns:a16="http://schemas.microsoft.com/office/drawing/2014/main" id="{67C67E35-D2A9-3E22-4365-F5C2FDF6AFAF}"/>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solidFill>
                <a:srgbClr val="CAE6E9">
                  <a:alpha val="50000"/>
                </a:srgb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grpSp>
      <p:sp>
        <p:nvSpPr>
          <p:cNvPr id="31" name="Text Placeholder 31">
            <a:extLst>
              <a:ext uri="{FF2B5EF4-FFF2-40B4-BE49-F238E27FC236}">
                <a16:creationId xmlns:a16="http://schemas.microsoft.com/office/drawing/2014/main" id="{5370CABD-40CA-A00F-5112-9B139957ACE2}"/>
              </a:ext>
            </a:extLst>
          </p:cNvPr>
          <p:cNvSpPr>
            <a:spLocks noGrp="1"/>
          </p:cNvSpPr>
          <p:nvPr>
            <p:ph type="body" sz="quarter" idx="15" hasCustomPrompt="1"/>
          </p:nvPr>
        </p:nvSpPr>
        <p:spPr>
          <a:xfrm>
            <a:off x="685799" y="6115361"/>
            <a:ext cx="6698325" cy="592154"/>
          </a:xfrm>
        </p:spPr>
        <p:txBody>
          <a:bodyPr anchor="b">
            <a:normAutofit/>
          </a:bodyPr>
          <a:lstStyle>
            <a:lvl1pPr marL="0" indent="0" rtl="0">
              <a:buFontTx/>
              <a:buNone/>
              <a:defRPr sz="800"/>
            </a:lvl1pPr>
          </a:lstStyle>
          <a:p>
            <a:pPr lvl="0"/>
            <a:r>
              <a:rPr lang="en-US"/>
              <a:t>Footnote:</a:t>
            </a:r>
          </a:p>
        </p:txBody>
      </p:sp>
      <p:sp>
        <p:nvSpPr>
          <p:cNvPr id="32" name="Date Placeholder 31">
            <a:extLst>
              <a:ext uri="{FF2B5EF4-FFF2-40B4-BE49-F238E27FC236}">
                <a16:creationId xmlns:a16="http://schemas.microsoft.com/office/drawing/2014/main" id="{1264C051-5586-2197-028F-E8E9F9D52B07}"/>
              </a:ext>
            </a:extLst>
          </p:cNvPr>
          <p:cNvSpPr>
            <a:spLocks noGrp="1"/>
          </p:cNvSpPr>
          <p:nvPr>
            <p:ph type="dt" sz="half" idx="16"/>
          </p:nvPr>
        </p:nvSpPr>
        <p:spPr/>
        <p:txBody>
          <a:bodyPr/>
          <a:lstStyle>
            <a:lvl1pPr rtl="0">
              <a:defRPr/>
            </a:lvl1pPr>
          </a:lstStyle>
          <a:p>
            <a:pPr algn="r">
              <a:buClr>
                <a:srgbClr val="000000"/>
              </a:buClr>
              <a:buFont typeface="Arial"/>
              <a:buNone/>
              <a:defRPr/>
            </a:pPr>
            <a:r>
              <a:rPr lang="en-US" sz="900" kern="0">
                <a:solidFill>
                  <a:prstClr val="black">
                    <a:tint val="82000"/>
                  </a:prstClr>
                </a:solidFill>
                <a:latin typeface="Poppins Light"/>
                <a:cs typeface="Arial"/>
                <a:sym typeface="Arial"/>
              </a:rPr>
              <a:t>10/14/2024</a:t>
            </a:r>
          </a:p>
        </p:txBody>
      </p:sp>
      <p:sp>
        <p:nvSpPr>
          <p:cNvPr id="33" name="Footer Placeholder 32">
            <a:extLst>
              <a:ext uri="{FF2B5EF4-FFF2-40B4-BE49-F238E27FC236}">
                <a16:creationId xmlns:a16="http://schemas.microsoft.com/office/drawing/2014/main" id="{91131EDC-D8FE-F647-6038-FEB6A0B62096}"/>
              </a:ext>
            </a:extLst>
          </p:cNvPr>
          <p:cNvSpPr>
            <a:spLocks noGrp="1"/>
          </p:cNvSpPr>
          <p:nvPr>
            <p:ph type="ftr" sz="quarter" idx="17"/>
          </p:nvPr>
        </p:nvSpPr>
        <p:spPr/>
        <p:txBody>
          <a:bodyPr/>
          <a:lstStyle>
            <a:lvl1pPr rtl="0">
              <a:defRPr/>
            </a:lvl1pPr>
          </a:lstStyle>
          <a:p>
            <a:pPr algn="ctr">
              <a:buClr>
                <a:srgbClr val="000000"/>
              </a:buClr>
              <a:buFont typeface="Arial"/>
              <a:buNone/>
              <a:defRPr/>
            </a:pPr>
            <a:r>
              <a:rPr lang="en-US" sz="900" kern="0">
                <a:solidFill>
                  <a:prstClr val="black">
                    <a:tint val="82000"/>
                  </a:prstClr>
                </a:solidFill>
                <a:latin typeface="Poppins Light"/>
                <a:cs typeface="Arial"/>
                <a:sym typeface="Arial"/>
              </a:rPr>
              <a:t>Footer</a:t>
            </a:r>
          </a:p>
        </p:txBody>
      </p:sp>
      <p:sp>
        <p:nvSpPr>
          <p:cNvPr id="34" name="Slide Number Placeholder 33">
            <a:extLst>
              <a:ext uri="{FF2B5EF4-FFF2-40B4-BE49-F238E27FC236}">
                <a16:creationId xmlns:a16="http://schemas.microsoft.com/office/drawing/2014/main" id="{D3285C21-018F-12E8-531D-537E6410D14A}"/>
              </a:ext>
            </a:extLst>
          </p:cNvPr>
          <p:cNvSpPr>
            <a:spLocks noGrp="1"/>
          </p:cNvSpPr>
          <p:nvPr>
            <p:ph type="sldNum" sz="quarter" idx="18"/>
          </p:nvPr>
        </p:nvSpPr>
        <p:spPr/>
        <p:txBody>
          <a:bodyPr/>
          <a:lstStyle>
            <a:lvl1pPr rtl="0">
              <a:defRPr/>
            </a:lvl1pPr>
          </a:lstStyle>
          <a:p>
            <a:pPr algn="l">
              <a:buClr>
                <a:srgbClr val="000000"/>
              </a:buClr>
              <a:buFont typeface="Arial"/>
              <a:buNone/>
              <a:defRPr/>
            </a:pPr>
            <a:fld id="{16DA4D8A-707C-46E3-AE54-67BE14DE1600}" type="slidenum">
              <a:rPr lang="en-US" kern="0" smtClean="0">
                <a:solidFill>
                  <a:srgbClr val="09544F"/>
                </a:solidFill>
                <a:latin typeface="Poppins Light"/>
                <a:cs typeface="Arial"/>
                <a:sym typeface="Arial"/>
              </a:rPr>
              <a:pPr algn="l">
                <a:buClr>
                  <a:srgbClr val="000000"/>
                </a:buClr>
                <a:buFont typeface="Arial"/>
                <a:buNone/>
                <a:defRPr/>
              </a:pPr>
              <a:t>‹#›</a:t>
            </a:fld>
            <a:endParaRPr lang="en-US" kern="0">
              <a:solidFill>
                <a:srgbClr val="09544F"/>
              </a:solidFill>
              <a:latin typeface="Poppins Light"/>
              <a:cs typeface="Arial"/>
              <a:sym typeface="Arial"/>
            </a:endParaRPr>
          </a:p>
        </p:txBody>
      </p:sp>
    </p:spTree>
    <p:extLst>
      <p:ext uri="{BB962C8B-B14F-4D97-AF65-F5344CB8AC3E}">
        <p14:creationId xmlns:p14="http://schemas.microsoft.com/office/powerpoint/2010/main" val="10379010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310C6424-B61B-7EA9-A452-02D13C1A833D}"/>
              </a:ext>
            </a:extLst>
          </p:cNvPr>
          <p:cNvGraphicFramePr>
            <a:graphicFrameLocks noChangeAspect="1"/>
          </p:cNvGraphicFramePr>
          <p:nvPr userDrawn="1">
            <p:custDataLst>
              <p:tags r:id="rId1"/>
            </p:custDataLst>
            <p:extLst>
              <p:ext uri="{D42A27DB-BD31-4B8C-83A1-F6EECF244321}">
                <p14:modId xmlns:p14="http://schemas.microsoft.com/office/powerpoint/2010/main" val="30512576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310C6424-B61B-7EA9-A452-02D13C1A833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9BEEE0BE-EF4E-4FC8-B4D4-00B094713744}"/>
              </a:ext>
            </a:extLst>
          </p:cNvPr>
          <p:cNvSpPr>
            <a:spLocks noGrp="1"/>
          </p:cNvSpPr>
          <p:nvPr>
            <p:ph type="title"/>
          </p:nvPr>
        </p:nvSpPr>
        <p:spPr/>
        <p:txBody>
          <a:bodyPr vert="horz"/>
          <a:lstStyle>
            <a:lvl1pPr rtl="0">
              <a:defRPr/>
            </a:lvl1pPr>
          </a:lstStyle>
          <a:p>
            <a:r>
              <a:rPr lang="en-US"/>
              <a:t>Click to edit Master title style</a:t>
            </a:r>
          </a:p>
        </p:txBody>
      </p:sp>
    </p:spTree>
    <p:extLst>
      <p:ext uri="{BB962C8B-B14F-4D97-AF65-F5344CB8AC3E}">
        <p14:creationId xmlns:p14="http://schemas.microsoft.com/office/powerpoint/2010/main" val="545839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ext Left / Image Right / Gree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DAFECBA-2428-2F42-87BB-ABF21B407F86}"/>
              </a:ext>
            </a:extLst>
          </p:cNvPr>
          <p:cNvSpPr/>
          <p:nvPr userDrawn="1"/>
        </p:nvSpPr>
        <p:spPr>
          <a:xfrm>
            <a:off x="0" y="0"/>
            <a:ext cx="6275387" cy="6858000"/>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E768291-7748-9643-9849-91E73EE14FE7}"/>
              </a:ext>
            </a:extLst>
          </p:cNvPr>
          <p:cNvSpPr>
            <a:spLocks noGrp="1"/>
          </p:cNvSpPr>
          <p:nvPr>
            <p:ph type="title" hasCustomPrompt="1"/>
          </p:nvPr>
        </p:nvSpPr>
        <p:spPr>
          <a:xfrm>
            <a:off x="358776" y="618915"/>
            <a:ext cx="5557838" cy="567335"/>
          </a:xfrm>
          <a:prstGeom prst="rect">
            <a:avLst/>
          </a:prstGeom>
        </p:spPr>
        <p:txBody>
          <a:bodyPr/>
          <a:lstStyle>
            <a:lvl1pPr>
              <a:defRPr spc="20" baseline="0">
                <a:solidFill>
                  <a:schemeClr val="bg1"/>
                </a:solidFill>
              </a:defRPr>
            </a:lvl1pPr>
          </a:lstStyle>
          <a:p>
            <a:r>
              <a:rPr lang="en-GB"/>
              <a:t>Slide title </a:t>
            </a:r>
          </a:p>
        </p:txBody>
      </p:sp>
      <p:sp>
        <p:nvSpPr>
          <p:cNvPr id="5" name="Content Placeholder 5">
            <a:extLst>
              <a:ext uri="{FF2B5EF4-FFF2-40B4-BE49-F238E27FC236}">
                <a16:creationId xmlns:a16="http://schemas.microsoft.com/office/drawing/2014/main" id="{80BC19C3-CCEC-8147-8A40-D7EEF0286406}"/>
              </a:ext>
            </a:extLst>
          </p:cNvPr>
          <p:cNvSpPr>
            <a:spLocks noGrp="1"/>
          </p:cNvSpPr>
          <p:nvPr>
            <p:ph sz="quarter" idx="12" hasCustomPrompt="1"/>
          </p:nvPr>
        </p:nvSpPr>
        <p:spPr>
          <a:xfrm>
            <a:off x="358776" y="1311375"/>
            <a:ext cx="5557838" cy="283667"/>
          </a:xfrm>
          <a:prstGeom prst="rect">
            <a:avLst/>
          </a:prstGeom>
        </p:spPr>
        <p:txBody>
          <a:bodyPr lIns="0" tIns="0" rIns="0" bIns="0"/>
          <a:lstStyle>
            <a:lvl1pPr>
              <a:defRPr sz="1400" b="1">
                <a:solidFill>
                  <a:schemeClr val="bg1"/>
                </a:solidFill>
              </a:defRPr>
            </a:lvl1pPr>
          </a:lstStyle>
          <a:p>
            <a:pPr lvl="0"/>
            <a:r>
              <a:rPr lang="en-GB"/>
              <a:t>Subheading</a:t>
            </a:r>
          </a:p>
        </p:txBody>
      </p:sp>
      <p:sp>
        <p:nvSpPr>
          <p:cNvPr id="9" name="Text Placeholder 65">
            <a:extLst>
              <a:ext uri="{FF2B5EF4-FFF2-40B4-BE49-F238E27FC236}">
                <a16:creationId xmlns:a16="http://schemas.microsoft.com/office/drawing/2014/main" id="{06449F3B-1871-8845-B227-2D1C77466BE7}"/>
              </a:ext>
            </a:extLst>
          </p:cNvPr>
          <p:cNvSpPr>
            <a:spLocks noGrp="1"/>
          </p:cNvSpPr>
          <p:nvPr>
            <p:ph type="body" sz="quarter" idx="44" hasCustomPrompt="1"/>
          </p:nvPr>
        </p:nvSpPr>
        <p:spPr>
          <a:xfrm>
            <a:off x="358775" y="358572"/>
            <a:ext cx="5557838" cy="177864"/>
          </a:xfrm>
          <a:prstGeom prst="rect">
            <a:avLst/>
          </a:prstGeom>
        </p:spPr>
        <p:txBody>
          <a:bodyPr anchor="ctr">
            <a:normAutofit/>
          </a:bodyPr>
          <a:lstStyle>
            <a:lvl1pPr marL="0" indent="0" algn="l">
              <a:lnSpc>
                <a:spcPct val="100000"/>
              </a:lnSpc>
              <a:buFont typeface="Arial" panose="020B0604020202020204" pitchFamily="34" charset="0"/>
              <a:buNone/>
              <a:defRPr sz="1000" spc="300">
                <a:solidFill>
                  <a:schemeClr val="bg1"/>
                </a:solidFill>
                <a:latin typeface="Calibri" panose="020F0502020204030204" pitchFamily="34" charset="0"/>
                <a:ea typeface="Calibri" panose="020F0502020204030204" pitchFamily="34" charset="0"/>
                <a:cs typeface="Calibri" panose="020F0502020204030204" pitchFamily="34" charset="0"/>
              </a:defRPr>
            </a:lvl1pPr>
            <a:lvl2pPr>
              <a:defRPr sz="3900">
                <a:latin typeface="FreightNeo Pro Book" panose="02000606000000020004" pitchFamily="2" charset="77"/>
              </a:defRPr>
            </a:lvl2pPr>
            <a:lvl3pPr>
              <a:defRPr sz="3900">
                <a:latin typeface="FreightNeo Pro Book" panose="02000606000000020004" pitchFamily="2" charset="77"/>
              </a:defRPr>
            </a:lvl3pPr>
            <a:lvl4pPr>
              <a:defRPr sz="3900">
                <a:latin typeface="FreightNeo Pro Book" panose="02000606000000020004" pitchFamily="2" charset="77"/>
              </a:defRPr>
            </a:lvl4pPr>
            <a:lvl5pPr>
              <a:defRPr sz="3900">
                <a:latin typeface="FreightNeo Pro Book" panose="02000606000000020004" pitchFamily="2" charset="77"/>
              </a:defRPr>
            </a:lvl5pPr>
          </a:lstStyle>
          <a:p>
            <a:pPr lvl="0"/>
            <a:r>
              <a:rPr lang="en-US"/>
              <a:t>SECTION HERE</a:t>
            </a:r>
          </a:p>
        </p:txBody>
      </p:sp>
      <p:sp>
        <p:nvSpPr>
          <p:cNvPr id="7" name="Content Placeholder 7">
            <a:extLst>
              <a:ext uri="{FF2B5EF4-FFF2-40B4-BE49-F238E27FC236}">
                <a16:creationId xmlns:a16="http://schemas.microsoft.com/office/drawing/2014/main" id="{19912768-A9A4-FA40-A9C5-5DB516FC4518}"/>
              </a:ext>
            </a:extLst>
          </p:cNvPr>
          <p:cNvSpPr>
            <a:spLocks noGrp="1"/>
          </p:cNvSpPr>
          <p:nvPr>
            <p:ph sz="quarter" idx="11"/>
          </p:nvPr>
        </p:nvSpPr>
        <p:spPr>
          <a:xfrm>
            <a:off x="358776" y="1925053"/>
            <a:ext cx="5557838" cy="4574172"/>
          </a:xfrm>
          <a:prstGeom prst="rect">
            <a:avLst/>
          </a:prstGeom>
        </p:spPr>
        <p:txBody>
          <a:bodyPr lIns="0" tIns="0" rIns="0" bIns="0">
            <a:noAutofit/>
          </a:bodyPr>
          <a:lstStyle>
            <a:lvl1pPr>
              <a:defRPr>
                <a:solidFill>
                  <a:schemeClr val="bg1"/>
                </a:solidFill>
                <a:latin typeface="Calibri" panose="020F0502020204030204" pitchFamily="34" charset="0"/>
                <a:cs typeface="Calibri" panose="020F0502020204030204" pitchFamily="34" charset="0"/>
              </a:defRPr>
            </a:lvl1pPr>
            <a:lvl2pPr>
              <a:defRPr sz="1400">
                <a:solidFill>
                  <a:schemeClr val="bg1"/>
                </a:solidFill>
                <a:latin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5" name="Content Placeholder 7">
            <a:extLst>
              <a:ext uri="{FF2B5EF4-FFF2-40B4-BE49-F238E27FC236}">
                <a16:creationId xmlns:a16="http://schemas.microsoft.com/office/drawing/2014/main" id="{D2FD6569-C8CC-3548-B1E3-463C334C0829}"/>
              </a:ext>
            </a:extLst>
          </p:cNvPr>
          <p:cNvSpPr>
            <a:spLocks noGrp="1"/>
          </p:cNvSpPr>
          <p:nvPr>
            <p:ph sz="quarter" idx="45"/>
          </p:nvPr>
        </p:nvSpPr>
        <p:spPr>
          <a:xfrm>
            <a:off x="6636544" y="375330"/>
            <a:ext cx="5195888" cy="6123895"/>
          </a:xfrm>
          <a:prstGeom prst="rect">
            <a:avLst/>
          </a:prstGeom>
        </p:spPr>
        <p:txBody>
          <a:bodyPr lIns="0" tIns="0" rIns="0" bIns="0">
            <a:noAutofit/>
          </a:bodyPr>
          <a:lstStyle>
            <a:lvl1pPr>
              <a:defRPr>
                <a:solidFill>
                  <a:schemeClr val="bg1"/>
                </a:solidFill>
                <a:latin typeface="Calibri" panose="020F0502020204030204" pitchFamily="34" charset="0"/>
                <a:cs typeface="Calibri" panose="020F0502020204030204" pitchFamily="34" charset="0"/>
              </a:defRPr>
            </a:lvl1pPr>
            <a:lvl2pPr>
              <a:defRPr sz="1400">
                <a:solidFill>
                  <a:schemeClr val="bg1"/>
                </a:solidFill>
                <a:latin typeface="Calibri" panose="020F0502020204030204" pitchFamily="34" charset="0"/>
                <a:cs typeface="Calibri" panose="020F0502020204030204" pitchFamily="34" charset="0"/>
              </a:defRPr>
            </a:lvl2pPr>
            <a:lvl3pPr>
              <a:defRPr>
                <a:solidFill>
                  <a:schemeClr val="bg1"/>
                </a:solidFill>
                <a:latin typeface="Calibri" panose="020F0502020204030204" pitchFamily="34" charset="0"/>
                <a:cs typeface="Calibri" panose="020F0502020204030204" pitchFamily="34" charset="0"/>
              </a:defRPr>
            </a:lvl3pPr>
            <a:lvl4pPr>
              <a:defRPr>
                <a:solidFill>
                  <a:schemeClr val="bg1"/>
                </a:solidFill>
                <a:latin typeface="Calibri" panose="020F0502020204030204" pitchFamily="34" charset="0"/>
                <a:cs typeface="Calibri" panose="020F0502020204030204" pitchFamily="34" charset="0"/>
              </a:defRPr>
            </a:lvl4pPr>
            <a:lvl5pPr>
              <a:defRPr>
                <a:solidFill>
                  <a:schemeClr val="bg1"/>
                </a:solidFill>
                <a:latin typeface="Calibri" panose="020F0502020204030204" pitchFamily="34" charset="0"/>
                <a:cs typeface="Calibri" panose="020F0502020204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Slide Number Placeholder 2">
            <a:extLst>
              <a:ext uri="{FF2B5EF4-FFF2-40B4-BE49-F238E27FC236}">
                <a16:creationId xmlns:a16="http://schemas.microsoft.com/office/drawing/2014/main" id="{83BA1495-7F16-E241-724D-4621377CCF69}"/>
              </a:ext>
            </a:extLst>
          </p:cNvPr>
          <p:cNvSpPr>
            <a:spLocks noGrp="1"/>
          </p:cNvSpPr>
          <p:nvPr>
            <p:ph type="sldNum" sz="quarter" idx="4"/>
          </p:nvPr>
        </p:nvSpPr>
        <p:spPr>
          <a:xfrm>
            <a:off x="11830050" y="6499225"/>
            <a:ext cx="361950" cy="365125"/>
          </a:xfrm>
          <a:prstGeom prst="rect">
            <a:avLst/>
          </a:prstGeom>
        </p:spPr>
        <p:txBody>
          <a:bodyPr/>
          <a:lstStyle>
            <a:lvl1pPr>
              <a:defRPr sz="900">
                <a:solidFill>
                  <a:schemeClr val="tx1"/>
                </a:solidFill>
              </a:defRPr>
            </a:lvl1pPr>
          </a:lstStyle>
          <a:p>
            <a:fld id="{7AD22F34-D0C9-5D40-B1EA-77F67D59A48C}" type="slidenum">
              <a:rPr lang="en-GB" smtClean="0"/>
              <a:pPr/>
              <a:t>‹#›</a:t>
            </a:fld>
            <a:endParaRPr lang="en-GB"/>
          </a:p>
        </p:txBody>
      </p:sp>
      <p:sp>
        <p:nvSpPr>
          <p:cNvPr id="10" name="TextBox 9">
            <a:extLst>
              <a:ext uri="{FF2B5EF4-FFF2-40B4-BE49-F238E27FC236}">
                <a16:creationId xmlns:a16="http://schemas.microsoft.com/office/drawing/2014/main" id="{A6C98237-D6F3-0F76-CDE4-AA8818D6C280}"/>
              </a:ext>
            </a:extLst>
          </p:cNvPr>
          <p:cNvSpPr txBox="1"/>
          <p:nvPr userDrawn="1"/>
        </p:nvSpPr>
        <p:spPr>
          <a:xfrm>
            <a:off x="350793" y="6627049"/>
            <a:ext cx="2505437" cy="138499"/>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20" normalizeH="0" baseline="0" noProof="0">
                <a:ln>
                  <a:noFill/>
                </a:ln>
                <a:solidFill>
                  <a:schemeClr val="bg1"/>
                </a:solidFill>
                <a:effectLst/>
                <a:uLnTx/>
                <a:uFillTx/>
                <a:latin typeface="+mn-lt"/>
                <a:ea typeface="+mn-ea"/>
                <a:cs typeface="+mn-cs"/>
              </a:rPr>
              <a:t>© EURO HEALTH GROUP 2024</a:t>
            </a:r>
          </a:p>
        </p:txBody>
      </p:sp>
    </p:spTree>
    <p:extLst>
      <p:ext uri="{BB962C8B-B14F-4D97-AF65-F5344CB8AC3E}">
        <p14:creationId xmlns:p14="http://schemas.microsoft.com/office/powerpoint/2010/main" val="36043286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94CDBED0-34F0-F795-64B7-B3FD80674123}"/>
              </a:ext>
            </a:extLst>
          </p:cNvPr>
          <p:cNvGraphicFramePr>
            <a:graphicFrameLocks noChangeAspect="1"/>
          </p:cNvGraphicFramePr>
          <p:nvPr userDrawn="1">
            <p:custDataLst>
              <p:tags r:id="rId1"/>
            </p:custDataLst>
            <p:extLst>
              <p:ext uri="{D42A27DB-BD31-4B8C-83A1-F6EECF244321}">
                <p14:modId xmlns:p14="http://schemas.microsoft.com/office/powerpoint/2010/main" val="31280743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94CDBED0-34F0-F795-64B7-B3FD806741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072219BD-79DC-40DD-9359-73DA860D6116}"/>
              </a:ext>
            </a:extLst>
          </p:cNvPr>
          <p:cNvSpPr>
            <a:spLocks noGrp="1"/>
          </p:cNvSpPr>
          <p:nvPr>
            <p:ph idx="1"/>
          </p:nvPr>
        </p:nvSpPr>
        <p:spPr>
          <a:xfrm>
            <a:off x="518326" y="1450180"/>
            <a:ext cx="11159323" cy="4499770"/>
          </a:xfrm>
          <a:prstGeom prst="rect">
            <a:avLst/>
          </a:prstGeom>
        </p:spPr>
        <p:txBody>
          <a:bodyPr/>
          <a:lstStyle>
            <a:lvl1pPr rtl="0">
              <a:defRPr/>
            </a:lvl1pPr>
            <a:lvl2pPr rtl="0">
              <a:defRPr/>
            </a:lvl2pPr>
            <a:lvl3pPr rtl="0">
              <a:defRPr/>
            </a:lvl3pPr>
            <a:lvl4pPr rtl="0">
              <a:defRPr/>
            </a:lvl4pPr>
            <a:lvl5pPr rtl="0">
              <a:defRPr/>
            </a:lvl5pPr>
            <a:lvl6pPr>
              <a:defRPr/>
            </a:lvl6pPr>
            <a:lvl7pPr marL="288000" indent="-288000">
              <a:lnSpc>
                <a:spcPts val="2200"/>
              </a:lnSpc>
              <a:spcBef>
                <a:spcPts val="0"/>
              </a:spcBef>
              <a:spcAft>
                <a:spcPts val="2200"/>
              </a:spcAft>
              <a:buClr>
                <a:schemeClr val="accent2"/>
              </a:buClr>
              <a:buFont typeface="+mj-lt"/>
              <a:buAutoNum type="arabicPeriod"/>
              <a:defRPr sz="1700"/>
            </a:lvl7pPr>
            <a:lvl8pPr marL="288000" indent="-288000">
              <a:buFont typeface="HK Grotesk" panose="00000500000000000000" pitchFamily="2" charset="0"/>
              <a:buChar char="→"/>
              <a:defRPr/>
            </a:lvl8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26BB3382-57ED-433A-BB98-20D3553696D0}"/>
              </a:ext>
            </a:extLst>
          </p:cNvPr>
          <p:cNvSpPr>
            <a:spLocks noGrp="1"/>
          </p:cNvSpPr>
          <p:nvPr>
            <p:ph type="title"/>
          </p:nvPr>
        </p:nvSpPr>
        <p:spPr/>
        <p:txBody>
          <a:bodyPr vert="horz"/>
          <a:lstStyle>
            <a:lvl1pPr rtl="0">
              <a:defRPr/>
            </a:lvl1pPr>
          </a:lstStyle>
          <a:p>
            <a:r>
              <a:rPr lang="en-US"/>
              <a:t>Click to edit Master title style</a:t>
            </a:r>
          </a:p>
        </p:txBody>
      </p:sp>
    </p:spTree>
    <p:extLst>
      <p:ext uri="{BB962C8B-B14F-4D97-AF65-F5344CB8AC3E}">
        <p14:creationId xmlns:p14="http://schemas.microsoft.com/office/powerpoint/2010/main" val="2848625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itle, Subtitl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28B42-5C89-CE53-3D5E-B9C42DF5C883}"/>
              </a:ext>
            </a:extLst>
          </p:cNvPr>
          <p:cNvSpPr>
            <a:spLocks noGrp="1"/>
          </p:cNvSpPr>
          <p:nvPr>
            <p:ph type="title" hasCustomPrompt="1"/>
          </p:nvPr>
        </p:nvSpPr>
        <p:spPr>
          <a:xfrm>
            <a:off x="588432" y="386291"/>
            <a:ext cx="11032068" cy="898582"/>
          </a:xfrm>
        </p:spPr>
        <p:txBody>
          <a:bodyPr>
            <a:noAutofit/>
          </a:bodyPr>
          <a:lstStyle>
            <a:lvl1pPr>
              <a:defRPr sz="3200"/>
            </a:lvl1pPr>
          </a:lstStyle>
          <a:p>
            <a:r>
              <a:rPr lang="en-US"/>
              <a:t>2 LINE TITLE HERE</a:t>
            </a:r>
            <a:br>
              <a:rPr lang="en-US"/>
            </a:br>
            <a:r>
              <a:rPr lang="en-US"/>
              <a:t>AND CONTENT</a:t>
            </a:r>
          </a:p>
        </p:txBody>
      </p:sp>
      <p:sp>
        <p:nvSpPr>
          <p:cNvPr id="7" name="Text Placeholder 6">
            <a:extLst>
              <a:ext uri="{FF2B5EF4-FFF2-40B4-BE49-F238E27FC236}">
                <a16:creationId xmlns:a16="http://schemas.microsoft.com/office/drawing/2014/main" id="{A97F1875-F5A3-7FA8-F9BB-EA64FD3527E7}"/>
              </a:ext>
            </a:extLst>
          </p:cNvPr>
          <p:cNvSpPr>
            <a:spLocks noGrp="1"/>
          </p:cNvSpPr>
          <p:nvPr>
            <p:ph type="body" sz="quarter" idx="11" hasCustomPrompt="1"/>
          </p:nvPr>
        </p:nvSpPr>
        <p:spPr>
          <a:xfrm>
            <a:off x="588432" y="1347443"/>
            <a:ext cx="3440113" cy="463550"/>
          </a:xfrm>
        </p:spPr>
        <p:txBody>
          <a:bodyPr>
            <a:normAutofit/>
          </a:bodyPr>
          <a:lstStyle>
            <a:lvl1pPr marL="0" indent="0">
              <a:buNone/>
              <a:defRPr sz="2000">
                <a:solidFill>
                  <a:srgbClr val="1FA29C"/>
                </a:solidFill>
                <a:latin typeface="+mj-lt"/>
              </a:defRPr>
            </a:lvl1pPr>
          </a:lstStyle>
          <a:p>
            <a:pPr lvl="0"/>
            <a:r>
              <a:rPr lang="en-US"/>
              <a:t>Subtitle</a:t>
            </a:r>
          </a:p>
        </p:txBody>
      </p:sp>
      <p:grpSp>
        <p:nvGrpSpPr>
          <p:cNvPr id="6" name="Graphic 10">
            <a:extLst>
              <a:ext uri="{FF2B5EF4-FFF2-40B4-BE49-F238E27FC236}">
                <a16:creationId xmlns:a16="http://schemas.microsoft.com/office/drawing/2014/main" id="{3E29288C-440E-B2B6-5153-528E0326D58F}"/>
              </a:ext>
            </a:extLst>
          </p:cNvPr>
          <p:cNvGrpSpPr/>
          <p:nvPr userDrawn="1"/>
        </p:nvGrpSpPr>
        <p:grpSpPr>
          <a:xfrm rot="3186376">
            <a:off x="9266505" y="702603"/>
            <a:ext cx="5623058" cy="2811529"/>
            <a:chOff x="6919912" y="3216683"/>
            <a:chExt cx="2628900" cy="1314450"/>
          </a:xfrm>
          <a:noFill/>
        </p:grpSpPr>
        <p:sp>
          <p:nvSpPr>
            <p:cNvPr id="9" name="Freeform: Shape 8">
              <a:extLst>
                <a:ext uri="{FF2B5EF4-FFF2-40B4-BE49-F238E27FC236}">
                  <a16:creationId xmlns:a16="http://schemas.microsoft.com/office/drawing/2014/main" id="{101012EC-AF50-7DA2-2B7E-58E1795B59CD}"/>
                </a:ext>
              </a:extLst>
            </p:cNvPr>
            <p:cNvSpPr/>
            <p:nvPr/>
          </p:nvSpPr>
          <p:spPr>
            <a:xfrm>
              <a:off x="6919912" y="3216683"/>
              <a:ext cx="2628900" cy="1314450"/>
            </a:xfrm>
            <a:custGeom>
              <a:avLst/>
              <a:gdLst>
                <a:gd name="connsiteX0" fmla="*/ 0 w 2628900"/>
                <a:gd name="connsiteY0" fmla="*/ 0 h 1314450"/>
                <a:gd name="connsiteX1" fmla="*/ 1314450 w 2628900"/>
                <a:gd name="connsiteY1" fmla="*/ 1314450 h 1314450"/>
                <a:gd name="connsiteX2" fmla="*/ 2628900 w 2628900"/>
                <a:gd name="connsiteY2" fmla="*/ 0 h 1314450"/>
              </a:gdLst>
              <a:ahLst/>
              <a:cxnLst>
                <a:cxn ang="0">
                  <a:pos x="connsiteX0" y="connsiteY0"/>
                </a:cxn>
                <a:cxn ang="0">
                  <a:pos x="connsiteX1" y="connsiteY1"/>
                </a:cxn>
                <a:cxn ang="0">
                  <a:pos x="connsiteX2" y="connsiteY2"/>
                </a:cxn>
              </a:cxnLst>
              <a:rect l="l" t="t" r="r" b="b"/>
              <a:pathLst>
                <a:path w="2628900" h="1314450">
                  <a:moveTo>
                    <a:pt x="0" y="0"/>
                  </a:moveTo>
                  <a:cubicBezTo>
                    <a:pt x="0" y="725996"/>
                    <a:pt x="588455" y="1314450"/>
                    <a:pt x="1314450" y="1314450"/>
                  </a:cubicBezTo>
                  <a:cubicBezTo>
                    <a:pt x="2040445" y="1314450"/>
                    <a:pt x="2628900" y="725996"/>
                    <a:pt x="2628900"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1" name="Freeform: Shape 10">
              <a:extLst>
                <a:ext uri="{FF2B5EF4-FFF2-40B4-BE49-F238E27FC236}">
                  <a16:creationId xmlns:a16="http://schemas.microsoft.com/office/drawing/2014/main" id="{97AE3A9D-3205-D3F3-02B5-06EECF642C61}"/>
                </a:ext>
              </a:extLst>
            </p:cNvPr>
            <p:cNvSpPr/>
            <p:nvPr/>
          </p:nvSpPr>
          <p:spPr>
            <a:xfrm>
              <a:off x="7018115" y="3216683"/>
              <a:ext cx="2432494" cy="1216247"/>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2" name="Freeform: Shape 11">
              <a:extLst>
                <a:ext uri="{FF2B5EF4-FFF2-40B4-BE49-F238E27FC236}">
                  <a16:creationId xmlns:a16="http://schemas.microsoft.com/office/drawing/2014/main" id="{D1B9C583-8EEC-D199-3C1C-FBE103D1EAEC}"/>
                </a:ext>
              </a:extLst>
            </p:cNvPr>
            <p:cNvSpPr/>
            <p:nvPr/>
          </p:nvSpPr>
          <p:spPr>
            <a:xfrm>
              <a:off x="7116317" y="3216683"/>
              <a:ext cx="2236089" cy="111804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16" name="Freeform: Shape 15">
              <a:extLst>
                <a:ext uri="{FF2B5EF4-FFF2-40B4-BE49-F238E27FC236}">
                  <a16:creationId xmlns:a16="http://schemas.microsoft.com/office/drawing/2014/main" id="{2D62966F-D97B-EAB5-D858-CE5BBBD8B39C}"/>
                </a:ext>
              </a:extLst>
            </p:cNvPr>
            <p:cNvSpPr/>
            <p:nvPr/>
          </p:nvSpPr>
          <p:spPr>
            <a:xfrm>
              <a:off x="7214520" y="3216683"/>
              <a:ext cx="2039683" cy="1019841"/>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2" name="Freeform: Shape 31">
              <a:extLst>
                <a:ext uri="{FF2B5EF4-FFF2-40B4-BE49-F238E27FC236}">
                  <a16:creationId xmlns:a16="http://schemas.microsoft.com/office/drawing/2014/main" id="{9610B446-6438-AF2E-6165-90429607C4D0}"/>
                </a:ext>
              </a:extLst>
            </p:cNvPr>
            <p:cNvSpPr/>
            <p:nvPr/>
          </p:nvSpPr>
          <p:spPr>
            <a:xfrm>
              <a:off x="7312723" y="3216683"/>
              <a:ext cx="1843278" cy="921639"/>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3" name="Freeform: Shape 32">
              <a:extLst>
                <a:ext uri="{FF2B5EF4-FFF2-40B4-BE49-F238E27FC236}">
                  <a16:creationId xmlns:a16="http://schemas.microsoft.com/office/drawing/2014/main" id="{AB8D3BD1-453A-474A-139F-28134707AF6B}"/>
                </a:ext>
              </a:extLst>
            </p:cNvPr>
            <p:cNvSpPr/>
            <p:nvPr/>
          </p:nvSpPr>
          <p:spPr>
            <a:xfrm>
              <a:off x="7410831" y="3216683"/>
              <a:ext cx="1647063" cy="823531"/>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4" name="Freeform: Shape 33">
              <a:extLst>
                <a:ext uri="{FF2B5EF4-FFF2-40B4-BE49-F238E27FC236}">
                  <a16:creationId xmlns:a16="http://schemas.microsoft.com/office/drawing/2014/main" id="{20A90EAB-F07A-D5F2-D7BF-9C3532E249C5}"/>
                </a:ext>
              </a:extLst>
            </p:cNvPr>
            <p:cNvSpPr/>
            <p:nvPr/>
          </p:nvSpPr>
          <p:spPr>
            <a:xfrm>
              <a:off x="7509033" y="3216683"/>
              <a:ext cx="1450657" cy="72532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5" name="Freeform: Shape 34">
              <a:extLst>
                <a:ext uri="{FF2B5EF4-FFF2-40B4-BE49-F238E27FC236}">
                  <a16:creationId xmlns:a16="http://schemas.microsoft.com/office/drawing/2014/main" id="{4A7001F5-E038-F552-456F-C3A9583C6294}"/>
                </a:ext>
              </a:extLst>
            </p:cNvPr>
            <p:cNvSpPr/>
            <p:nvPr/>
          </p:nvSpPr>
          <p:spPr>
            <a:xfrm>
              <a:off x="7607236" y="3216683"/>
              <a:ext cx="1254252" cy="627125"/>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6" name="Freeform: Shape 35">
              <a:extLst>
                <a:ext uri="{FF2B5EF4-FFF2-40B4-BE49-F238E27FC236}">
                  <a16:creationId xmlns:a16="http://schemas.microsoft.com/office/drawing/2014/main" id="{176EA3E6-DEA6-1106-B313-C11DB4074F8E}"/>
                </a:ext>
              </a:extLst>
            </p:cNvPr>
            <p:cNvSpPr/>
            <p:nvPr/>
          </p:nvSpPr>
          <p:spPr>
            <a:xfrm>
              <a:off x="7705439" y="3216683"/>
              <a:ext cx="1057846" cy="528923"/>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7" name="Freeform: Shape 36">
              <a:extLst>
                <a:ext uri="{FF2B5EF4-FFF2-40B4-BE49-F238E27FC236}">
                  <a16:creationId xmlns:a16="http://schemas.microsoft.com/office/drawing/2014/main" id="{CC5C1A6A-B9EC-C407-2FB8-80519992067B}"/>
                </a:ext>
              </a:extLst>
            </p:cNvPr>
            <p:cNvSpPr/>
            <p:nvPr/>
          </p:nvSpPr>
          <p:spPr>
            <a:xfrm>
              <a:off x="7803641" y="3216683"/>
              <a:ext cx="861441" cy="430720"/>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8" name="Freeform: Shape 37">
              <a:extLst>
                <a:ext uri="{FF2B5EF4-FFF2-40B4-BE49-F238E27FC236}">
                  <a16:creationId xmlns:a16="http://schemas.microsoft.com/office/drawing/2014/main" id="{4FF1682A-1467-DC20-1CE2-B74A1D5C7C05}"/>
                </a:ext>
              </a:extLst>
            </p:cNvPr>
            <p:cNvSpPr/>
            <p:nvPr/>
          </p:nvSpPr>
          <p:spPr>
            <a:xfrm>
              <a:off x="7901844" y="3216683"/>
              <a:ext cx="665035" cy="332517"/>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39" name="Freeform: Shape 38">
              <a:extLst>
                <a:ext uri="{FF2B5EF4-FFF2-40B4-BE49-F238E27FC236}">
                  <a16:creationId xmlns:a16="http://schemas.microsoft.com/office/drawing/2014/main" id="{775F4D14-069E-B8EF-C88E-77106226D5E3}"/>
                </a:ext>
              </a:extLst>
            </p:cNvPr>
            <p:cNvSpPr/>
            <p:nvPr/>
          </p:nvSpPr>
          <p:spPr>
            <a:xfrm>
              <a:off x="8000047" y="3216683"/>
              <a:ext cx="468630" cy="234315"/>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0" name="Freeform: Shape 39">
              <a:extLst>
                <a:ext uri="{FF2B5EF4-FFF2-40B4-BE49-F238E27FC236}">
                  <a16:creationId xmlns:a16="http://schemas.microsoft.com/office/drawing/2014/main" id="{382DC930-E848-7629-EFC7-D3EA8D13861D}"/>
                </a:ext>
              </a:extLst>
            </p:cNvPr>
            <p:cNvSpPr/>
            <p:nvPr/>
          </p:nvSpPr>
          <p:spPr>
            <a:xfrm>
              <a:off x="8098250" y="3216683"/>
              <a:ext cx="272224" cy="136112"/>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sp>
          <p:nvSpPr>
            <p:cNvPr id="41" name="Freeform: Shape 40">
              <a:extLst>
                <a:ext uri="{FF2B5EF4-FFF2-40B4-BE49-F238E27FC236}">
                  <a16:creationId xmlns:a16="http://schemas.microsoft.com/office/drawing/2014/main" id="{0CDFD0CC-5B3B-00A8-4107-05FBC29AC3F4}"/>
                </a:ext>
              </a:extLst>
            </p:cNvPr>
            <p:cNvSpPr/>
            <p:nvPr/>
          </p:nvSpPr>
          <p:spPr>
            <a:xfrm>
              <a:off x="8196357" y="3216683"/>
              <a:ext cx="76009" cy="38004"/>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9600000" scaled="0"/>
                <a:tileRect/>
              </a:gra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mn-cs"/>
              </a:endParaRPr>
            </a:p>
          </p:txBody>
        </p:sp>
      </p:grpSp>
      <p:sp>
        <p:nvSpPr>
          <p:cNvPr id="49" name="Content Placeholder 48">
            <a:extLst>
              <a:ext uri="{FF2B5EF4-FFF2-40B4-BE49-F238E27FC236}">
                <a16:creationId xmlns:a16="http://schemas.microsoft.com/office/drawing/2014/main" id="{5B58E6D5-A3F5-69CF-6CA8-9C021CEC5BEB}"/>
              </a:ext>
            </a:extLst>
          </p:cNvPr>
          <p:cNvSpPr>
            <a:spLocks noGrp="1"/>
          </p:cNvSpPr>
          <p:nvPr>
            <p:ph sz="quarter" idx="13" hasCustomPrompt="1"/>
          </p:nvPr>
        </p:nvSpPr>
        <p:spPr>
          <a:xfrm>
            <a:off x="581025" y="1810993"/>
            <a:ext cx="11044238" cy="4056407"/>
          </a:xfrm>
        </p:spPr>
        <p:txBody>
          <a:bodyPr/>
          <a:lstStyle>
            <a:lvl1pPr>
              <a:lnSpc>
                <a:spcPct val="100000"/>
              </a:lnSpc>
              <a:defRPr sz="1600"/>
            </a:lvl1pPr>
            <a:lvl2pPr>
              <a:defRPr/>
            </a:lvl2pPr>
            <a:lvl3pPr>
              <a:defRPr/>
            </a:lvl3pPr>
            <a:lvl4pPr>
              <a:defRPr/>
            </a:lvl4pPr>
          </a:lstStyle>
          <a:p>
            <a:pPr lvl="0"/>
            <a:r>
              <a:rPr lang="en-US"/>
              <a:t>Content</a:t>
            </a:r>
          </a:p>
        </p:txBody>
      </p:sp>
      <p:sp>
        <p:nvSpPr>
          <p:cNvPr id="54" name="Text Placeholder 31">
            <a:extLst>
              <a:ext uri="{FF2B5EF4-FFF2-40B4-BE49-F238E27FC236}">
                <a16:creationId xmlns:a16="http://schemas.microsoft.com/office/drawing/2014/main" id="{0E52575A-B2E0-A07D-BF73-8128CC512BE5}"/>
              </a:ext>
            </a:extLst>
          </p:cNvPr>
          <p:cNvSpPr>
            <a:spLocks noGrp="1"/>
          </p:cNvSpPr>
          <p:nvPr>
            <p:ph type="body" sz="quarter" idx="16" hasCustomPrompt="1"/>
          </p:nvPr>
        </p:nvSpPr>
        <p:spPr>
          <a:xfrm>
            <a:off x="685799" y="6115361"/>
            <a:ext cx="6698325" cy="592154"/>
          </a:xfrm>
        </p:spPr>
        <p:txBody>
          <a:bodyPr anchor="b">
            <a:normAutofit/>
          </a:bodyPr>
          <a:lstStyle>
            <a:lvl1pPr marL="0" indent="0">
              <a:buFontTx/>
              <a:buNone/>
              <a:defRPr sz="800"/>
            </a:lvl1pPr>
          </a:lstStyle>
          <a:p>
            <a:pPr lvl="0"/>
            <a:r>
              <a:rPr lang="en-US"/>
              <a:t>Footnote:</a:t>
            </a:r>
          </a:p>
        </p:txBody>
      </p:sp>
      <p:sp>
        <p:nvSpPr>
          <p:cNvPr id="55" name="Date Placeholder 54">
            <a:extLst>
              <a:ext uri="{FF2B5EF4-FFF2-40B4-BE49-F238E27FC236}">
                <a16:creationId xmlns:a16="http://schemas.microsoft.com/office/drawing/2014/main" id="{3B247A33-92EC-75A3-3521-617A25BE79FA}"/>
              </a:ext>
            </a:extLst>
          </p:cNvPr>
          <p:cNvSpPr>
            <a:spLocks noGrp="1"/>
          </p:cNvSpPr>
          <p:nvPr>
            <p:ph type="dt" sz="half" idx="17"/>
          </p:nvPr>
        </p:nvSpPr>
        <p:spPr/>
        <p:txBody>
          <a:bodyPr/>
          <a:lstStyle/>
          <a:p>
            <a:endParaRPr lang="en-US"/>
          </a:p>
        </p:txBody>
      </p:sp>
      <p:sp>
        <p:nvSpPr>
          <p:cNvPr id="56" name="Footer Placeholder 55">
            <a:extLst>
              <a:ext uri="{FF2B5EF4-FFF2-40B4-BE49-F238E27FC236}">
                <a16:creationId xmlns:a16="http://schemas.microsoft.com/office/drawing/2014/main" id="{90AF03BE-13BF-3231-3781-1799D60F32E8}"/>
              </a:ext>
            </a:extLst>
          </p:cNvPr>
          <p:cNvSpPr>
            <a:spLocks noGrp="1"/>
          </p:cNvSpPr>
          <p:nvPr>
            <p:ph type="ftr" sz="quarter" idx="18"/>
          </p:nvPr>
        </p:nvSpPr>
        <p:spPr/>
        <p:txBody>
          <a:bodyPr/>
          <a:lstStyle/>
          <a:p>
            <a:endParaRPr lang="en-US"/>
          </a:p>
        </p:txBody>
      </p:sp>
      <p:sp>
        <p:nvSpPr>
          <p:cNvPr id="57" name="Slide Number Placeholder 56">
            <a:extLst>
              <a:ext uri="{FF2B5EF4-FFF2-40B4-BE49-F238E27FC236}">
                <a16:creationId xmlns:a16="http://schemas.microsoft.com/office/drawing/2014/main" id="{8538E561-24EF-7290-CF40-64BDF688F2D9}"/>
              </a:ext>
            </a:extLst>
          </p:cNvPr>
          <p:cNvSpPr>
            <a:spLocks noGrp="1"/>
          </p:cNvSpPr>
          <p:nvPr>
            <p:ph type="sldNum" sz="quarter" idx="19"/>
          </p:nvPr>
        </p:nvSpPr>
        <p:spPr/>
        <p:txBody>
          <a:bodyPr/>
          <a:lstStyle/>
          <a:p>
            <a:fld id="{16DA4D8A-707C-46E3-AE54-67BE14DE1600}" type="slidenum">
              <a:rPr lang="en-US" smtClean="0"/>
              <a:pPr/>
              <a:t>‹#›</a:t>
            </a:fld>
            <a:endParaRPr lang="en-US"/>
          </a:p>
        </p:txBody>
      </p:sp>
    </p:spTree>
    <p:extLst>
      <p:ext uri="{BB962C8B-B14F-4D97-AF65-F5344CB8AC3E}">
        <p14:creationId xmlns:p14="http://schemas.microsoft.com/office/powerpoint/2010/main" val="2775604779"/>
      </p:ext>
    </p:extLst>
  </p:cSld>
  <p:clrMapOvr>
    <a:masterClrMapping/>
  </p:clrMapOvr>
  <p:extLst>
    <p:ext uri="{DCECCB84-F9BA-43D5-87BE-67443E8EF086}">
      <p15:sldGuideLst xmlns:p15="http://schemas.microsoft.com/office/powerpoint/2012/main">
        <p15:guide id="1" orient="horz" pos="132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Title Slide_longtitle_noimage_v2">
    <p:bg>
      <p:bgPr>
        <a:solidFill>
          <a:srgbClr val="D8A822"/>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6F16B8FB-0AFD-F545-618D-6A4C098CB40B}"/>
              </a:ext>
            </a:extLst>
          </p:cNvPr>
          <p:cNvGraphicFramePr>
            <a:graphicFrameLocks noChangeAspect="1"/>
          </p:cNvGraphicFramePr>
          <p:nvPr userDrawn="1">
            <p:custDataLst>
              <p:tags r:id="rId1"/>
            </p:custDataLst>
            <p:extLst>
              <p:ext uri="{D42A27DB-BD31-4B8C-83A1-F6EECF244321}">
                <p14:modId xmlns:p14="http://schemas.microsoft.com/office/powerpoint/2010/main" val="157463619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 name="think-cell data - do not delete" hidden="1">
                        <a:extLst>
                          <a:ext uri="{FF2B5EF4-FFF2-40B4-BE49-F238E27FC236}">
                            <a16:creationId xmlns:a16="http://schemas.microsoft.com/office/drawing/2014/main" id="{6F16B8FB-0AFD-F545-618D-6A4C098CB40B}"/>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7A7FE4B-9D34-AB41-99DD-D88D90D0B53D}"/>
              </a:ext>
            </a:extLst>
          </p:cNvPr>
          <p:cNvSpPr/>
          <p:nvPr userDrawn="1"/>
        </p:nvSpPr>
        <p:spPr>
          <a:xfrm>
            <a:off x="0" y="0"/>
            <a:ext cx="12192000" cy="6858000"/>
          </a:xfrm>
          <a:prstGeom prst="rect">
            <a:avLst/>
          </a:prstGeom>
          <a:solidFill>
            <a:srgbClr val="D8A8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394750" y="2242800"/>
            <a:ext cx="8465820" cy="1583001"/>
          </a:xfrm>
          <a:prstGeom prst="rect">
            <a:avLst/>
          </a:prstGeom>
        </p:spPr>
        <p:txBody>
          <a:bodyPr vert="horz">
            <a:noAutofit/>
          </a:bodyPr>
          <a:lstStyle>
            <a:lvl1pPr rtl="0">
              <a:defRPr sz="5400" b="1" cap="none" baseline="0">
                <a:solidFill>
                  <a:schemeClr val="bg1"/>
                </a:solidFill>
                <a:latin typeface="Poppins" pitchFamily="2" charset="77"/>
                <a:cs typeface="Poppins" pitchFamily="2" charset="77"/>
              </a:defRPr>
            </a:lvl1pPr>
          </a:lstStyle>
          <a:p>
            <a:r>
              <a:rPr lang="en-US"/>
              <a:t>Presentation title </a:t>
            </a:r>
            <a:br>
              <a:rPr lang="en-US"/>
            </a:br>
            <a:r>
              <a:rPr lang="en-US"/>
              <a:t>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14000" y="4161600"/>
            <a:ext cx="8465820" cy="847725"/>
          </a:xfrm>
          <a:prstGeom prst="rect">
            <a:avLst/>
          </a:prstGeom>
        </p:spPr>
        <p:txBody>
          <a:bodyPr>
            <a:normAutofit/>
          </a:bodyPr>
          <a:lstStyle>
            <a:lvl1pPr marL="0" indent="0" rtl="0">
              <a:buNone/>
              <a:defRPr sz="1800" b="1" i="0" cap="all" baseline="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
        <p:nvSpPr>
          <p:cNvPr id="6" name="Picture Placeholder 15">
            <a:extLst>
              <a:ext uri="{FF2B5EF4-FFF2-40B4-BE49-F238E27FC236}">
                <a16:creationId xmlns:a16="http://schemas.microsoft.com/office/drawing/2014/main" id="{07E753A6-0255-47E1-AF3E-BE6C293C9738}"/>
              </a:ext>
            </a:extLst>
          </p:cNvPr>
          <p:cNvSpPr>
            <a:spLocks noGrp="1"/>
          </p:cNvSpPr>
          <p:nvPr>
            <p:ph type="pic" sz="quarter" idx="12" hasCustomPrompt="1"/>
          </p:nvPr>
        </p:nvSpPr>
        <p:spPr>
          <a:xfrm>
            <a:off x="406400" y="404813"/>
            <a:ext cx="1760400" cy="522000"/>
          </a:xfrm>
          <a:prstGeom prst="rect">
            <a:avLst/>
          </a:prstGeom>
        </p:spPr>
        <p:txBody>
          <a:bodyPr/>
          <a:lstStyle>
            <a:lvl1pPr marL="0" indent="0" rtl="0">
              <a:buNone/>
              <a:defRPr>
                <a:solidFill>
                  <a:schemeClr val="bg1"/>
                </a:solidFill>
              </a:defRPr>
            </a:lvl1pPr>
          </a:lstStyle>
          <a:p>
            <a:r>
              <a:rPr lang="en-US"/>
              <a:t>Logo</a:t>
            </a:r>
          </a:p>
        </p:txBody>
      </p:sp>
      <p:sp>
        <p:nvSpPr>
          <p:cNvPr id="7" name="Picture Placeholder 15">
            <a:extLst>
              <a:ext uri="{FF2B5EF4-FFF2-40B4-BE49-F238E27FC236}">
                <a16:creationId xmlns:a16="http://schemas.microsoft.com/office/drawing/2014/main" id="{1DED6E42-4E07-4B48-B142-A84EA1F29A35}"/>
              </a:ext>
            </a:extLst>
          </p:cNvPr>
          <p:cNvSpPr>
            <a:spLocks noGrp="1"/>
          </p:cNvSpPr>
          <p:nvPr>
            <p:ph type="pic" sz="quarter" idx="14" hasCustomPrompt="1"/>
          </p:nvPr>
        </p:nvSpPr>
        <p:spPr>
          <a:xfrm>
            <a:off x="2340000" y="404813"/>
            <a:ext cx="2725200" cy="522000"/>
          </a:xfrm>
          <a:prstGeom prst="rect">
            <a:avLst/>
          </a:prstGeom>
        </p:spPr>
        <p:txBody>
          <a:bodyPr/>
          <a:lstStyle>
            <a:lvl1pPr marL="0" indent="0" rtl="0">
              <a:buNone/>
              <a:defRPr>
                <a:solidFill>
                  <a:schemeClr val="bg1"/>
                </a:solidFill>
              </a:defRPr>
            </a:lvl1pPr>
          </a:lstStyle>
          <a:p>
            <a:r>
              <a:rPr lang="en-US"/>
              <a:t>Logo</a:t>
            </a:r>
          </a:p>
        </p:txBody>
      </p:sp>
      <p:pic>
        <p:nvPicPr>
          <p:cNvPr id="11" name="Picture 10" descr="A picture containing text, fan, device, vector graphics&#10;&#10;Description automatically generated">
            <a:extLst>
              <a:ext uri="{FF2B5EF4-FFF2-40B4-BE49-F238E27FC236}">
                <a16:creationId xmlns:a16="http://schemas.microsoft.com/office/drawing/2014/main" id="{964C14A4-4A84-E9CC-2212-71378784543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l="-3807" t="-3904" r="-1"/>
          <a:stretch/>
        </p:blipFill>
        <p:spPr>
          <a:xfrm>
            <a:off x="10018059" y="5650716"/>
            <a:ext cx="2173942" cy="1207284"/>
          </a:xfrm>
          <a:prstGeom prst="rect">
            <a:avLst/>
          </a:prstGeom>
        </p:spPr>
      </p:pic>
    </p:spTree>
    <p:extLst>
      <p:ext uri="{BB962C8B-B14F-4D97-AF65-F5344CB8AC3E}">
        <p14:creationId xmlns:p14="http://schemas.microsoft.com/office/powerpoint/2010/main" val="2405065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_longtitle_noimage_v2">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41667E26-AD32-098A-F780-9008D12EA921}"/>
              </a:ext>
            </a:extLst>
          </p:cNvPr>
          <p:cNvGraphicFramePr>
            <a:graphicFrameLocks noChangeAspect="1"/>
          </p:cNvGraphicFramePr>
          <p:nvPr userDrawn="1">
            <p:custDataLst>
              <p:tags r:id="rId1"/>
            </p:custDataLst>
            <p:extLst>
              <p:ext uri="{D42A27DB-BD31-4B8C-83A1-F6EECF244321}">
                <p14:modId xmlns:p14="http://schemas.microsoft.com/office/powerpoint/2010/main" val="849460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41667E26-AD32-098A-F780-9008D12EA92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D7A7FE4B-9D34-AB41-99DD-D88D90D0B53D}"/>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8" name="Title 13">
            <a:extLst>
              <a:ext uri="{FF2B5EF4-FFF2-40B4-BE49-F238E27FC236}">
                <a16:creationId xmlns:a16="http://schemas.microsoft.com/office/drawing/2014/main" id="{1DCDB4A8-5BA7-224B-B09B-2F45B8DEFAB7}"/>
              </a:ext>
            </a:extLst>
          </p:cNvPr>
          <p:cNvSpPr>
            <a:spLocks noGrp="1"/>
          </p:cNvSpPr>
          <p:nvPr>
            <p:ph type="title" hasCustomPrompt="1"/>
          </p:nvPr>
        </p:nvSpPr>
        <p:spPr>
          <a:xfrm>
            <a:off x="394750" y="2242800"/>
            <a:ext cx="8465820" cy="1583001"/>
          </a:xfrm>
          <a:prstGeom prst="rect">
            <a:avLst/>
          </a:prstGeom>
        </p:spPr>
        <p:txBody>
          <a:bodyPr vert="horz">
            <a:noAutofit/>
          </a:bodyPr>
          <a:lstStyle>
            <a:lvl1pPr rtl="0">
              <a:defRPr sz="5400" b="1" cap="none" baseline="0">
                <a:solidFill>
                  <a:schemeClr val="bg1"/>
                </a:solidFill>
                <a:latin typeface="Poppins" pitchFamily="2" charset="77"/>
                <a:cs typeface="Poppins" pitchFamily="2" charset="77"/>
              </a:defRPr>
            </a:lvl1pPr>
          </a:lstStyle>
          <a:p>
            <a:r>
              <a:rPr lang="en-US"/>
              <a:t>Presentation title </a:t>
            </a:r>
            <a:br>
              <a:rPr lang="en-US"/>
            </a:br>
            <a:r>
              <a:rPr lang="en-US"/>
              <a:t>goes here</a:t>
            </a:r>
          </a:p>
        </p:txBody>
      </p:sp>
      <p:sp>
        <p:nvSpPr>
          <p:cNvPr id="23" name="Content Placeholder 22">
            <a:extLst>
              <a:ext uri="{FF2B5EF4-FFF2-40B4-BE49-F238E27FC236}">
                <a16:creationId xmlns:a16="http://schemas.microsoft.com/office/drawing/2014/main" id="{C8918EFC-60F3-674E-8D82-11B86D6C66CC}"/>
              </a:ext>
            </a:extLst>
          </p:cNvPr>
          <p:cNvSpPr>
            <a:spLocks noGrp="1"/>
          </p:cNvSpPr>
          <p:nvPr>
            <p:ph sz="quarter" idx="10" hasCustomPrompt="1"/>
          </p:nvPr>
        </p:nvSpPr>
        <p:spPr>
          <a:xfrm>
            <a:off x="414000" y="4161600"/>
            <a:ext cx="8465820" cy="847725"/>
          </a:xfrm>
          <a:prstGeom prst="rect">
            <a:avLst/>
          </a:prstGeom>
        </p:spPr>
        <p:txBody>
          <a:bodyPr>
            <a:normAutofit/>
          </a:bodyPr>
          <a:lstStyle>
            <a:lvl1pPr marL="0" indent="0" rtl="0">
              <a:buNone/>
              <a:defRPr sz="1800" b="1" i="0" cap="all" baseline="0">
                <a:solidFill>
                  <a:schemeClr val="bg1"/>
                </a:solidFill>
                <a:latin typeface="Poppins SemiBold" pitchFamily="2" charset="77"/>
                <a:cs typeface="Poppins SemiBold" pitchFamily="2" charset="77"/>
              </a:defRPr>
            </a:lvl1pPr>
            <a:lvl2pPr marL="457200" indent="0">
              <a:buNone/>
              <a:defRPr/>
            </a:lvl2pPr>
          </a:lstStyle>
          <a:p>
            <a:pPr lvl="0"/>
            <a:r>
              <a:rPr lang="en-US"/>
              <a:t>Optional Sub Title or Image Goes Here</a:t>
            </a:r>
          </a:p>
        </p:txBody>
      </p:sp>
      <p:sp>
        <p:nvSpPr>
          <p:cNvPr id="6" name="Picture Placeholder 15">
            <a:extLst>
              <a:ext uri="{FF2B5EF4-FFF2-40B4-BE49-F238E27FC236}">
                <a16:creationId xmlns:a16="http://schemas.microsoft.com/office/drawing/2014/main" id="{07E753A6-0255-47E1-AF3E-BE6C293C9738}"/>
              </a:ext>
            </a:extLst>
          </p:cNvPr>
          <p:cNvSpPr>
            <a:spLocks noGrp="1"/>
          </p:cNvSpPr>
          <p:nvPr>
            <p:ph type="pic" sz="quarter" idx="12" hasCustomPrompt="1"/>
          </p:nvPr>
        </p:nvSpPr>
        <p:spPr>
          <a:xfrm>
            <a:off x="406400" y="404813"/>
            <a:ext cx="1760400" cy="522000"/>
          </a:xfrm>
          <a:prstGeom prst="rect">
            <a:avLst/>
          </a:prstGeom>
        </p:spPr>
        <p:txBody>
          <a:bodyPr/>
          <a:lstStyle>
            <a:lvl1pPr marL="0" indent="0" rtl="0">
              <a:buNone/>
              <a:defRPr>
                <a:solidFill>
                  <a:schemeClr val="bg1"/>
                </a:solidFill>
              </a:defRPr>
            </a:lvl1pPr>
          </a:lstStyle>
          <a:p>
            <a:r>
              <a:rPr lang="en-US"/>
              <a:t>Logo</a:t>
            </a:r>
          </a:p>
        </p:txBody>
      </p:sp>
      <p:sp>
        <p:nvSpPr>
          <p:cNvPr id="7" name="Picture Placeholder 15">
            <a:extLst>
              <a:ext uri="{FF2B5EF4-FFF2-40B4-BE49-F238E27FC236}">
                <a16:creationId xmlns:a16="http://schemas.microsoft.com/office/drawing/2014/main" id="{1DED6E42-4E07-4B48-B142-A84EA1F29A35}"/>
              </a:ext>
            </a:extLst>
          </p:cNvPr>
          <p:cNvSpPr>
            <a:spLocks noGrp="1"/>
          </p:cNvSpPr>
          <p:nvPr>
            <p:ph type="pic" sz="quarter" idx="14" hasCustomPrompt="1"/>
          </p:nvPr>
        </p:nvSpPr>
        <p:spPr>
          <a:xfrm>
            <a:off x="2340000" y="404813"/>
            <a:ext cx="2725200" cy="522000"/>
          </a:xfrm>
          <a:prstGeom prst="rect">
            <a:avLst/>
          </a:prstGeom>
        </p:spPr>
        <p:txBody>
          <a:bodyPr/>
          <a:lstStyle>
            <a:lvl1pPr marL="0" indent="0" rtl="0">
              <a:buNone/>
              <a:defRPr>
                <a:solidFill>
                  <a:schemeClr val="bg1"/>
                </a:solidFill>
              </a:defRPr>
            </a:lvl1pPr>
          </a:lstStyle>
          <a:p>
            <a:r>
              <a:rPr lang="en-US"/>
              <a:t>Logo</a:t>
            </a:r>
          </a:p>
        </p:txBody>
      </p:sp>
      <p:sp>
        <p:nvSpPr>
          <p:cNvPr id="8" name="Date Placeholder 3">
            <a:extLst>
              <a:ext uri="{FF2B5EF4-FFF2-40B4-BE49-F238E27FC236}">
                <a16:creationId xmlns:a16="http://schemas.microsoft.com/office/drawing/2014/main" id="{80195485-1C86-4D1D-93E3-999011F87123}"/>
              </a:ext>
            </a:extLst>
          </p:cNvPr>
          <p:cNvSpPr>
            <a:spLocks noGrp="1"/>
          </p:cNvSpPr>
          <p:nvPr>
            <p:ph type="dt" sz="half" idx="15"/>
          </p:nvPr>
        </p:nvSpPr>
        <p:spPr>
          <a:xfrm>
            <a:off x="414000" y="6180160"/>
            <a:ext cx="6134400" cy="365125"/>
          </a:xfrm>
          <a:prstGeom prst="rect">
            <a:avLst/>
          </a:prstGeom>
        </p:spPr>
        <p:txBody>
          <a:bodyPr lIns="0" tIns="64800" rIns="0" bIns="0"/>
          <a:lstStyle>
            <a:lvl1pPr rtl="0">
              <a:defRPr sz="1800" b="1" cap="all" baseline="0">
                <a:solidFill>
                  <a:schemeClr val="bg1"/>
                </a:solidFill>
              </a:defRPr>
            </a:lvl1pPr>
          </a:lstStyle>
          <a:p>
            <a:endParaRPr lang="en-US"/>
          </a:p>
        </p:txBody>
      </p:sp>
      <p:grpSp>
        <p:nvGrpSpPr>
          <p:cNvPr id="2" name="Group 1">
            <a:extLst>
              <a:ext uri="{FF2B5EF4-FFF2-40B4-BE49-F238E27FC236}">
                <a16:creationId xmlns:a16="http://schemas.microsoft.com/office/drawing/2014/main" id="{D738EF60-384F-0752-42A9-B366BCFB45B4}"/>
              </a:ext>
            </a:extLst>
          </p:cNvPr>
          <p:cNvGrpSpPr/>
          <p:nvPr userDrawn="1"/>
        </p:nvGrpSpPr>
        <p:grpSpPr>
          <a:xfrm>
            <a:off x="10104418" y="5696776"/>
            <a:ext cx="2087582" cy="1391720"/>
            <a:chOff x="10104418" y="5696776"/>
            <a:chExt cx="2087582" cy="1391720"/>
          </a:xfrm>
        </p:grpSpPr>
        <p:pic>
          <p:nvPicPr>
            <p:cNvPr id="10" name="Picture 9" descr="A picture containing fan, device, vector graphics&#10;&#10;Description automatically generated">
              <a:extLst>
                <a:ext uri="{FF2B5EF4-FFF2-40B4-BE49-F238E27FC236}">
                  <a16:creationId xmlns:a16="http://schemas.microsoft.com/office/drawing/2014/main" id="{6F3BBBD6-722E-D1D9-E320-5CA4316356BF}"/>
                </a:ext>
              </a:extLst>
            </p:cNvPr>
            <p:cNvPicPr>
              <a:picLocks noChangeAspect="1"/>
            </p:cNvPicPr>
            <p:nvPr userDrawn="1"/>
          </p:nvPicPr>
          <p:blipFill>
            <a:blip r:embed="rId5" cstate="email">
              <a:alphaModFix amt="12000"/>
              <a:extLst>
                <a:ext uri="{28A0092B-C50C-407E-A947-70E740481C1C}">
                  <a14:useLocalDpi xmlns:a14="http://schemas.microsoft.com/office/drawing/2010/main"/>
                </a:ext>
              </a:extLst>
            </a:blip>
            <a:stretch>
              <a:fillRect/>
            </a:stretch>
          </p:blipFill>
          <p:spPr>
            <a:xfrm>
              <a:off x="10104419" y="5696776"/>
              <a:ext cx="2087581" cy="1391720"/>
            </a:xfrm>
            <a:prstGeom prst="rect">
              <a:avLst/>
            </a:prstGeom>
          </p:spPr>
        </p:pic>
        <p:pic>
          <p:nvPicPr>
            <p:cNvPr id="12" name="Picture 11" descr="Background pattern&#10;&#10;Description automatically generated">
              <a:extLst>
                <a:ext uri="{FF2B5EF4-FFF2-40B4-BE49-F238E27FC236}">
                  <a16:creationId xmlns:a16="http://schemas.microsoft.com/office/drawing/2014/main" id="{F2BC0F09-5766-D1A0-A182-5922AE9D48BF}"/>
                </a:ext>
              </a:extLst>
            </p:cNvPr>
            <p:cNvPicPr>
              <a:picLocks noChangeAspect="1"/>
            </p:cNvPicPr>
            <p:nvPr userDrawn="1"/>
          </p:nvPicPr>
          <p:blipFill rotWithShape="1">
            <a:blip r:embed="rId6" cstate="email">
              <a:alphaModFix amt="51000"/>
              <a:extLst>
                <a:ext uri="{28A0092B-C50C-407E-A947-70E740481C1C}">
                  <a14:useLocalDpi xmlns:a14="http://schemas.microsoft.com/office/drawing/2010/main"/>
                </a:ext>
              </a:extLst>
            </a:blip>
            <a:srcRect/>
            <a:stretch/>
          </p:blipFill>
          <p:spPr>
            <a:xfrm>
              <a:off x="10104418" y="5696776"/>
              <a:ext cx="2087581" cy="1161224"/>
            </a:xfrm>
            <a:prstGeom prst="rect">
              <a:avLst/>
            </a:prstGeom>
          </p:spPr>
        </p:pic>
      </p:grpSp>
    </p:spTree>
    <p:extLst>
      <p:ext uri="{BB962C8B-B14F-4D97-AF65-F5344CB8AC3E}">
        <p14:creationId xmlns:p14="http://schemas.microsoft.com/office/powerpoint/2010/main" val="154927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quote slide - long">
    <p:bg>
      <p:bgPr>
        <a:solidFill>
          <a:schemeClr val="accent4"/>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F39B869A-96E5-294C-9AF1-AA5D645D6A23}"/>
              </a:ext>
            </a:extLst>
          </p:cNvPr>
          <p:cNvGraphicFramePr>
            <a:graphicFrameLocks noChangeAspect="1"/>
          </p:cNvGraphicFramePr>
          <p:nvPr userDrawn="1">
            <p:custDataLst>
              <p:tags r:id="rId1"/>
            </p:custDataLst>
            <p:extLst>
              <p:ext uri="{D42A27DB-BD31-4B8C-83A1-F6EECF244321}">
                <p14:modId xmlns:p14="http://schemas.microsoft.com/office/powerpoint/2010/main" val="35759984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F39B869A-96E5-294C-9AF1-AA5D645D6A2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0400" y="1320402"/>
            <a:ext cx="8406000" cy="3949200"/>
          </a:xfrm>
        </p:spPr>
        <p:txBody>
          <a:bodyPr/>
          <a:lstStyle>
            <a:lvl1pPr rtl="0">
              <a:lnSpc>
                <a:spcPct val="90000"/>
              </a:lnSpc>
              <a:defRPr sz="3600" spc="-70" baseline="0">
                <a:solidFill>
                  <a:schemeClr val="bg2"/>
                </a:solidFill>
              </a:defRPr>
            </a:lvl1pPr>
          </a:lstStyle>
          <a:p>
            <a:pPr lvl="0"/>
            <a:r>
              <a:rPr lang="en-US"/>
              <a:t>Click to edit Master text styles</a:t>
            </a:r>
          </a:p>
        </p:txBody>
      </p:sp>
      <p:sp>
        <p:nvSpPr>
          <p:cNvPr id="9" name="Slide Number Placeholder 5">
            <a:extLst>
              <a:ext uri="{FF2B5EF4-FFF2-40B4-BE49-F238E27FC236}">
                <a16:creationId xmlns:a16="http://schemas.microsoft.com/office/drawing/2014/main" id="{11540690-CB29-DA99-378D-5AECAA01BFD8}"/>
              </a:ext>
            </a:extLst>
          </p:cNvPr>
          <p:cNvSpPr>
            <a:spLocks noGrp="1"/>
          </p:cNvSpPr>
          <p:nvPr>
            <p:ph type="sldNum" sz="quarter" idx="12"/>
          </p:nvPr>
        </p:nvSpPr>
        <p:spPr>
          <a:xfrm>
            <a:off x="8990405" y="6452004"/>
            <a:ext cx="2743200" cy="237600"/>
          </a:xfrm>
          <a:prstGeom prst="rect">
            <a:avLst/>
          </a:prstGeom>
        </p:spPr>
        <p:txBody>
          <a:bodyPr/>
          <a:lstStyle>
            <a:lvl1pPr rtl="0">
              <a:defRPr sz="900">
                <a:solidFill>
                  <a:schemeClr val="bg2"/>
                </a:solidFill>
              </a:defRPr>
            </a:lvl1pPr>
          </a:lstStyle>
          <a:p>
            <a:fld id="{6DF1F962-6FCF-4ED9-AB1A-FC8E17859AF0}" type="slidenum">
              <a:rPr lang="en-US" smtClean="0"/>
              <a:pPr/>
              <a:t>‹#›</a:t>
            </a:fld>
            <a:endParaRPr lang="en-US"/>
          </a:p>
        </p:txBody>
      </p:sp>
      <p:pic>
        <p:nvPicPr>
          <p:cNvPr id="11" name="Picture 10" descr="A picture containing fan, vector graphics&#10;&#10;Description automatically generated">
            <a:extLst>
              <a:ext uri="{FF2B5EF4-FFF2-40B4-BE49-F238E27FC236}">
                <a16:creationId xmlns:a16="http://schemas.microsoft.com/office/drawing/2014/main" id="{65AE545C-345B-F244-D264-4B91B807D9F0}"/>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t="-8071"/>
          <a:stretch/>
        </p:blipFill>
        <p:spPr>
          <a:xfrm>
            <a:off x="10117436" y="5586413"/>
            <a:ext cx="2086139" cy="1271588"/>
          </a:xfrm>
          <a:prstGeom prst="rect">
            <a:avLst/>
          </a:prstGeom>
        </p:spPr>
      </p:pic>
    </p:spTree>
    <p:extLst>
      <p:ext uri="{BB962C8B-B14F-4D97-AF65-F5344CB8AC3E}">
        <p14:creationId xmlns:p14="http://schemas.microsoft.com/office/powerpoint/2010/main" val="24756322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quote slide - long purple">
    <p:bg>
      <p:bgPr>
        <a:solidFill>
          <a:schemeClr val="accent4"/>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97234A28-A0BB-8277-7101-E05FABBAB44C}"/>
              </a:ext>
            </a:extLst>
          </p:cNvPr>
          <p:cNvGraphicFramePr>
            <a:graphicFrameLocks noChangeAspect="1"/>
          </p:cNvGraphicFramePr>
          <p:nvPr userDrawn="1">
            <p:custDataLst>
              <p:tags r:id="rId1"/>
            </p:custDataLst>
            <p:extLst>
              <p:ext uri="{D42A27DB-BD31-4B8C-83A1-F6EECF244321}">
                <p14:modId xmlns:p14="http://schemas.microsoft.com/office/powerpoint/2010/main" val="23968198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97234A28-A0BB-8277-7101-E05FABBAB44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0400" y="1320402"/>
            <a:ext cx="6532267" cy="3949200"/>
          </a:xfrm>
        </p:spPr>
        <p:txBody>
          <a:bodyPr anchor="ctr"/>
          <a:lstStyle>
            <a:lvl1pPr algn="l" defTabSz="914400" rtl="0" eaLnBrk="1" latinLnBrk="0" hangingPunct="1">
              <a:lnSpc>
                <a:spcPct val="85000"/>
              </a:lnSpc>
              <a:spcBef>
                <a:spcPct val="0"/>
              </a:spcBef>
              <a:buNone/>
              <a:defRPr lang="en-GB" sz="5460" b="1" kern="1200" spc="-70" baseline="0" dirty="0">
                <a:solidFill>
                  <a:schemeClr val="bg1"/>
                </a:solidFill>
                <a:latin typeface="+mj-lt"/>
                <a:ea typeface="+mj-ea"/>
                <a:cs typeface="+mj-cs"/>
              </a:defRPr>
            </a:lvl1pPr>
          </a:lstStyle>
          <a:p>
            <a:pPr lvl="0"/>
            <a:r>
              <a:rPr lang="en-US"/>
              <a:t>Click to edit Master text styles</a:t>
            </a:r>
          </a:p>
        </p:txBody>
      </p:sp>
      <p:pic>
        <p:nvPicPr>
          <p:cNvPr id="9" name="Picture 8" descr="A picture containing fan, vector graphics&#10;&#10;Description automatically generated">
            <a:extLst>
              <a:ext uri="{FF2B5EF4-FFF2-40B4-BE49-F238E27FC236}">
                <a16:creationId xmlns:a16="http://schemas.microsoft.com/office/drawing/2014/main" id="{AFA09259-5594-2BB4-031B-0A2F8E559568}"/>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t="-9284"/>
          <a:stretch/>
        </p:blipFill>
        <p:spPr>
          <a:xfrm>
            <a:off x="10117436" y="5572125"/>
            <a:ext cx="2086139" cy="1285876"/>
          </a:xfrm>
          <a:prstGeom prst="rect">
            <a:avLst/>
          </a:prstGeom>
        </p:spPr>
      </p:pic>
      <p:sp>
        <p:nvSpPr>
          <p:cNvPr id="11" name="Slide Number Placeholder 5">
            <a:extLst>
              <a:ext uri="{FF2B5EF4-FFF2-40B4-BE49-F238E27FC236}">
                <a16:creationId xmlns:a16="http://schemas.microsoft.com/office/drawing/2014/main" id="{FCCA4604-6C39-568E-A32B-3FB7BCC74026}"/>
              </a:ext>
            </a:extLst>
          </p:cNvPr>
          <p:cNvSpPr>
            <a:spLocks noGrp="1"/>
          </p:cNvSpPr>
          <p:nvPr>
            <p:ph type="sldNum" sz="quarter" idx="12"/>
          </p:nvPr>
        </p:nvSpPr>
        <p:spPr>
          <a:xfrm>
            <a:off x="8990405" y="6452004"/>
            <a:ext cx="2743200" cy="237600"/>
          </a:xfrm>
          <a:prstGeom prst="rect">
            <a:avLst/>
          </a:prstGeom>
        </p:spPr>
        <p:txBody>
          <a:bodyPr/>
          <a:lstStyle>
            <a:lvl1pPr rtl="0">
              <a:defRPr sz="900">
                <a:solidFill>
                  <a:schemeClr val="bg2"/>
                </a:solidFill>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4176808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quote slide - long pink">
    <p:bg>
      <p:bgPr>
        <a:solidFill>
          <a:srgbClr val="FF6462"/>
        </a:solidFill>
        <a:effectLst/>
      </p:bgPr>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56FDF2C9-7378-E0B9-0FFE-1C32AE10960F}"/>
              </a:ext>
            </a:extLst>
          </p:cNvPr>
          <p:cNvGraphicFramePr>
            <a:graphicFrameLocks noChangeAspect="1"/>
          </p:cNvGraphicFramePr>
          <p:nvPr userDrawn="1">
            <p:custDataLst>
              <p:tags r:id="rId1"/>
            </p:custDataLst>
            <p:extLst>
              <p:ext uri="{D42A27DB-BD31-4B8C-83A1-F6EECF244321}">
                <p14:modId xmlns:p14="http://schemas.microsoft.com/office/powerpoint/2010/main" val="42731662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2" name="think-cell data - do not delete" hidden="1">
                        <a:extLst>
                          <a:ext uri="{FF2B5EF4-FFF2-40B4-BE49-F238E27FC236}">
                            <a16:creationId xmlns:a16="http://schemas.microsoft.com/office/drawing/2014/main" id="{56FDF2C9-7378-E0B9-0FFE-1C32AE10960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8FBE8B10-AA94-4981-868A-D1017DC3EDB1}"/>
              </a:ext>
            </a:extLst>
          </p:cNvPr>
          <p:cNvSpPr>
            <a:spLocks noGrp="1"/>
          </p:cNvSpPr>
          <p:nvPr>
            <p:ph idx="1"/>
          </p:nvPr>
        </p:nvSpPr>
        <p:spPr>
          <a:xfrm>
            <a:off x="410400" y="1320402"/>
            <a:ext cx="6532267" cy="3949200"/>
          </a:xfrm>
        </p:spPr>
        <p:txBody>
          <a:bodyPr anchor="ctr"/>
          <a:lstStyle>
            <a:lvl1pPr algn="l" defTabSz="914400" rtl="0" eaLnBrk="1" latinLnBrk="0" hangingPunct="1">
              <a:lnSpc>
                <a:spcPct val="85000"/>
              </a:lnSpc>
              <a:spcBef>
                <a:spcPct val="0"/>
              </a:spcBef>
              <a:buNone/>
              <a:defRPr lang="en-GB" sz="5460" b="1" kern="1200" spc="-70" baseline="0" dirty="0">
                <a:solidFill>
                  <a:schemeClr val="bg1"/>
                </a:solidFill>
                <a:latin typeface="+mj-lt"/>
                <a:ea typeface="+mj-ea"/>
                <a:cs typeface="+mj-cs"/>
              </a:defRPr>
            </a:lvl1pPr>
          </a:lstStyle>
          <a:p>
            <a:pPr lvl="0"/>
            <a:r>
              <a:rPr lang="en-US"/>
              <a:t>Click to edit Master text styles</a:t>
            </a:r>
          </a:p>
        </p:txBody>
      </p:sp>
      <p:pic>
        <p:nvPicPr>
          <p:cNvPr id="11" name="Picture 10">
            <a:extLst>
              <a:ext uri="{FF2B5EF4-FFF2-40B4-BE49-F238E27FC236}">
                <a16:creationId xmlns:a16="http://schemas.microsoft.com/office/drawing/2014/main" id="{08FDF2A2-A141-9A1E-6FF4-1DA8D24AB971}"/>
              </a:ext>
            </a:extLst>
          </p:cNvPr>
          <p:cNvPicPr>
            <a:picLocks noChangeAspect="1"/>
          </p:cNvPicPr>
          <p:nvPr userDrawn="1"/>
        </p:nvPicPr>
        <p:blipFill rotWithShape="1">
          <a:blip r:embed="rId5" cstate="email">
            <a:alphaModFix amt="31000"/>
            <a:extLst>
              <a:ext uri="{28A0092B-C50C-407E-A947-70E740481C1C}">
                <a14:useLocalDpi xmlns:a14="http://schemas.microsoft.com/office/drawing/2010/main"/>
              </a:ext>
            </a:extLst>
          </a:blip>
          <a:srcRect t="-4622"/>
          <a:stretch/>
        </p:blipFill>
        <p:spPr>
          <a:xfrm>
            <a:off x="10117436" y="5514975"/>
            <a:ext cx="2086139" cy="1343026"/>
          </a:xfrm>
          <a:prstGeom prst="rect">
            <a:avLst/>
          </a:prstGeom>
        </p:spPr>
      </p:pic>
      <p:sp>
        <p:nvSpPr>
          <p:cNvPr id="6" name="Slide Number Placeholder 5">
            <a:extLst>
              <a:ext uri="{FF2B5EF4-FFF2-40B4-BE49-F238E27FC236}">
                <a16:creationId xmlns:a16="http://schemas.microsoft.com/office/drawing/2014/main" id="{02EBA28F-F4DA-12C8-FB58-4C3EEB0437DB}"/>
              </a:ext>
            </a:extLst>
          </p:cNvPr>
          <p:cNvSpPr>
            <a:spLocks noGrp="1"/>
          </p:cNvSpPr>
          <p:nvPr>
            <p:ph type="sldNum" sz="quarter" idx="12"/>
          </p:nvPr>
        </p:nvSpPr>
        <p:spPr>
          <a:xfrm>
            <a:off x="8990405" y="6452004"/>
            <a:ext cx="2743200" cy="237600"/>
          </a:xfrm>
          <a:prstGeom prst="rect">
            <a:avLst/>
          </a:prstGeom>
        </p:spPr>
        <p:txBody>
          <a:bodyPr/>
          <a:lstStyle>
            <a:lvl1pPr rtl="0">
              <a:defRPr sz="900">
                <a:solidFill>
                  <a:schemeClr val="bg2"/>
                </a:solidFill>
              </a:defRPr>
            </a:lvl1pPr>
          </a:lstStyle>
          <a:p>
            <a:fld id="{6DF1F962-6FCF-4ED9-AB1A-FC8E17859AF0}" type="slidenum">
              <a:rPr lang="en-US" smtClean="0"/>
              <a:pPr/>
              <a:t>‹#›</a:t>
            </a:fld>
            <a:endParaRPr lang="en-US"/>
          </a:p>
        </p:txBody>
      </p:sp>
    </p:spTree>
    <p:extLst>
      <p:ext uri="{BB962C8B-B14F-4D97-AF65-F5344CB8AC3E}">
        <p14:creationId xmlns:p14="http://schemas.microsoft.com/office/powerpoint/2010/main" val="317954209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oleObject" Target="../embeddings/oleObject1.bin"/><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51" Type="http://schemas.openxmlformats.org/officeDocument/2006/relationships/image" Target="../media/image1.emf"/><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55961BD3-597C-E987-3E97-716A3A88BD73}"/>
              </a:ext>
            </a:extLst>
          </p:cNvPr>
          <p:cNvGraphicFramePr>
            <a:graphicFrameLocks noChangeAspect="1"/>
          </p:cNvGraphicFramePr>
          <p:nvPr userDrawn="1">
            <p:custDataLst>
              <p:tags r:id="rId49"/>
            </p:custDataLst>
            <p:extLst>
              <p:ext uri="{D42A27DB-BD31-4B8C-83A1-F6EECF244321}">
                <p14:modId xmlns:p14="http://schemas.microsoft.com/office/powerpoint/2010/main" val="30649009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0" imgW="395" imgH="394" progId="TCLayout.ActiveDocument.1">
                  <p:embed/>
                </p:oleObj>
              </mc:Choice>
              <mc:Fallback>
                <p:oleObj name="think-cell Slide" r:id="rId50" imgW="395" imgH="394" progId="TCLayout.ActiveDocument.1">
                  <p:embed/>
                  <p:pic>
                    <p:nvPicPr>
                      <p:cNvPr id="7" name="think-cell data - do not delete" hidden="1">
                        <a:extLst>
                          <a:ext uri="{FF2B5EF4-FFF2-40B4-BE49-F238E27FC236}">
                            <a16:creationId xmlns:a16="http://schemas.microsoft.com/office/drawing/2014/main" id="{55961BD3-597C-E987-3E97-716A3A88BD73}"/>
                          </a:ext>
                        </a:extLst>
                      </p:cNvPr>
                      <p:cNvPicPr/>
                      <p:nvPr/>
                    </p:nvPicPr>
                    <p:blipFill>
                      <a:blip r:embed="rId51"/>
                      <a:stretch>
                        <a:fillRect/>
                      </a:stretch>
                    </p:blipFill>
                    <p:spPr>
                      <a:xfrm>
                        <a:off x="1588" y="1588"/>
                        <a:ext cx="1588" cy="1588"/>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80CE45C8-4099-4C67-AA52-3BE6004EF7D6}"/>
              </a:ext>
            </a:extLst>
          </p:cNvPr>
          <p:cNvSpPr>
            <a:spLocks noGrp="1"/>
          </p:cNvSpPr>
          <p:nvPr>
            <p:ph type="title"/>
          </p:nvPr>
        </p:nvSpPr>
        <p:spPr>
          <a:xfrm>
            <a:off x="413998" y="414000"/>
            <a:ext cx="11386800" cy="810000"/>
          </a:xfrm>
          <a:prstGeom prst="rect">
            <a:avLst/>
          </a:prstGeom>
        </p:spPr>
        <p:txBody>
          <a:bodyPr vert="horz" lIns="0" tIns="90000" rIns="0" bIns="0" rtlCol="0" anchor="t" anchorCtr="0">
            <a:noAutofit/>
          </a:bodyPr>
          <a:lstStyle/>
          <a:p>
            <a:r>
              <a:rPr lang="en-US"/>
              <a:t>Cliquez pour modifier le style du titre principal</a:t>
            </a:r>
          </a:p>
        </p:txBody>
      </p:sp>
      <p:sp>
        <p:nvSpPr>
          <p:cNvPr id="3" name="Text Placeholder 2">
            <a:extLst>
              <a:ext uri="{FF2B5EF4-FFF2-40B4-BE49-F238E27FC236}">
                <a16:creationId xmlns:a16="http://schemas.microsoft.com/office/drawing/2014/main" id="{ACF0925B-A009-4DB2-A482-91CF17944140}"/>
              </a:ext>
            </a:extLst>
          </p:cNvPr>
          <p:cNvSpPr>
            <a:spLocks noGrp="1"/>
          </p:cNvSpPr>
          <p:nvPr>
            <p:ph type="body" idx="1"/>
          </p:nvPr>
        </p:nvSpPr>
        <p:spPr>
          <a:xfrm>
            <a:off x="414000" y="2278800"/>
            <a:ext cx="11392238" cy="3564000"/>
          </a:xfrm>
          <a:prstGeom prst="rect">
            <a:avLst/>
          </a:prstGeom>
        </p:spPr>
        <p:txBody>
          <a:bodyPr vert="horz" lIns="0" tIns="0" rIns="0" bIns="0" rtlCol="0">
            <a:no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Slide Number Placeholder 5">
            <a:extLst>
              <a:ext uri="{FF2B5EF4-FFF2-40B4-BE49-F238E27FC236}">
                <a16:creationId xmlns:a16="http://schemas.microsoft.com/office/drawing/2014/main" id="{AAFA521C-E642-40E3-82FB-509709D9F2F9}"/>
              </a:ext>
            </a:extLst>
          </p:cNvPr>
          <p:cNvSpPr>
            <a:spLocks noGrp="1"/>
          </p:cNvSpPr>
          <p:nvPr>
            <p:ph type="sldNum" sz="quarter" idx="4"/>
          </p:nvPr>
        </p:nvSpPr>
        <p:spPr>
          <a:xfrm>
            <a:off x="8961829" y="6452004"/>
            <a:ext cx="2743200" cy="237600"/>
          </a:xfrm>
          <a:prstGeom prst="rect">
            <a:avLst/>
          </a:prstGeom>
        </p:spPr>
        <p:txBody>
          <a:bodyPr vert="horz" lIns="0" tIns="36000" rIns="0" bIns="0" rtlCol="0" anchor="t" anchorCtr="0"/>
          <a:lstStyle>
            <a:lvl1pPr algn="r" rtl="0">
              <a:defRPr sz="900">
                <a:solidFill>
                  <a:schemeClr val="tx1">
                    <a:tint val="75000"/>
                  </a:schemeClr>
                </a:solidFill>
              </a:defRPr>
            </a:lvl1pPr>
          </a:lstStyle>
          <a:p>
            <a:fld id="{6DF1F962-6FCF-4ED9-AB1A-FC8E17859AF0}" type="slidenum">
              <a:rPr lang="en-US" smtClean="0"/>
              <a:t>‹#›</a:t>
            </a:fld>
            <a:endParaRPr lang="en-US"/>
          </a:p>
        </p:txBody>
      </p:sp>
      <p:sp>
        <p:nvSpPr>
          <p:cNvPr id="4" name="Slide Number Placeholder 6">
            <a:extLst>
              <a:ext uri="{FF2B5EF4-FFF2-40B4-BE49-F238E27FC236}">
                <a16:creationId xmlns:a16="http://schemas.microsoft.com/office/drawing/2014/main" id="{F241D71E-EC58-DA01-D93B-8956B8A31B9F}"/>
              </a:ext>
            </a:extLst>
          </p:cNvPr>
          <p:cNvSpPr txBox="1">
            <a:spLocks/>
          </p:cNvSpPr>
          <p:nvPr userDrawn="1"/>
        </p:nvSpPr>
        <p:spPr>
          <a:xfrm>
            <a:off x="196157" y="6492240"/>
            <a:ext cx="390095" cy="119250"/>
          </a:xfrm>
          <a:prstGeom prst="rect">
            <a:avLst/>
          </a:prstGeom>
          <a:solidFill>
            <a:schemeClr val="bg1"/>
          </a:solidFill>
        </p:spPr>
        <p:txBody>
          <a:bodyPr lIns="0" tIns="0" rIns="0" bIns="0" anchor="ctr"/>
          <a:lstStyle>
            <a:defPPr>
              <a:defRPr lang="en-US"/>
            </a:defPPr>
            <a:lvl1pPr marL="0" algn="r" defTabSz="914400" rtl="0" eaLnBrk="1" latinLnBrk="0" hangingPunct="1">
              <a:defRPr sz="8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a:fld id="{4906CA63-061B-4D4A-AA22-E64EC1EA4280}" type="slidenum">
              <a:rPr lang="en-US" sz="600" b="0" smtClean="0">
                <a:solidFill>
                  <a:schemeClr val="bg1">
                    <a:lumMod val="50000"/>
                  </a:schemeClr>
                </a:solidFill>
                <a:latin typeface="+mn-lt"/>
                <a:cs typeface="Arial"/>
              </a:rPr>
              <a:t>‹#›</a:t>
            </a:fld>
            <a:r>
              <a:rPr lang="en-US" sz="960" b="0">
                <a:solidFill>
                  <a:schemeClr val="bg1">
                    <a:lumMod val="50000"/>
                  </a:schemeClr>
                </a:solidFill>
                <a:latin typeface="+mn-lt"/>
                <a:cs typeface="Arial"/>
              </a:rPr>
              <a:t>|</a:t>
            </a:r>
          </a:p>
        </p:txBody>
      </p:sp>
    </p:spTree>
    <p:extLst>
      <p:ext uri="{BB962C8B-B14F-4D97-AF65-F5344CB8AC3E}">
        <p14:creationId xmlns:p14="http://schemas.microsoft.com/office/powerpoint/2010/main" val="2813337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5" r:id="rId44"/>
    <p:sldLayoutId id="2147483707" r:id="rId45"/>
    <p:sldLayoutId id="2147483708" r:id="rId46"/>
    <p:sldLayoutId id="2147483709" r:id="rId47"/>
  </p:sldLayoutIdLst>
  <p:hf hdr="0" ftr="0" dt="0"/>
  <p:txStyles>
    <p:titleStyle>
      <a:lvl1pPr algn="l" defTabSz="914400" rtl="0" eaLnBrk="1" latinLnBrk="0" hangingPunct="1">
        <a:lnSpc>
          <a:spcPct val="95000"/>
        </a:lnSpc>
        <a:spcBef>
          <a:spcPct val="0"/>
        </a:spcBef>
        <a:buNone/>
        <a:defRPr sz="3200" b="1" kern="1200">
          <a:solidFill>
            <a:schemeClr val="accent1"/>
          </a:solidFill>
          <a:latin typeface="+mj-lt"/>
          <a:ea typeface="+mj-ea"/>
          <a:cs typeface="+mj-cs"/>
        </a:defRPr>
      </a:lvl1pPr>
    </p:titleStyle>
    <p:bodyStyle>
      <a:lvl1pPr marL="0" indent="0" algn="l" defTabSz="914400" rtl="0" eaLnBrk="1" latinLnBrk="0" hangingPunct="1">
        <a:lnSpc>
          <a:spcPct val="100000"/>
        </a:lnSpc>
        <a:spcBef>
          <a:spcPts val="0"/>
        </a:spcBef>
        <a:buFont typeface="Arial" panose="020B0604020202020204" pitchFamily="34" charset="0"/>
        <a:buNone/>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1417"/>
        </a:spcAft>
        <a:buFont typeface="Arial" panose="020B0604020202020204" pitchFamily="34" charset="0"/>
        <a:buNone/>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44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288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432000" indent="-144000" algn="l" defTabSz="914400" rtl="0" eaLnBrk="1" latinLnBrk="0" hangingPunct="1">
        <a:lnSpc>
          <a:spcPct val="100000"/>
        </a:lnSpc>
        <a:spcBef>
          <a:spcPts val="0"/>
        </a:spcBef>
        <a:spcAft>
          <a:spcPts val="1417"/>
        </a:spcAft>
        <a:buClr>
          <a:schemeClr val="tx2"/>
        </a:buClr>
        <a:buSzPct val="110000"/>
        <a:buFont typeface="Poppins" panose="00000500000000000000" pitchFamily="2" charset="0"/>
        <a:buChar char="•"/>
        <a:defRPr sz="18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56">
          <p15:clr>
            <a:srgbClr val="F26B43"/>
          </p15:clr>
        </p15:guide>
        <p15:guide id="2" pos="7437">
          <p15:clr>
            <a:srgbClr val="F26B43"/>
          </p15:clr>
        </p15:guide>
        <p15:guide id="3" pos="257">
          <p15:clr>
            <a:srgbClr val="F26B43"/>
          </p15:clr>
        </p15:guide>
        <p15:guide id="4" pos="853">
          <p15:clr>
            <a:srgbClr val="F26B43"/>
          </p15:clr>
        </p15:guide>
        <p15:guide id="5" pos="1354">
          <p15:clr>
            <a:srgbClr val="F26B43"/>
          </p15:clr>
        </p15:guide>
        <p15:guide id="6" pos="1466">
          <p15:clr>
            <a:srgbClr val="F26B43"/>
          </p15:clr>
        </p15:guide>
        <p15:guide id="7" pos="1967">
          <p15:clr>
            <a:srgbClr val="F26B43"/>
          </p15:clr>
        </p15:guide>
        <p15:guide id="8" pos="2072">
          <p15:clr>
            <a:srgbClr val="F26B43"/>
          </p15:clr>
        </p15:guide>
        <p15:guide id="9" pos="2566">
          <p15:clr>
            <a:srgbClr val="F26B43"/>
          </p15:clr>
        </p15:guide>
        <p15:guide id="10" pos="2678">
          <p15:clr>
            <a:srgbClr val="F26B43"/>
          </p15:clr>
        </p15:guide>
        <p15:guide id="11" pos="3182">
          <p15:clr>
            <a:srgbClr val="F26B43"/>
          </p15:clr>
        </p15:guide>
        <p15:guide id="12" pos="3284">
          <p15:clr>
            <a:srgbClr val="F26B43"/>
          </p15:clr>
        </p15:guide>
        <p15:guide id="13" pos="3785">
          <p15:clr>
            <a:srgbClr val="F26B43"/>
          </p15:clr>
        </p15:guide>
        <p15:guide id="14" pos="3890">
          <p15:clr>
            <a:srgbClr val="F26B43"/>
          </p15:clr>
        </p15:guide>
        <p15:guide id="15" pos="4391">
          <p15:clr>
            <a:srgbClr val="F26B43"/>
          </p15:clr>
        </p15:guide>
        <p15:guide id="16" pos="4496">
          <p15:clr>
            <a:srgbClr val="F26B43"/>
          </p15:clr>
        </p15:guide>
        <p15:guide id="17" pos="4997">
          <p15:clr>
            <a:srgbClr val="F26B43"/>
          </p15:clr>
        </p15:guide>
        <p15:guide id="18" pos="5102">
          <p15:clr>
            <a:srgbClr val="F26B43"/>
          </p15:clr>
        </p15:guide>
        <p15:guide id="19" pos="5610">
          <p15:clr>
            <a:srgbClr val="F26B43"/>
          </p15:clr>
        </p15:guide>
        <p15:guide id="20" pos="5700">
          <p15:clr>
            <a:srgbClr val="F26B43"/>
          </p15:clr>
        </p15:guide>
        <p15:guide id="21" pos="6216">
          <p15:clr>
            <a:srgbClr val="F26B43"/>
          </p15:clr>
        </p15:guide>
        <p15:guide id="22" pos="6314">
          <p15:clr>
            <a:srgbClr val="F26B43"/>
          </p15:clr>
        </p15:guide>
        <p15:guide id="23" pos="6815">
          <p15:clr>
            <a:srgbClr val="F26B43"/>
          </p15:clr>
        </p15:guide>
        <p15:guide id="24" pos="6919">
          <p15:clr>
            <a:srgbClr val="F26B43"/>
          </p15:clr>
        </p15:guide>
        <p15:guide id="25" orient="horz" pos="254">
          <p15:clr>
            <a:srgbClr val="F26B43"/>
          </p15:clr>
        </p15:guide>
        <p15:guide id="26" orient="horz" pos="546">
          <p15:clr>
            <a:srgbClr val="F26B43"/>
          </p15:clr>
        </p15:guide>
        <p15:guide id="28" orient="horz" pos="4062">
          <p15:clr>
            <a:srgbClr val="F26B43"/>
          </p15:clr>
        </p15:guide>
        <p15:guide id="29" orient="horz" pos="643">
          <p15:clr>
            <a:srgbClr val="F26B43"/>
          </p15:clr>
        </p15:guide>
        <p15:guide id="30" orient="horz" pos="935">
          <p15:clr>
            <a:srgbClr val="F26B43"/>
          </p15:clr>
        </p15:guide>
        <p15:guide id="31" orient="horz" pos="1032">
          <p15:clr>
            <a:srgbClr val="F26B43"/>
          </p15:clr>
        </p15:guide>
        <p15:guide id="32" orient="horz" pos="1429">
          <p15:clr>
            <a:srgbClr val="F26B43"/>
          </p15:clr>
        </p15:guide>
        <p15:guide id="33" orient="horz" pos="1721">
          <p15:clr>
            <a:srgbClr val="F26B43"/>
          </p15:clr>
        </p15:guide>
        <p15:guide id="34" orient="horz" pos="1818">
          <p15:clr>
            <a:srgbClr val="F26B43"/>
          </p15:clr>
        </p15:guide>
        <p15:guide id="35" orient="horz" pos="2110">
          <p15:clr>
            <a:srgbClr val="F26B43"/>
          </p15:clr>
        </p15:guide>
        <p15:guide id="36" orient="horz" pos="2207">
          <p15:clr>
            <a:srgbClr val="F26B43"/>
          </p15:clr>
        </p15:guide>
        <p15:guide id="37" orient="horz" pos="2498">
          <p15:clr>
            <a:srgbClr val="F26B43"/>
          </p15:clr>
        </p15:guide>
        <p15:guide id="38" orient="horz" pos="2596">
          <p15:clr>
            <a:srgbClr val="F26B43"/>
          </p15:clr>
        </p15:guide>
        <p15:guide id="39" orient="horz" pos="2895">
          <p15:clr>
            <a:srgbClr val="F26B43"/>
          </p15:clr>
        </p15:guide>
        <p15:guide id="40" orient="horz" pos="2992">
          <p15:clr>
            <a:srgbClr val="F26B43"/>
          </p15:clr>
        </p15:guide>
        <p15:guide id="41" orient="horz" pos="3284">
          <p15:clr>
            <a:srgbClr val="F26B43"/>
          </p15:clr>
        </p15:guide>
        <p15:guide id="42" orient="horz" pos="3381">
          <p15:clr>
            <a:srgbClr val="F26B43"/>
          </p15:clr>
        </p15:guide>
        <p15:guide id="43" orient="horz" pos="3673">
          <p15:clr>
            <a:srgbClr val="F26B43"/>
          </p15:clr>
        </p15:guide>
        <p15:guide id="44" orient="horz" pos="3770">
          <p15:clr>
            <a:srgbClr val="F26B43"/>
          </p15:clr>
        </p15:guide>
        <p15:guide id="45" orient="horz" pos="1324">
          <p15:clr>
            <a:srgbClr val="F26B43"/>
          </p15:clr>
        </p15:guide>
        <p15:guide id="46" orient="horz" pos="40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ags" Target="../tags/tag48.xml"/><Relationship Id="rId6" Type="http://schemas.openxmlformats.org/officeDocument/2006/relationships/image" Target="../media/image24.jpeg"/><Relationship Id="rId5" Type="http://schemas.openxmlformats.org/officeDocument/2006/relationships/image" Target="../media/image1.emf"/><Relationship Id="rId4" Type="http://schemas.openxmlformats.org/officeDocument/2006/relationships/oleObject" Target="../embeddings/oleObject47.bin"/></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40.xml"/><Relationship Id="rId1" Type="http://schemas.openxmlformats.org/officeDocument/2006/relationships/tags" Target="../tags/tag58.xml"/><Relationship Id="rId4" Type="http://schemas.openxmlformats.org/officeDocument/2006/relationships/image" Target="../media/image1.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56.bin"/><Relationship Id="rId2" Type="http://schemas.openxmlformats.org/officeDocument/2006/relationships/slideLayout" Target="../slideLayouts/slideLayout18.xml"/><Relationship Id="rId1" Type="http://schemas.openxmlformats.org/officeDocument/2006/relationships/tags" Target="../tags/tag59.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1.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46.xml"/><Relationship Id="rId5" Type="http://schemas.openxmlformats.org/officeDocument/2006/relationships/image" Target="../media/image70.svg"/><Relationship Id="rId4"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oleObject" Target="../embeddings/oleObject57.bin"/><Relationship Id="rId7" Type="http://schemas.openxmlformats.org/officeDocument/2006/relationships/image" Target="../media/image72.svg"/><Relationship Id="rId2" Type="http://schemas.openxmlformats.org/officeDocument/2006/relationships/slideLayout" Target="../slideLayouts/slideLayout26.xml"/><Relationship Id="rId1" Type="http://schemas.openxmlformats.org/officeDocument/2006/relationships/tags" Target="../tags/tag60.xml"/><Relationship Id="rId6" Type="http://schemas.openxmlformats.org/officeDocument/2006/relationships/image" Target="../media/image71.png"/><Relationship Id="rId5" Type="http://schemas.openxmlformats.org/officeDocument/2006/relationships/hyperlink" Target="mailto:gffstrategy@worldbank.org" TargetMode="External"/><Relationship Id="rId10" Type="http://schemas.openxmlformats.org/officeDocument/2006/relationships/image" Target="../media/image75.svg"/><Relationship Id="rId4" Type="http://schemas.openxmlformats.org/officeDocument/2006/relationships/image" Target="../media/image1.emf"/><Relationship Id="rId9" Type="http://schemas.openxmlformats.org/officeDocument/2006/relationships/image" Target="../media/image74.png"/></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oleObject" Target="../embeddings/oleObject48.bin"/><Relationship Id="rId7" Type="http://schemas.openxmlformats.org/officeDocument/2006/relationships/image" Target="../media/image28.png"/><Relationship Id="rId12" Type="http://schemas.openxmlformats.org/officeDocument/2006/relationships/image" Target="../media/image33.svg"/><Relationship Id="rId17" Type="http://schemas.openxmlformats.org/officeDocument/2006/relationships/image" Target="../media/image37.svg"/><Relationship Id="rId2" Type="http://schemas.openxmlformats.org/officeDocument/2006/relationships/slideLayout" Target="../slideLayouts/slideLayout19.xml"/><Relationship Id="rId16" Type="http://schemas.openxmlformats.org/officeDocument/2006/relationships/image" Target="../media/image36.png"/><Relationship Id="rId1" Type="http://schemas.openxmlformats.org/officeDocument/2006/relationships/tags" Target="../tags/tag49.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5" Type="http://schemas.openxmlformats.org/officeDocument/2006/relationships/hyperlink" Target="https://www.globalfinancingfacility.org/strategy" TargetMode="External"/><Relationship Id="rId10" Type="http://schemas.openxmlformats.org/officeDocument/2006/relationships/image" Target="../media/image31.svg"/><Relationship Id="rId4" Type="http://schemas.openxmlformats.org/officeDocument/2006/relationships/image" Target="../media/image25.emf"/><Relationship Id="rId9" Type="http://schemas.openxmlformats.org/officeDocument/2006/relationships/image" Target="../media/image30.png"/><Relationship Id="rId14" Type="http://schemas.openxmlformats.org/officeDocument/2006/relationships/image" Target="../media/image35.svg"/></Relationships>
</file>

<file path=ppt/slides/_rels/slide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notesSlide" Target="../notesSlides/notesSlide2.xml"/><Relationship Id="rId7" Type="http://schemas.openxmlformats.org/officeDocument/2006/relationships/image" Target="../media/image39.svg"/><Relationship Id="rId2" Type="http://schemas.openxmlformats.org/officeDocument/2006/relationships/slideLayout" Target="../slideLayouts/slideLayout18.xml"/><Relationship Id="rId1" Type="http://schemas.openxmlformats.org/officeDocument/2006/relationships/tags" Target="../tags/tag50.xml"/><Relationship Id="rId6" Type="http://schemas.openxmlformats.org/officeDocument/2006/relationships/image" Target="../media/image38.png"/><Relationship Id="rId11" Type="http://schemas.openxmlformats.org/officeDocument/2006/relationships/image" Target="../media/image43.svg"/><Relationship Id="rId5" Type="http://schemas.openxmlformats.org/officeDocument/2006/relationships/image" Target="../media/image1.emf"/><Relationship Id="rId10" Type="http://schemas.openxmlformats.org/officeDocument/2006/relationships/image" Target="../media/image42.png"/><Relationship Id="rId4" Type="http://schemas.openxmlformats.org/officeDocument/2006/relationships/oleObject" Target="../embeddings/oleObject49.bin"/><Relationship Id="rId9" Type="http://schemas.openxmlformats.org/officeDocument/2006/relationships/image" Target="../media/image41.svg"/></Relationships>
</file>

<file path=ppt/slides/_rels/slide4.xml.rels><?xml version="1.0" encoding="UTF-8" standalone="yes"?>
<Relationships xmlns="http://schemas.openxmlformats.org/package/2006/relationships"><Relationship Id="rId3" Type="http://schemas.openxmlformats.org/officeDocument/2006/relationships/tags" Target="../tags/tag53.xml"/><Relationship Id="rId7" Type="http://schemas.openxmlformats.org/officeDocument/2006/relationships/image" Target="../media/image1.emf"/><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oleObject" Target="../embeddings/oleObject50.bin"/><Relationship Id="rId5" Type="http://schemas.openxmlformats.org/officeDocument/2006/relationships/notesSlide" Target="../notesSlides/notesSlide3.xml"/><Relationship Id="rId4"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oleObject" Target="../embeddings/oleObject51.bin"/><Relationship Id="rId7" Type="http://schemas.openxmlformats.org/officeDocument/2006/relationships/image" Target="../media/image46.png"/><Relationship Id="rId2" Type="http://schemas.openxmlformats.org/officeDocument/2006/relationships/slideLayout" Target="../slideLayouts/slideLayout46.xml"/><Relationship Id="rId1" Type="http://schemas.openxmlformats.org/officeDocument/2006/relationships/tags" Target="../tags/tag54.xml"/><Relationship Id="rId6" Type="http://schemas.openxmlformats.org/officeDocument/2006/relationships/image" Target="../media/image45.sv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1.emf"/><Relationship Id="rId9" Type="http://schemas.openxmlformats.org/officeDocument/2006/relationships/image" Target="../media/image48.png"/></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52.bin"/><Relationship Id="rId2" Type="http://schemas.openxmlformats.org/officeDocument/2006/relationships/slideLayout" Target="../slideLayouts/slideLayout46.xml"/><Relationship Id="rId1" Type="http://schemas.openxmlformats.org/officeDocument/2006/relationships/tags" Target="../tags/tag55.xml"/><Relationship Id="rId5" Type="http://schemas.openxmlformats.org/officeDocument/2006/relationships/image" Target="../media/image50.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oleObject" Target="../embeddings/oleObject53.bin"/><Relationship Id="rId7" Type="http://schemas.openxmlformats.org/officeDocument/2006/relationships/image" Target="../media/image53.png"/><Relationship Id="rId2" Type="http://schemas.openxmlformats.org/officeDocument/2006/relationships/slideLayout" Target="../slideLayouts/slideLayout19.xml"/><Relationship Id="rId1" Type="http://schemas.openxmlformats.org/officeDocument/2006/relationships/tags" Target="../tags/tag56.xml"/><Relationship Id="rId6" Type="http://schemas.openxmlformats.org/officeDocument/2006/relationships/image" Target="../media/image52.svg"/><Relationship Id="rId5" Type="http://schemas.openxmlformats.org/officeDocument/2006/relationships/image" Target="../media/image51.png"/><Relationship Id="rId10" Type="http://schemas.openxmlformats.org/officeDocument/2006/relationships/image" Target="../media/image56.svg"/><Relationship Id="rId4" Type="http://schemas.openxmlformats.org/officeDocument/2006/relationships/image" Target="../media/image1.emf"/><Relationship Id="rId9" Type="http://schemas.openxmlformats.org/officeDocument/2006/relationships/image" Target="../media/image55.png"/></Relationships>
</file>

<file path=ppt/slides/_rels/slide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oleObject" Target="../embeddings/oleObject54.bin"/><Relationship Id="rId7" Type="http://schemas.openxmlformats.org/officeDocument/2006/relationships/image" Target="../media/image59.png"/><Relationship Id="rId12" Type="http://schemas.openxmlformats.org/officeDocument/2006/relationships/image" Target="../media/image64.svg"/><Relationship Id="rId2" Type="http://schemas.openxmlformats.org/officeDocument/2006/relationships/slideLayout" Target="../slideLayouts/slideLayout18.xml"/><Relationship Id="rId1" Type="http://schemas.openxmlformats.org/officeDocument/2006/relationships/tags" Target="../tags/tag57.xml"/><Relationship Id="rId6" Type="http://schemas.openxmlformats.org/officeDocument/2006/relationships/image" Target="../media/image58.svg"/><Relationship Id="rId11" Type="http://schemas.openxmlformats.org/officeDocument/2006/relationships/image" Target="../media/image63.pn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1.emf"/><Relationship Id="rId9" Type="http://schemas.openxmlformats.org/officeDocument/2006/relationships/image" Target="../media/image6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3" name="think-cell data - do not delete" hidden="1">
            <a:extLst>
              <a:ext uri="{FF2B5EF4-FFF2-40B4-BE49-F238E27FC236}">
                <a16:creationId xmlns:a16="http://schemas.microsoft.com/office/drawing/2014/main" id="{97A709E3-9F1C-C457-9028-A7F46D97627B}"/>
              </a:ext>
            </a:extLst>
          </p:cNvPr>
          <p:cNvGraphicFramePr>
            <a:graphicFrameLocks noChangeAspect="1"/>
          </p:cNvGraphicFramePr>
          <p:nvPr>
            <p:custDataLst>
              <p:tags r:id="rId1"/>
            </p:custDataLst>
            <p:extLst>
              <p:ext uri="{D42A27DB-BD31-4B8C-83A1-F6EECF244321}">
                <p14:modId xmlns:p14="http://schemas.microsoft.com/office/powerpoint/2010/main" val="3419336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3" name="think-cell data - do not delete" hidden="1">
                        <a:extLst>
                          <a:ext uri="{FF2B5EF4-FFF2-40B4-BE49-F238E27FC236}">
                            <a16:creationId xmlns:a16="http://schemas.microsoft.com/office/drawing/2014/main" id="{97A709E3-9F1C-C457-9028-A7F46D97627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Placeholder 10">
            <a:extLst>
              <a:ext uri="{FF2B5EF4-FFF2-40B4-BE49-F238E27FC236}">
                <a16:creationId xmlns:a16="http://schemas.microsoft.com/office/drawing/2014/main" id="{B1971235-CD54-1564-7788-799939EB6429}"/>
              </a:ext>
            </a:extLst>
          </p:cNvPr>
          <p:cNvPicPr>
            <a:picLocks noGrp="1" noChangeAspect="1"/>
          </p:cNvPicPr>
          <p:nvPr>
            <p:ph type="pic" sz="quarter" idx="13"/>
          </p:nvPr>
        </p:nvPicPr>
        <p:blipFill>
          <a:blip r:embed="rId6" cstate="email">
            <a:extLst>
              <a:ext uri="{28A0092B-C50C-407E-A947-70E740481C1C}">
                <a14:useLocalDpi xmlns:a14="http://schemas.microsoft.com/office/drawing/2010/main"/>
              </a:ext>
            </a:extLst>
          </a:blip>
          <a:srcRect/>
          <a:stretch>
            <a:fillRect/>
          </a:stretch>
        </p:blipFill>
        <p:spPr/>
      </p:pic>
      <p:sp>
        <p:nvSpPr>
          <p:cNvPr id="41" name="Title 40">
            <a:extLst>
              <a:ext uri="{FF2B5EF4-FFF2-40B4-BE49-F238E27FC236}">
                <a16:creationId xmlns:a16="http://schemas.microsoft.com/office/drawing/2014/main" id="{5680E735-4D66-CE06-4424-7A9393A9D442}"/>
              </a:ext>
            </a:extLst>
          </p:cNvPr>
          <p:cNvSpPr>
            <a:spLocks noGrp="1"/>
          </p:cNvSpPr>
          <p:nvPr>
            <p:ph type="ctrTitle"/>
          </p:nvPr>
        </p:nvSpPr>
        <p:spPr>
          <a:xfrm>
            <a:off x="537746" y="3118660"/>
            <a:ext cx="5943621" cy="2387600"/>
          </a:xfrm>
        </p:spPr>
        <p:txBody>
          <a:bodyPr vert="horz" lIns="0" tIns="90000" rIns="0" bIns="0" rtlCol="0" anchor="b" anchorCtr="0">
            <a:noAutofit/>
          </a:bodyPr>
          <a:lstStyle/>
          <a:p>
            <a:pPr algn="l"/>
            <a:r>
              <a:rPr lang="en-US" sz="3800" dirty="0"/>
              <a:t>Développement de la stratégie du GFF (2026-2030)</a:t>
            </a:r>
            <a:br>
              <a:rPr lang="en-US" sz="3600" dirty="0"/>
            </a:br>
            <a:br>
              <a:rPr lang="en-US" sz="3600" dirty="0"/>
            </a:br>
            <a:r>
              <a:rPr lang="en-US" sz="2200" dirty="0"/>
              <a:t>R</a:t>
            </a:r>
            <a:r>
              <a:rPr lang="en-US" sz="2400" dirty="0"/>
              <a:t>é</a:t>
            </a:r>
            <a:r>
              <a:rPr lang="en-US" sz="2200" dirty="0"/>
              <a:t>union des Points </a:t>
            </a:r>
            <a:r>
              <a:rPr lang="en-US" sz="2200" dirty="0" err="1"/>
              <a:t>Focaux</a:t>
            </a:r>
            <a:r>
              <a:rPr lang="en-US" sz="2200" dirty="0"/>
              <a:t> </a:t>
            </a:r>
            <a:r>
              <a:rPr lang="en-US" sz="2200" dirty="0" err="1"/>
              <a:t>gouvernementaux</a:t>
            </a:r>
            <a:br>
              <a:rPr lang="en-US" sz="2200"/>
            </a:br>
            <a:r>
              <a:rPr lang="en-US" sz="2200"/>
              <a:t> </a:t>
            </a:r>
            <a:r>
              <a:rPr lang="en-US" sz="2200" dirty="0"/>
              <a:t>Le Cap</a:t>
            </a:r>
            <a:br>
              <a:rPr lang="en-US" sz="3600" dirty="0">
                <a:cs typeface="Poppins"/>
              </a:rPr>
            </a:br>
            <a:r>
              <a:rPr lang="en-US" sz="2200" dirty="0">
                <a:solidFill>
                  <a:schemeClr val="tx1">
                    <a:lumMod val="65000"/>
                    <a:lumOff val="35000"/>
                  </a:schemeClr>
                </a:solidFill>
                <a:cs typeface="Poppins"/>
              </a:rPr>
              <a:t>4 - 6 mai</a:t>
            </a:r>
            <a:br>
              <a:rPr lang="en-US" sz="3600" noProof="0" dirty="0"/>
            </a:br>
            <a:endParaRPr lang="en-US" noProof="0" dirty="0"/>
          </a:p>
        </p:txBody>
      </p:sp>
      <p:sp>
        <p:nvSpPr>
          <p:cNvPr id="10" name="Slide Number Placeholder 9">
            <a:extLst>
              <a:ext uri="{FF2B5EF4-FFF2-40B4-BE49-F238E27FC236}">
                <a16:creationId xmlns:a16="http://schemas.microsoft.com/office/drawing/2014/main" id="{DC1F140F-3878-76DB-5485-1C8F1F950B31}"/>
              </a:ext>
            </a:extLst>
          </p:cNvPr>
          <p:cNvSpPr>
            <a:spLocks noGrp="1"/>
          </p:cNvSpPr>
          <p:nvPr>
            <p:ph type="sldNum" sz="quarter" idx="12"/>
          </p:nvPr>
        </p:nvSpPr>
        <p:spPr/>
        <p:txBody>
          <a:bodyPr/>
          <a:lstStyle/>
          <a:p>
            <a:pPr marL="0" marR="0" lvl="0" indent="0" algn="l" defTabSz="914400" eaLnBrk="1" fontAlgn="auto" latinLnBrk="0" hangingPunct="1">
              <a:lnSpc>
                <a:spcPct val="100000"/>
              </a:lnSpc>
              <a:spcBef>
                <a:spcPts val="0"/>
              </a:spcBef>
              <a:spcAft>
                <a:spcPts val="0"/>
              </a:spcAft>
              <a:buClr>
                <a:srgbClr val="000000"/>
              </a:buClr>
              <a:buSzTx/>
              <a:buFont typeface="Arial"/>
              <a:buNone/>
              <a:tabLst/>
              <a:defRPr/>
            </a:pPr>
            <a:fld id="{16DA4D8A-707C-46E3-AE54-67BE14DE1600}" type="slidenum">
              <a:rPr kumimoji="0" lang="en-US" sz="900" b="0" i="0" u="none" strike="noStrike" kern="0" cap="none" spc="0" normalizeH="0" baseline="0" noProof="0" smtClean="0">
                <a:ln>
                  <a:noFill/>
                </a:ln>
                <a:solidFill>
                  <a:srgbClr val="09544F"/>
                </a:solidFill>
                <a:effectLst/>
                <a:uLnTx/>
                <a:uFillTx/>
                <a:latin typeface="Poppins Light"/>
                <a:ea typeface="+mn-ea"/>
                <a:cs typeface="Arial"/>
                <a:sym typeface="Arial"/>
              </a:rPr>
              <a:t>1</a:t>
            </a:fld>
            <a:endParaRPr kumimoji="0" lang="en-US" sz="900" b="0" i="0" u="none" strike="noStrike" kern="0" cap="none" spc="0" normalizeH="0" baseline="0" noProof="0">
              <a:ln>
                <a:noFill/>
              </a:ln>
              <a:solidFill>
                <a:srgbClr val="09544F"/>
              </a:solidFill>
              <a:effectLst/>
              <a:uLnTx/>
              <a:uFillTx/>
              <a:latin typeface="Poppins Light"/>
              <a:ea typeface="+mn-ea"/>
              <a:cs typeface="Arial"/>
              <a:sym typeface="Arial"/>
            </a:endParaRPr>
          </a:p>
        </p:txBody>
      </p:sp>
      <p:grpSp>
        <p:nvGrpSpPr>
          <p:cNvPr id="44" name="Editable shape">
            <a:extLst>
              <a:ext uri="{FF2B5EF4-FFF2-40B4-BE49-F238E27FC236}">
                <a16:creationId xmlns:a16="http://schemas.microsoft.com/office/drawing/2014/main" id="{20C63187-237D-E0DD-EDAD-600C8A4EEB36}"/>
              </a:ext>
            </a:extLst>
          </p:cNvPr>
          <p:cNvGrpSpPr>
            <a:grpSpLocks/>
          </p:cNvGrpSpPr>
          <p:nvPr/>
        </p:nvGrpSpPr>
        <p:grpSpPr>
          <a:xfrm>
            <a:off x="9083354" y="5096254"/>
            <a:ext cx="4342362" cy="2171181"/>
            <a:chOff x="9071016" y="5150712"/>
            <a:chExt cx="4342362" cy="2171181"/>
          </a:xfrm>
        </p:grpSpPr>
        <p:sp>
          <p:nvSpPr>
            <p:cNvPr id="45" name="Freeform: Shape 44">
              <a:extLst>
                <a:ext uri="{FF2B5EF4-FFF2-40B4-BE49-F238E27FC236}">
                  <a16:creationId xmlns:a16="http://schemas.microsoft.com/office/drawing/2014/main" id="{ECA896FF-AB1D-7390-D9AF-B29BF63750D1}"/>
                </a:ext>
              </a:extLst>
            </p:cNvPr>
            <p:cNvSpPr>
              <a:spLocks/>
            </p:cNvSpPr>
            <p:nvPr/>
          </p:nvSpPr>
          <p:spPr>
            <a:xfrm rot="8480932">
              <a:off x="9071016" y="5150712"/>
              <a:ext cx="4342362" cy="2171181"/>
            </a:xfrm>
            <a:custGeom>
              <a:avLst/>
              <a:gdLst>
                <a:gd name="connsiteX0" fmla="*/ 0 w 2432494"/>
                <a:gd name="connsiteY0" fmla="*/ 0 h 1216247"/>
                <a:gd name="connsiteX1" fmla="*/ 1216247 w 2432494"/>
                <a:gd name="connsiteY1" fmla="*/ 1216247 h 1216247"/>
                <a:gd name="connsiteX2" fmla="*/ 2432495 w 2432494"/>
                <a:gd name="connsiteY2" fmla="*/ 0 h 1216247"/>
              </a:gdLst>
              <a:ahLst/>
              <a:cxnLst>
                <a:cxn ang="0">
                  <a:pos x="connsiteX0" y="connsiteY0"/>
                </a:cxn>
                <a:cxn ang="0">
                  <a:pos x="connsiteX1" y="connsiteY1"/>
                </a:cxn>
                <a:cxn ang="0">
                  <a:pos x="connsiteX2" y="connsiteY2"/>
                </a:cxn>
              </a:cxnLst>
              <a:rect l="l" t="t" r="r" b="b"/>
              <a:pathLst>
                <a:path w="2432494" h="1216247">
                  <a:moveTo>
                    <a:pt x="0" y="0"/>
                  </a:moveTo>
                  <a:cubicBezTo>
                    <a:pt x="0" y="671703"/>
                    <a:pt x="544544" y="1216247"/>
                    <a:pt x="1216247" y="1216247"/>
                  </a:cubicBezTo>
                  <a:cubicBezTo>
                    <a:pt x="1887951" y="1216247"/>
                    <a:pt x="2432495" y="671703"/>
                    <a:pt x="243249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46" name="Freeform: Shape 45">
              <a:extLst>
                <a:ext uri="{FF2B5EF4-FFF2-40B4-BE49-F238E27FC236}">
                  <a16:creationId xmlns:a16="http://schemas.microsoft.com/office/drawing/2014/main" id="{DE806051-BD4B-8290-7C0F-4CA247EC0D84}"/>
                </a:ext>
              </a:extLst>
            </p:cNvPr>
            <p:cNvSpPr>
              <a:spLocks/>
            </p:cNvSpPr>
            <p:nvPr/>
          </p:nvSpPr>
          <p:spPr>
            <a:xfrm rot="8480932">
              <a:off x="9301069" y="5306819"/>
              <a:ext cx="3991750" cy="1995874"/>
            </a:xfrm>
            <a:custGeom>
              <a:avLst/>
              <a:gdLst>
                <a:gd name="connsiteX0" fmla="*/ 0 w 2236089"/>
                <a:gd name="connsiteY0" fmla="*/ 0 h 1118044"/>
                <a:gd name="connsiteX1" fmla="*/ 1118045 w 2236089"/>
                <a:gd name="connsiteY1" fmla="*/ 1118045 h 1118044"/>
                <a:gd name="connsiteX2" fmla="*/ 2236089 w 2236089"/>
                <a:gd name="connsiteY2" fmla="*/ 0 h 1118044"/>
              </a:gdLst>
              <a:ahLst/>
              <a:cxnLst>
                <a:cxn ang="0">
                  <a:pos x="connsiteX0" y="connsiteY0"/>
                </a:cxn>
                <a:cxn ang="0">
                  <a:pos x="connsiteX1" y="connsiteY1"/>
                </a:cxn>
                <a:cxn ang="0">
                  <a:pos x="connsiteX2" y="connsiteY2"/>
                </a:cxn>
              </a:cxnLst>
              <a:rect l="l" t="t" r="r" b="b"/>
              <a:pathLst>
                <a:path w="2236089" h="1118044">
                  <a:moveTo>
                    <a:pt x="0" y="0"/>
                  </a:moveTo>
                  <a:cubicBezTo>
                    <a:pt x="0" y="617506"/>
                    <a:pt x="500539" y="1118045"/>
                    <a:pt x="1118045" y="1118045"/>
                  </a:cubicBezTo>
                  <a:cubicBezTo>
                    <a:pt x="1735551" y="1118045"/>
                    <a:pt x="2236089" y="617506"/>
                    <a:pt x="223608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47" name="Freeform: Shape 46">
              <a:extLst>
                <a:ext uri="{FF2B5EF4-FFF2-40B4-BE49-F238E27FC236}">
                  <a16:creationId xmlns:a16="http://schemas.microsoft.com/office/drawing/2014/main" id="{E6BE6460-C01A-99C6-D66D-E460DE519D5F}"/>
                </a:ext>
              </a:extLst>
            </p:cNvPr>
            <p:cNvSpPr>
              <a:spLocks/>
            </p:cNvSpPr>
            <p:nvPr/>
          </p:nvSpPr>
          <p:spPr>
            <a:xfrm rot="8480932">
              <a:off x="9531122" y="5462926"/>
              <a:ext cx="3641136" cy="1820567"/>
            </a:xfrm>
            <a:custGeom>
              <a:avLst/>
              <a:gdLst>
                <a:gd name="connsiteX0" fmla="*/ 0 w 2039683"/>
                <a:gd name="connsiteY0" fmla="*/ 0 h 1019841"/>
                <a:gd name="connsiteX1" fmla="*/ 1019842 w 2039683"/>
                <a:gd name="connsiteY1" fmla="*/ 1019842 h 1019841"/>
                <a:gd name="connsiteX2" fmla="*/ 2039684 w 2039683"/>
                <a:gd name="connsiteY2" fmla="*/ 0 h 1019841"/>
              </a:gdLst>
              <a:ahLst/>
              <a:cxnLst>
                <a:cxn ang="0">
                  <a:pos x="connsiteX0" y="connsiteY0"/>
                </a:cxn>
                <a:cxn ang="0">
                  <a:pos x="connsiteX1" y="connsiteY1"/>
                </a:cxn>
                <a:cxn ang="0">
                  <a:pos x="connsiteX2" y="connsiteY2"/>
                </a:cxn>
              </a:cxnLst>
              <a:rect l="l" t="t" r="r" b="b"/>
              <a:pathLst>
                <a:path w="2039683" h="1019841">
                  <a:moveTo>
                    <a:pt x="0" y="0"/>
                  </a:moveTo>
                  <a:cubicBezTo>
                    <a:pt x="0" y="563309"/>
                    <a:pt x="456629" y="1019842"/>
                    <a:pt x="1019842" y="1019842"/>
                  </a:cubicBezTo>
                  <a:cubicBezTo>
                    <a:pt x="1583055" y="1019842"/>
                    <a:pt x="2039684" y="563309"/>
                    <a:pt x="2039684"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48" name="Freeform: Shape 47">
              <a:extLst>
                <a:ext uri="{FF2B5EF4-FFF2-40B4-BE49-F238E27FC236}">
                  <a16:creationId xmlns:a16="http://schemas.microsoft.com/office/drawing/2014/main" id="{919EED19-6487-D003-EDED-C8B4A610320E}"/>
                </a:ext>
              </a:extLst>
            </p:cNvPr>
            <p:cNvSpPr>
              <a:spLocks/>
            </p:cNvSpPr>
            <p:nvPr/>
          </p:nvSpPr>
          <p:spPr>
            <a:xfrm rot="8480932">
              <a:off x="9761174" y="5619033"/>
              <a:ext cx="3290524" cy="1645262"/>
            </a:xfrm>
            <a:custGeom>
              <a:avLst/>
              <a:gdLst>
                <a:gd name="connsiteX0" fmla="*/ 0 w 1843278"/>
                <a:gd name="connsiteY0" fmla="*/ 0 h 921639"/>
                <a:gd name="connsiteX1" fmla="*/ 921639 w 1843278"/>
                <a:gd name="connsiteY1" fmla="*/ 921639 h 921639"/>
                <a:gd name="connsiteX2" fmla="*/ 1843278 w 1843278"/>
                <a:gd name="connsiteY2" fmla="*/ 0 h 921639"/>
              </a:gdLst>
              <a:ahLst/>
              <a:cxnLst>
                <a:cxn ang="0">
                  <a:pos x="connsiteX0" y="connsiteY0"/>
                </a:cxn>
                <a:cxn ang="0">
                  <a:pos x="connsiteX1" y="connsiteY1"/>
                </a:cxn>
                <a:cxn ang="0">
                  <a:pos x="connsiteX2" y="connsiteY2"/>
                </a:cxn>
              </a:cxnLst>
              <a:rect l="l" t="t" r="r" b="b"/>
              <a:pathLst>
                <a:path w="1843278" h="921639">
                  <a:moveTo>
                    <a:pt x="0" y="0"/>
                  </a:moveTo>
                  <a:cubicBezTo>
                    <a:pt x="0" y="509016"/>
                    <a:pt x="412623" y="921639"/>
                    <a:pt x="921639" y="921639"/>
                  </a:cubicBezTo>
                  <a:cubicBezTo>
                    <a:pt x="1430655" y="921639"/>
                    <a:pt x="1843278" y="509016"/>
                    <a:pt x="184327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49" name="Freeform: Shape 48">
              <a:extLst>
                <a:ext uri="{FF2B5EF4-FFF2-40B4-BE49-F238E27FC236}">
                  <a16:creationId xmlns:a16="http://schemas.microsoft.com/office/drawing/2014/main" id="{C54ED365-40D1-B6D3-6B86-4176A179593C}"/>
                </a:ext>
              </a:extLst>
            </p:cNvPr>
            <p:cNvSpPr>
              <a:spLocks/>
            </p:cNvSpPr>
            <p:nvPr/>
          </p:nvSpPr>
          <p:spPr>
            <a:xfrm rot="8480932">
              <a:off x="9991003" y="5774990"/>
              <a:ext cx="2940251" cy="1470125"/>
            </a:xfrm>
            <a:custGeom>
              <a:avLst/>
              <a:gdLst>
                <a:gd name="connsiteX0" fmla="*/ 0 w 1647063"/>
                <a:gd name="connsiteY0" fmla="*/ 0 h 823531"/>
                <a:gd name="connsiteX1" fmla="*/ 823531 w 1647063"/>
                <a:gd name="connsiteY1" fmla="*/ 823532 h 823531"/>
                <a:gd name="connsiteX2" fmla="*/ 1647063 w 1647063"/>
                <a:gd name="connsiteY2" fmla="*/ 0 h 823531"/>
              </a:gdLst>
              <a:ahLst/>
              <a:cxnLst>
                <a:cxn ang="0">
                  <a:pos x="connsiteX0" y="connsiteY0"/>
                </a:cxn>
                <a:cxn ang="0">
                  <a:pos x="connsiteX1" y="connsiteY1"/>
                </a:cxn>
                <a:cxn ang="0">
                  <a:pos x="connsiteX2" y="connsiteY2"/>
                </a:cxn>
              </a:cxnLst>
              <a:rect l="l" t="t" r="r" b="b"/>
              <a:pathLst>
                <a:path w="1647063" h="823531">
                  <a:moveTo>
                    <a:pt x="0" y="0"/>
                  </a:moveTo>
                  <a:cubicBezTo>
                    <a:pt x="0" y="454819"/>
                    <a:pt x="368713" y="823532"/>
                    <a:pt x="823531" y="823532"/>
                  </a:cubicBezTo>
                  <a:cubicBezTo>
                    <a:pt x="1278350" y="823532"/>
                    <a:pt x="1647063" y="454819"/>
                    <a:pt x="1647063"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50" name="Freeform: Shape 49">
              <a:extLst>
                <a:ext uri="{FF2B5EF4-FFF2-40B4-BE49-F238E27FC236}">
                  <a16:creationId xmlns:a16="http://schemas.microsoft.com/office/drawing/2014/main" id="{13AD3BE5-5F35-267F-23A5-FA520E846FB8}"/>
                </a:ext>
              </a:extLst>
            </p:cNvPr>
            <p:cNvSpPr>
              <a:spLocks/>
            </p:cNvSpPr>
            <p:nvPr/>
          </p:nvSpPr>
          <p:spPr>
            <a:xfrm rot="8480932">
              <a:off x="10221057" y="5931096"/>
              <a:ext cx="2589638" cy="1294818"/>
            </a:xfrm>
            <a:custGeom>
              <a:avLst/>
              <a:gdLst>
                <a:gd name="connsiteX0" fmla="*/ 0 w 1450657"/>
                <a:gd name="connsiteY0" fmla="*/ 0 h 725328"/>
                <a:gd name="connsiteX1" fmla="*/ 725329 w 1450657"/>
                <a:gd name="connsiteY1" fmla="*/ 725329 h 725328"/>
                <a:gd name="connsiteX2" fmla="*/ 1450658 w 1450657"/>
                <a:gd name="connsiteY2" fmla="*/ 0 h 725328"/>
              </a:gdLst>
              <a:ahLst/>
              <a:cxnLst>
                <a:cxn ang="0">
                  <a:pos x="connsiteX0" y="connsiteY0"/>
                </a:cxn>
                <a:cxn ang="0">
                  <a:pos x="connsiteX1" y="connsiteY1"/>
                </a:cxn>
                <a:cxn ang="0">
                  <a:pos x="connsiteX2" y="connsiteY2"/>
                </a:cxn>
              </a:cxnLst>
              <a:rect l="l" t="t" r="r" b="b"/>
              <a:pathLst>
                <a:path w="1450657" h="725328">
                  <a:moveTo>
                    <a:pt x="0" y="0"/>
                  </a:moveTo>
                  <a:cubicBezTo>
                    <a:pt x="0" y="400526"/>
                    <a:pt x="324707" y="725329"/>
                    <a:pt x="725329" y="725329"/>
                  </a:cubicBezTo>
                  <a:cubicBezTo>
                    <a:pt x="1125950" y="725329"/>
                    <a:pt x="1450658" y="400526"/>
                    <a:pt x="1450658"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51" name="Freeform: Shape 50">
              <a:extLst>
                <a:ext uri="{FF2B5EF4-FFF2-40B4-BE49-F238E27FC236}">
                  <a16:creationId xmlns:a16="http://schemas.microsoft.com/office/drawing/2014/main" id="{AE28BD22-A965-F677-DC85-FDF8D8323730}"/>
                </a:ext>
              </a:extLst>
            </p:cNvPr>
            <p:cNvSpPr>
              <a:spLocks/>
            </p:cNvSpPr>
            <p:nvPr/>
          </p:nvSpPr>
          <p:spPr>
            <a:xfrm rot="8480932">
              <a:off x="10451109" y="6087205"/>
              <a:ext cx="2239026" cy="1119511"/>
            </a:xfrm>
            <a:custGeom>
              <a:avLst/>
              <a:gdLst>
                <a:gd name="connsiteX0" fmla="*/ 0 w 1254252"/>
                <a:gd name="connsiteY0" fmla="*/ 0 h 627125"/>
                <a:gd name="connsiteX1" fmla="*/ 627126 w 1254252"/>
                <a:gd name="connsiteY1" fmla="*/ 627126 h 627125"/>
                <a:gd name="connsiteX2" fmla="*/ 1254252 w 1254252"/>
                <a:gd name="connsiteY2" fmla="*/ 0 h 627125"/>
              </a:gdLst>
              <a:ahLst/>
              <a:cxnLst>
                <a:cxn ang="0">
                  <a:pos x="connsiteX0" y="connsiteY0"/>
                </a:cxn>
                <a:cxn ang="0">
                  <a:pos x="connsiteX1" y="connsiteY1"/>
                </a:cxn>
                <a:cxn ang="0">
                  <a:pos x="connsiteX2" y="connsiteY2"/>
                </a:cxn>
              </a:cxnLst>
              <a:rect l="l" t="t" r="r" b="b"/>
              <a:pathLst>
                <a:path w="1254252" h="627125">
                  <a:moveTo>
                    <a:pt x="0" y="0"/>
                  </a:moveTo>
                  <a:cubicBezTo>
                    <a:pt x="0" y="346329"/>
                    <a:pt x="280797" y="627126"/>
                    <a:pt x="627126" y="627126"/>
                  </a:cubicBezTo>
                  <a:cubicBezTo>
                    <a:pt x="973455" y="627126"/>
                    <a:pt x="1254252" y="346329"/>
                    <a:pt x="1254252"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52" name="Freeform: Shape 51">
              <a:extLst>
                <a:ext uri="{FF2B5EF4-FFF2-40B4-BE49-F238E27FC236}">
                  <a16:creationId xmlns:a16="http://schemas.microsoft.com/office/drawing/2014/main" id="{8211665B-4024-53C6-6362-B85399CB0579}"/>
                </a:ext>
              </a:extLst>
            </p:cNvPr>
            <p:cNvSpPr>
              <a:spLocks/>
            </p:cNvSpPr>
            <p:nvPr/>
          </p:nvSpPr>
          <p:spPr>
            <a:xfrm rot="8480932">
              <a:off x="10681162" y="6243311"/>
              <a:ext cx="1888412" cy="944206"/>
            </a:xfrm>
            <a:custGeom>
              <a:avLst/>
              <a:gdLst>
                <a:gd name="connsiteX0" fmla="*/ 0 w 1057846"/>
                <a:gd name="connsiteY0" fmla="*/ 0 h 528923"/>
                <a:gd name="connsiteX1" fmla="*/ 528923 w 1057846"/>
                <a:gd name="connsiteY1" fmla="*/ 528923 h 528923"/>
                <a:gd name="connsiteX2" fmla="*/ 1057847 w 1057846"/>
                <a:gd name="connsiteY2" fmla="*/ 0 h 528923"/>
              </a:gdLst>
              <a:ahLst/>
              <a:cxnLst>
                <a:cxn ang="0">
                  <a:pos x="connsiteX0" y="connsiteY0"/>
                </a:cxn>
                <a:cxn ang="0">
                  <a:pos x="connsiteX1" y="connsiteY1"/>
                </a:cxn>
                <a:cxn ang="0">
                  <a:pos x="connsiteX2" y="connsiteY2"/>
                </a:cxn>
              </a:cxnLst>
              <a:rect l="l" t="t" r="r" b="b"/>
              <a:pathLst>
                <a:path w="1057846" h="528923">
                  <a:moveTo>
                    <a:pt x="0" y="0"/>
                  </a:moveTo>
                  <a:cubicBezTo>
                    <a:pt x="0" y="292132"/>
                    <a:pt x="236791" y="528923"/>
                    <a:pt x="528923" y="528923"/>
                  </a:cubicBezTo>
                  <a:cubicBezTo>
                    <a:pt x="821055" y="528923"/>
                    <a:pt x="1057847" y="292132"/>
                    <a:pt x="1057847"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53" name="Freeform: Shape 52">
              <a:extLst>
                <a:ext uri="{FF2B5EF4-FFF2-40B4-BE49-F238E27FC236}">
                  <a16:creationId xmlns:a16="http://schemas.microsoft.com/office/drawing/2014/main" id="{41419122-9C5E-5A95-52BF-2894C3511463}"/>
                </a:ext>
              </a:extLst>
            </p:cNvPr>
            <p:cNvSpPr>
              <a:spLocks/>
            </p:cNvSpPr>
            <p:nvPr/>
          </p:nvSpPr>
          <p:spPr>
            <a:xfrm rot="8480932">
              <a:off x="10911215" y="6399418"/>
              <a:ext cx="1537800" cy="768899"/>
            </a:xfrm>
            <a:custGeom>
              <a:avLst/>
              <a:gdLst>
                <a:gd name="connsiteX0" fmla="*/ 0 w 861441"/>
                <a:gd name="connsiteY0" fmla="*/ 0 h 430720"/>
                <a:gd name="connsiteX1" fmla="*/ 430721 w 861441"/>
                <a:gd name="connsiteY1" fmla="*/ 430721 h 430720"/>
                <a:gd name="connsiteX2" fmla="*/ 861441 w 861441"/>
                <a:gd name="connsiteY2" fmla="*/ 0 h 430720"/>
              </a:gdLst>
              <a:ahLst/>
              <a:cxnLst>
                <a:cxn ang="0">
                  <a:pos x="connsiteX0" y="connsiteY0"/>
                </a:cxn>
                <a:cxn ang="0">
                  <a:pos x="connsiteX1" y="connsiteY1"/>
                </a:cxn>
                <a:cxn ang="0">
                  <a:pos x="connsiteX2" y="connsiteY2"/>
                </a:cxn>
              </a:cxnLst>
              <a:rect l="l" t="t" r="r" b="b"/>
              <a:pathLst>
                <a:path w="861441" h="430720">
                  <a:moveTo>
                    <a:pt x="0" y="0"/>
                  </a:moveTo>
                  <a:cubicBezTo>
                    <a:pt x="0" y="237839"/>
                    <a:pt x="192881" y="430721"/>
                    <a:pt x="430721" y="430721"/>
                  </a:cubicBezTo>
                  <a:cubicBezTo>
                    <a:pt x="668560" y="430721"/>
                    <a:pt x="861441" y="237839"/>
                    <a:pt x="861441"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54" name="Freeform: Shape 53">
              <a:extLst>
                <a:ext uri="{FF2B5EF4-FFF2-40B4-BE49-F238E27FC236}">
                  <a16:creationId xmlns:a16="http://schemas.microsoft.com/office/drawing/2014/main" id="{BEA08943-E4A5-7B7E-FB80-DBD5F6617151}"/>
                </a:ext>
              </a:extLst>
            </p:cNvPr>
            <p:cNvSpPr>
              <a:spLocks/>
            </p:cNvSpPr>
            <p:nvPr/>
          </p:nvSpPr>
          <p:spPr>
            <a:xfrm rot="8480932">
              <a:off x="11141268" y="6555525"/>
              <a:ext cx="1187186" cy="593592"/>
            </a:xfrm>
            <a:custGeom>
              <a:avLst/>
              <a:gdLst>
                <a:gd name="connsiteX0" fmla="*/ 0 w 665035"/>
                <a:gd name="connsiteY0" fmla="*/ 0 h 332517"/>
                <a:gd name="connsiteX1" fmla="*/ 332518 w 665035"/>
                <a:gd name="connsiteY1" fmla="*/ 332518 h 332517"/>
                <a:gd name="connsiteX2" fmla="*/ 665036 w 665035"/>
                <a:gd name="connsiteY2" fmla="*/ 0 h 332517"/>
              </a:gdLst>
              <a:ahLst/>
              <a:cxnLst>
                <a:cxn ang="0">
                  <a:pos x="connsiteX0" y="connsiteY0"/>
                </a:cxn>
                <a:cxn ang="0">
                  <a:pos x="connsiteX1" y="connsiteY1"/>
                </a:cxn>
                <a:cxn ang="0">
                  <a:pos x="connsiteX2" y="connsiteY2"/>
                </a:cxn>
              </a:cxnLst>
              <a:rect l="l" t="t" r="r" b="b"/>
              <a:pathLst>
                <a:path w="665035" h="332517">
                  <a:moveTo>
                    <a:pt x="0" y="0"/>
                  </a:moveTo>
                  <a:cubicBezTo>
                    <a:pt x="0" y="183642"/>
                    <a:pt x="148876" y="332518"/>
                    <a:pt x="332518" y="332518"/>
                  </a:cubicBezTo>
                  <a:cubicBezTo>
                    <a:pt x="516160" y="332518"/>
                    <a:pt x="665036" y="183642"/>
                    <a:pt x="665036"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55" name="Freeform: Shape 54">
              <a:extLst>
                <a:ext uri="{FF2B5EF4-FFF2-40B4-BE49-F238E27FC236}">
                  <a16:creationId xmlns:a16="http://schemas.microsoft.com/office/drawing/2014/main" id="{1E919EE7-9007-F6EC-58EE-EDE719F254CC}"/>
                </a:ext>
              </a:extLst>
            </p:cNvPr>
            <p:cNvSpPr>
              <a:spLocks/>
            </p:cNvSpPr>
            <p:nvPr/>
          </p:nvSpPr>
          <p:spPr>
            <a:xfrm rot="8480932">
              <a:off x="11371319" y="6711632"/>
              <a:ext cx="836574" cy="418287"/>
            </a:xfrm>
            <a:custGeom>
              <a:avLst/>
              <a:gdLst>
                <a:gd name="connsiteX0" fmla="*/ 0 w 468630"/>
                <a:gd name="connsiteY0" fmla="*/ 0 h 234315"/>
                <a:gd name="connsiteX1" fmla="*/ 234315 w 468630"/>
                <a:gd name="connsiteY1" fmla="*/ 234315 h 234315"/>
                <a:gd name="connsiteX2" fmla="*/ 468630 w 468630"/>
                <a:gd name="connsiteY2" fmla="*/ 0 h 234315"/>
              </a:gdLst>
              <a:ahLst/>
              <a:cxnLst>
                <a:cxn ang="0">
                  <a:pos x="connsiteX0" y="connsiteY0"/>
                </a:cxn>
                <a:cxn ang="0">
                  <a:pos x="connsiteX1" y="connsiteY1"/>
                </a:cxn>
                <a:cxn ang="0">
                  <a:pos x="connsiteX2" y="connsiteY2"/>
                </a:cxn>
              </a:cxnLst>
              <a:rect l="l" t="t" r="r" b="b"/>
              <a:pathLst>
                <a:path w="468630" h="234315">
                  <a:moveTo>
                    <a:pt x="0" y="0"/>
                  </a:moveTo>
                  <a:cubicBezTo>
                    <a:pt x="0" y="129445"/>
                    <a:pt x="104966" y="234315"/>
                    <a:pt x="234315" y="234315"/>
                  </a:cubicBezTo>
                  <a:cubicBezTo>
                    <a:pt x="363664" y="234315"/>
                    <a:pt x="468630" y="129350"/>
                    <a:pt x="468630"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56" name="Freeform: Shape 55">
              <a:extLst>
                <a:ext uri="{FF2B5EF4-FFF2-40B4-BE49-F238E27FC236}">
                  <a16:creationId xmlns:a16="http://schemas.microsoft.com/office/drawing/2014/main" id="{B3F01CE2-0887-111A-14CF-06995A89B473}"/>
                </a:ext>
              </a:extLst>
            </p:cNvPr>
            <p:cNvSpPr>
              <a:spLocks/>
            </p:cNvSpPr>
            <p:nvPr/>
          </p:nvSpPr>
          <p:spPr>
            <a:xfrm rot="8480932">
              <a:off x="11601372" y="6867739"/>
              <a:ext cx="485960" cy="242980"/>
            </a:xfrm>
            <a:custGeom>
              <a:avLst/>
              <a:gdLst>
                <a:gd name="connsiteX0" fmla="*/ 0 w 272224"/>
                <a:gd name="connsiteY0" fmla="*/ 0 h 136112"/>
                <a:gd name="connsiteX1" fmla="*/ 136112 w 272224"/>
                <a:gd name="connsiteY1" fmla="*/ 136112 h 136112"/>
                <a:gd name="connsiteX2" fmla="*/ 272225 w 272224"/>
                <a:gd name="connsiteY2" fmla="*/ 0 h 136112"/>
              </a:gdLst>
              <a:ahLst/>
              <a:cxnLst>
                <a:cxn ang="0">
                  <a:pos x="connsiteX0" y="connsiteY0"/>
                </a:cxn>
                <a:cxn ang="0">
                  <a:pos x="connsiteX1" y="connsiteY1"/>
                </a:cxn>
                <a:cxn ang="0">
                  <a:pos x="connsiteX2" y="connsiteY2"/>
                </a:cxn>
              </a:cxnLst>
              <a:rect l="l" t="t" r="r" b="b"/>
              <a:pathLst>
                <a:path w="272224" h="136112">
                  <a:moveTo>
                    <a:pt x="0" y="0"/>
                  </a:moveTo>
                  <a:cubicBezTo>
                    <a:pt x="0" y="75152"/>
                    <a:pt x="60960" y="136112"/>
                    <a:pt x="136112" y="136112"/>
                  </a:cubicBezTo>
                  <a:cubicBezTo>
                    <a:pt x="211265" y="136112"/>
                    <a:pt x="272225" y="75152"/>
                    <a:pt x="272225"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sp>
          <p:nvSpPr>
            <p:cNvPr id="57" name="Freeform: Shape 56">
              <a:extLst>
                <a:ext uri="{FF2B5EF4-FFF2-40B4-BE49-F238E27FC236}">
                  <a16:creationId xmlns:a16="http://schemas.microsoft.com/office/drawing/2014/main" id="{204BF148-8A22-390A-6B4D-D65CBB65E547}"/>
                </a:ext>
              </a:extLst>
            </p:cNvPr>
            <p:cNvSpPr>
              <a:spLocks/>
            </p:cNvSpPr>
            <p:nvPr userDrawn="1"/>
          </p:nvSpPr>
          <p:spPr>
            <a:xfrm rot="8480932">
              <a:off x="11831203" y="7023695"/>
              <a:ext cx="135687" cy="67843"/>
            </a:xfrm>
            <a:custGeom>
              <a:avLst/>
              <a:gdLst>
                <a:gd name="connsiteX0" fmla="*/ 0 w 76009"/>
                <a:gd name="connsiteY0" fmla="*/ 0 h 38004"/>
                <a:gd name="connsiteX1" fmla="*/ 38005 w 76009"/>
                <a:gd name="connsiteY1" fmla="*/ 38005 h 38004"/>
                <a:gd name="connsiteX2" fmla="*/ 76009 w 76009"/>
                <a:gd name="connsiteY2" fmla="*/ 0 h 38004"/>
              </a:gdLst>
              <a:ahLst/>
              <a:cxnLst>
                <a:cxn ang="0">
                  <a:pos x="connsiteX0" y="connsiteY0"/>
                </a:cxn>
                <a:cxn ang="0">
                  <a:pos x="connsiteX1" y="connsiteY1"/>
                </a:cxn>
                <a:cxn ang="0">
                  <a:pos x="connsiteX2" y="connsiteY2"/>
                </a:cxn>
              </a:cxnLst>
              <a:rect l="l" t="t" r="r" b="b"/>
              <a:pathLst>
                <a:path w="76009" h="38004">
                  <a:moveTo>
                    <a:pt x="0" y="0"/>
                  </a:moveTo>
                  <a:cubicBezTo>
                    <a:pt x="0" y="20955"/>
                    <a:pt x="16954" y="38005"/>
                    <a:pt x="38005" y="38005"/>
                  </a:cubicBezTo>
                  <a:cubicBezTo>
                    <a:pt x="59055" y="38005"/>
                    <a:pt x="76009" y="21050"/>
                    <a:pt x="76009" y="0"/>
                  </a:cubicBezTo>
                </a:path>
              </a:pathLst>
            </a:custGeom>
            <a:noFill/>
            <a:ln w="12700" cap="flat">
              <a:gradFill flip="none" rotWithShape="1">
                <a:gsLst>
                  <a:gs pos="0">
                    <a:srgbClr val="D0CB17"/>
                  </a:gs>
                  <a:gs pos="100000">
                    <a:schemeClr val="bg1"/>
                  </a:gs>
                </a:gsLst>
                <a:lin ang="15000000" scaled="0"/>
                <a:tileRect/>
              </a:gradFill>
              <a:prstDash val="solid"/>
              <a:miter/>
            </a:ln>
          </p:spPr>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Poppins Light"/>
                <a:ea typeface="+mn-ea"/>
                <a:cs typeface="Arial"/>
                <a:sym typeface="Arial"/>
              </a:endParaRPr>
            </a:p>
          </p:txBody>
        </p:sp>
      </p:grpSp>
    </p:spTree>
    <p:extLst>
      <p:ext uri="{BB962C8B-B14F-4D97-AF65-F5344CB8AC3E}">
        <p14:creationId xmlns:p14="http://schemas.microsoft.com/office/powerpoint/2010/main" val="3698918613"/>
      </p:ext>
    </p:extLst>
  </p:cSld>
  <p:clrMapOvr>
    <a:masterClrMapping/>
  </p:clrMapOvr>
  <mc:AlternateContent xmlns:mc="http://schemas.openxmlformats.org/markup-compatibility/2006" xmlns:p14="http://schemas.microsoft.com/office/powerpoint/2010/main">
    <mc:Choice Requires="p14">
      <p:transition p14:dur="350">
        <p:fade/>
      </p:transition>
    </mc:Choice>
    <mc:Fallback xmlns="" xmlns:a16="http://schemas.microsoft.com/office/drawing/2014/main" xmlns:v="urn:schemas-microsoft-com:vml" xmlns:a14="http://schemas.microsoft.com/office/drawing/2010/main">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9D2015-18A3-CD49-A406-2B5D83A6D88C}"/>
            </a:ext>
          </a:extLst>
        </p:cNvPr>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FAEF2AD8-1435-9B2E-98D0-33C6D1100A0C}"/>
              </a:ext>
            </a:extLst>
          </p:cNvPr>
          <p:cNvGraphicFramePr>
            <a:graphicFrameLocks noChangeAspect="1"/>
          </p:cNvGraphicFramePr>
          <p:nvPr>
            <p:custDataLst>
              <p:tags r:id="rId1"/>
            </p:custDataLst>
            <p:extLst>
              <p:ext uri="{D42A27DB-BD31-4B8C-83A1-F6EECF244321}">
                <p14:modId xmlns:p14="http://schemas.microsoft.com/office/powerpoint/2010/main" val="23881790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FAEF2AD8-1435-9B2E-98D0-33C6D1100A0C}"/>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E3438F56-159E-8778-FE45-9A520DBC8A60}"/>
              </a:ext>
            </a:extLst>
          </p:cNvPr>
          <p:cNvSpPr>
            <a:spLocks noGrp="1"/>
          </p:cNvSpPr>
          <p:nvPr>
            <p:ph type="title"/>
          </p:nvPr>
        </p:nvSpPr>
        <p:spPr/>
        <p:txBody>
          <a:bodyPr vert="horz"/>
          <a:lstStyle/>
          <a:p>
            <a:r>
              <a:rPr lang="en-US" dirty="0">
                <a:solidFill>
                  <a:schemeClr val="bg1"/>
                </a:solidFill>
              </a:rPr>
              <a:t>Questions pour un retour d'information</a:t>
            </a:r>
          </a:p>
        </p:txBody>
      </p:sp>
      <p:sp>
        <p:nvSpPr>
          <p:cNvPr id="6" name="Text Placeholder 5">
            <a:extLst>
              <a:ext uri="{FF2B5EF4-FFF2-40B4-BE49-F238E27FC236}">
                <a16:creationId xmlns:a16="http://schemas.microsoft.com/office/drawing/2014/main" id="{8A763FCD-963A-3C28-CE37-30E2D71FC8D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7747891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hink-cell data - do not delete" hidden="1">
            <a:extLst>
              <a:ext uri="{FF2B5EF4-FFF2-40B4-BE49-F238E27FC236}">
                <a16:creationId xmlns:a16="http://schemas.microsoft.com/office/drawing/2014/main" id="{0B333D81-3FD6-C960-BB1D-4CB6010F95B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18" name="think-cell data - do not delete" hidden="1">
                        <a:extLst>
                          <a:ext uri="{FF2B5EF4-FFF2-40B4-BE49-F238E27FC236}">
                            <a16:creationId xmlns:a16="http://schemas.microsoft.com/office/drawing/2014/main" id="{0B333D81-3FD6-C960-BB1D-4CB6010F95B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4C355C9F-F142-4584-1A2E-0099D6080198}"/>
              </a:ext>
            </a:extLst>
          </p:cNvPr>
          <p:cNvSpPr>
            <a:spLocks noGrp="1"/>
          </p:cNvSpPr>
          <p:nvPr>
            <p:ph type="title"/>
          </p:nvPr>
        </p:nvSpPr>
        <p:spPr/>
        <p:txBody>
          <a:bodyPr vert="horz"/>
          <a:lstStyle/>
          <a:p>
            <a:r>
              <a:rPr lang="en-US"/>
              <a:t>Questions clés pour la consultation</a:t>
            </a:r>
          </a:p>
        </p:txBody>
      </p:sp>
      <p:sp>
        <p:nvSpPr>
          <p:cNvPr id="3" name="Slide Number Placeholder 2">
            <a:extLst>
              <a:ext uri="{FF2B5EF4-FFF2-40B4-BE49-F238E27FC236}">
                <a16:creationId xmlns:a16="http://schemas.microsoft.com/office/drawing/2014/main" id="{7FBD9370-DAD1-2DC4-AF9B-3EB63298334D}"/>
              </a:ext>
            </a:extLst>
          </p:cNvPr>
          <p:cNvSpPr>
            <a:spLocks noGrp="1"/>
          </p:cNvSpPr>
          <p:nvPr>
            <p:ph type="sldNum" sz="quarter" idx="12"/>
          </p:nvPr>
        </p:nvSpPr>
        <p:spPr/>
        <p:txBody>
          <a:bodyPr/>
          <a:lstStyle/>
          <a:p>
            <a:fld id="{6DF1F962-6FCF-4ED9-AB1A-FC8E17859AF0}" type="slidenum">
              <a:rPr lang="en-US" smtClean="0"/>
              <a:t>11</a:t>
            </a:fld>
            <a:endParaRPr lang="en-US"/>
          </a:p>
        </p:txBody>
      </p:sp>
      <p:sp>
        <p:nvSpPr>
          <p:cNvPr id="5" name="TextBox 4">
            <a:extLst>
              <a:ext uri="{FF2B5EF4-FFF2-40B4-BE49-F238E27FC236}">
                <a16:creationId xmlns:a16="http://schemas.microsoft.com/office/drawing/2014/main" id="{4A44B4DC-9CDF-5BEA-1FAC-D5E59D9563A5}"/>
              </a:ext>
            </a:extLst>
          </p:cNvPr>
          <p:cNvSpPr txBox="1"/>
          <p:nvPr/>
        </p:nvSpPr>
        <p:spPr>
          <a:xfrm>
            <a:off x="2541189" y="1353379"/>
            <a:ext cx="9259609" cy="584775"/>
          </a:xfrm>
          <a:prstGeom prst="rect">
            <a:avLst/>
          </a:prstGeom>
          <a:noFill/>
        </p:spPr>
        <p:txBody>
          <a:bodyPr wrap="square" anchor="ctr">
            <a:spAutoFit/>
          </a:bodyPr>
          <a:lstStyle/>
          <a:p>
            <a:r>
              <a:rPr lang="en-US" sz="1600" dirty="0">
                <a:effectLst/>
              </a:rPr>
              <a:t>1. Quelle </a:t>
            </a:r>
            <a:r>
              <a:rPr lang="en-US" sz="1600" dirty="0" err="1">
                <a:effectLst/>
              </a:rPr>
              <a:t>est</a:t>
            </a:r>
            <a:r>
              <a:rPr lang="en-US" sz="1600" dirty="0">
                <a:effectLst/>
              </a:rPr>
              <a:t>, </a:t>
            </a:r>
            <a:r>
              <a:rPr lang="en-US" sz="1600" dirty="0" err="1">
                <a:effectLst/>
              </a:rPr>
              <a:t>selon</a:t>
            </a:r>
            <a:r>
              <a:rPr lang="en-US" sz="1600" dirty="0">
                <a:effectLst/>
              </a:rPr>
              <a:t> </a:t>
            </a:r>
            <a:r>
              <a:rPr lang="en-US" sz="1600" dirty="0" err="1">
                <a:effectLst/>
              </a:rPr>
              <a:t>vous</a:t>
            </a:r>
            <a:r>
              <a:rPr lang="en-US" sz="1600" dirty="0">
                <a:effectLst/>
              </a:rPr>
              <a:t>, la </a:t>
            </a:r>
            <a:r>
              <a:rPr lang="en-US" sz="1600" b="1" dirty="0" err="1">
                <a:effectLst/>
              </a:rPr>
              <a:t>valeur</a:t>
            </a:r>
            <a:r>
              <a:rPr lang="en-US" sz="1600" b="1" dirty="0">
                <a:effectLst/>
              </a:rPr>
              <a:t> </a:t>
            </a:r>
            <a:r>
              <a:rPr lang="en-US" sz="1600" b="1" dirty="0" err="1">
                <a:effectLst/>
              </a:rPr>
              <a:t>ajoutée</a:t>
            </a:r>
            <a:r>
              <a:rPr lang="en-US" sz="1600" b="1" dirty="0">
                <a:effectLst/>
              </a:rPr>
              <a:t> unique du GFF </a:t>
            </a:r>
            <a:r>
              <a:rPr lang="en-US" sz="1600" b="1" dirty="0"/>
              <a:t>sur la </a:t>
            </a:r>
            <a:r>
              <a:rPr lang="en-US" sz="1600" b="1" dirty="0" err="1"/>
              <a:t>sc</a:t>
            </a:r>
            <a:r>
              <a:rPr lang="en-US" sz="1600" b="1" dirty="0" err="1">
                <a:effectLst/>
              </a:rPr>
              <a:t>è</a:t>
            </a:r>
            <a:r>
              <a:rPr lang="en-US" sz="1600" b="1" dirty="0" err="1"/>
              <a:t>ne</a:t>
            </a:r>
            <a:r>
              <a:rPr lang="en-US" sz="1600" b="1" dirty="0"/>
              <a:t> </a:t>
            </a:r>
            <a:r>
              <a:rPr lang="en-US" sz="1600" dirty="0" err="1">
                <a:effectLst/>
              </a:rPr>
              <a:t>mondiale</a:t>
            </a:r>
            <a:r>
              <a:rPr lang="en-US" sz="1600" dirty="0">
                <a:effectLst/>
              </a:rPr>
              <a:t> du </a:t>
            </a:r>
            <a:r>
              <a:rPr lang="en-US" sz="1600" dirty="0" err="1">
                <a:effectLst/>
              </a:rPr>
              <a:t>financement</a:t>
            </a:r>
            <a:r>
              <a:rPr lang="en-US" sz="1600" dirty="0">
                <a:effectLst/>
              </a:rPr>
              <a:t> de la santé et de la nutrition ?  </a:t>
            </a:r>
          </a:p>
        </p:txBody>
      </p:sp>
      <p:cxnSp>
        <p:nvCxnSpPr>
          <p:cNvPr id="21" name="Straight Connector 20">
            <a:extLst>
              <a:ext uri="{FF2B5EF4-FFF2-40B4-BE49-F238E27FC236}">
                <a16:creationId xmlns:a16="http://schemas.microsoft.com/office/drawing/2014/main" id="{2D5AD8EE-76B9-8BE3-3775-CCE7F633BF17}"/>
              </a:ext>
            </a:extLst>
          </p:cNvPr>
          <p:cNvCxnSpPr/>
          <p:nvPr/>
        </p:nvCxnSpPr>
        <p:spPr>
          <a:xfrm>
            <a:off x="2328531" y="1384156"/>
            <a:ext cx="0" cy="480591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Graphic 22" descr="Questions with solid fill">
            <a:extLst>
              <a:ext uri="{FF2B5EF4-FFF2-40B4-BE49-F238E27FC236}">
                <a16:creationId xmlns:a16="http://schemas.microsoft.com/office/drawing/2014/main" id="{EBF99463-8842-92CF-0E77-F093E7F29A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28650" y="2977704"/>
            <a:ext cx="1618822" cy="1618822"/>
          </a:xfrm>
          <a:prstGeom prst="rect">
            <a:avLst/>
          </a:prstGeom>
        </p:spPr>
      </p:pic>
      <p:sp>
        <p:nvSpPr>
          <p:cNvPr id="25" name="TextBox 24">
            <a:extLst>
              <a:ext uri="{FF2B5EF4-FFF2-40B4-BE49-F238E27FC236}">
                <a16:creationId xmlns:a16="http://schemas.microsoft.com/office/drawing/2014/main" id="{2AC3B079-84CA-E5C1-D7A9-3D1D8BCEF875}"/>
              </a:ext>
            </a:extLst>
          </p:cNvPr>
          <p:cNvSpPr txBox="1"/>
          <p:nvPr/>
        </p:nvSpPr>
        <p:spPr>
          <a:xfrm>
            <a:off x="2541189" y="2247081"/>
            <a:ext cx="9259609" cy="830997"/>
          </a:xfrm>
          <a:prstGeom prst="rect">
            <a:avLst/>
          </a:prstGeom>
          <a:noFill/>
        </p:spPr>
        <p:txBody>
          <a:bodyPr wrap="square" anchor="ctr">
            <a:spAutoFit/>
          </a:bodyPr>
          <a:lstStyle/>
          <a:p>
            <a:r>
              <a:rPr lang="en-US" sz="1600" dirty="0">
                <a:effectLst/>
              </a:rPr>
              <a:t>2. Au </a:t>
            </a:r>
            <a:r>
              <a:rPr lang="en-US" sz="1600" dirty="0" err="1">
                <a:effectLst/>
              </a:rPr>
              <a:t>cours</a:t>
            </a:r>
            <a:r>
              <a:rPr lang="en-US" sz="1600" dirty="0">
                <a:effectLst/>
              </a:rPr>
              <a:t> des cinq </a:t>
            </a:r>
            <a:r>
              <a:rPr lang="en-US" sz="1600" dirty="0" err="1">
                <a:effectLst/>
              </a:rPr>
              <a:t>prochaines</a:t>
            </a:r>
            <a:r>
              <a:rPr lang="en-US" sz="1600" dirty="0">
                <a:effectLst/>
              </a:rPr>
              <a:t> </a:t>
            </a:r>
            <a:r>
              <a:rPr lang="en-US" sz="1600" dirty="0" err="1">
                <a:effectLst/>
              </a:rPr>
              <a:t>années</a:t>
            </a:r>
            <a:r>
              <a:rPr lang="en-US" sz="1600" dirty="0">
                <a:effectLst/>
              </a:rPr>
              <a:t>, </a:t>
            </a:r>
            <a:r>
              <a:rPr lang="en-US" sz="1600" dirty="0" err="1">
                <a:effectLst/>
              </a:rPr>
              <a:t>où</a:t>
            </a:r>
            <a:r>
              <a:rPr lang="en-US" sz="1600" dirty="0">
                <a:effectLst/>
              </a:rPr>
              <a:t> </a:t>
            </a:r>
            <a:r>
              <a:rPr lang="en-US" sz="1600" dirty="0" err="1">
                <a:effectLst/>
              </a:rPr>
              <a:t>voyez-vous</a:t>
            </a:r>
            <a:r>
              <a:rPr lang="en-US" sz="1600" dirty="0">
                <a:effectLst/>
              </a:rPr>
              <a:t> les plus grands </a:t>
            </a:r>
            <a:r>
              <a:rPr lang="en-US" sz="1600" b="1" dirty="0" err="1">
                <a:effectLst/>
              </a:rPr>
              <a:t>besoins</a:t>
            </a:r>
            <a:r>
              <a:rPr lang="en-US" sz="1600" b="1" dirty="0">
                <a:effectLst/>
              </a:rPr>
              <a:t> de </a:t>
            </a:r>
            <a:r>
              <a:rPr lang="en-US" sz="1600" b="1" dirty="0" err="1">
                <a:effectLst/>
              </a:rPr>
              <a:t>financement</a:t>
            </a:r>
            <a:r>
              <a:rPr lang="en-US" sz="1600" b="1" dirty="0">
                <a:effectLst/>
              </a:rPr>
              <a:t> </a:t>
            </a:r>
            <a:r>
              <a:rPr lang="en-US" sz="1600" dirty="0">
                <a:effectLst/>
              </a:rPr>
              <a:t>et de </a:t>
            </a:r>
            <a:r>
              <a:rPr lang="en-US" sz="1600" dirty="0" err="1">
                <a:effectLst/>
              </a:rPr>
              <a:t>soutien</a:t>
            </a:r>
            <a:r>
              <a:rPr lang="en-US" sz="1600" dirty="0">
                <a:effectLst/>
              </a:rPr>
              <a:t> </a:t>
            </a:r>
            <a:r>
              <a:rPr lang="en-US" sz="1600" b="1" dirty="0" err="1">
                <a:effectLst/>
              </a:rPr>
              <a:t>supplémentaires</a:t>
            </a:r>
            <a:r>
              <a:rPr lang="en-US" sz="1600" b="1" dirty="0">
                <a:effectLst/>
              </a:rPr>
              <a:t> </a:t>
            </a:r>
            <a:r>
              <a:rPr lang="en-US" sz="1600" dirty="0">
                <a:effectLst/>
              </a:rPr>
              <a:t>pour la santé et la nutrition des femmes, des enfants et des adolescents dans les pays à forte charge de </a:t>
            </a:r>
            <a:r>
              <a:rPr lang="en-US" sz="1600" dirty="0" err="1">
                <a:effectLst/>
              </a:rPr>
              <a:t>morbidité</a:t>
            </a:r>
            <a:r>
              <a:rPr lang="en-US" sz="1600" dirty="0">
                <a:effectLst/>
              </a:rPr>
              <a:t>, et </a:t>
            </a:r>
            <a:r>
              <a:rPr lang="en-US" sz="1600" dirty="0" err="1">
                <a:effectLst/>
              </a:rPr>
              <a:t>où</a:t>
            </a:r>
            <a:r>
              <a:rPr lang="en-US" sz="1600" dirty="0">
                <a:effectLst/>
              </a:rPr>
              <a:t> le GFF </a:t>
            </a:r>
            <a:r>
              <a:rPr lang="en-US" sz="1600" dirty="0" err="1">
                <a:effectLst/>
              </a:rPr>
              <a:t>pourrait</a:t>
            </a:r>
            <a:r>
              <a:rPr lang="en-US" sz="1600" dirty="0">
                <a:effectLst/>
              </a:rPr>
              <a:t>-il </a:t>
            </a:r>
            <a:r>
              <a:rPr lang="en-US" sz="1600" b="1" dirty="0" err="1">
                <a:effectLst/>
              </a:rPr>
              <a:t>avoir</a:t>
            </a:r>
            <a:r>
              <a:rPr lang="en-US" sz="1600" b="1" dirty="0">
                <a:effectLst/>
              </a:rPr>
              <a:t> le plus grand impact pour </a:t>
            </a:r>
            <a:r>
              <a:rPr lang="en-US" sz="1600" b="1" dirty="0" err="1">
                <a:effectLst/>
              </a:rPr>
              <a:t>accélérer</a:t>
            </a:r>
            <a:r>
              <a:rPr lang="en-US" sz="1600" b="1" dirty="0">
                <a:effectLst/>
              </a:rPr>
              <a:t> les </a:t>
            </a:r>
            <a:r>
              <a:rPr lang="en-US" sz="1600" b="1" dirty="0" err="1">
                <a:effectLst/>
              </a:rPr>
              <a:t>progrès</a:t>
            </a:r>
            <a:r>
              <a:rPr lang="en-US" sz="1600" b="1" dirty="0">
                <a:effectLst/>
              </a:rPr>
              <a:t> </a:t>
            </a:r>
            <a:r>
              <a:rPr lang="en-US" sz="1600" dirty="0">
                <a:effectLst/>
              </a:rPr>
              <a:t>?</a:t>
            </a:r>
            <a:endParaRPr lang="en-US" sz="1600" dirty="0"/>
          </a:p>
        </p:txBody>
      </p:sp>
      <p:sp>
        <p:nvSpPr>
          <p:cNvPr id="27" name="TextBox 26">
            <a:extLst>
              <a:ext uri="{FF2B5EF4-FFF2-40B4-BE49-F238E27FC236}">
                <a16:creationId xmlns:a16="http://schemas.microsoft.com/office/drawing/2014/main" id="{C386A40C-969D-2B9A-F46E-427990FFF59D}"/>
              </a:ext>
            </a:extLst>
          </p:cNvPr>
          <p:cNvSpPr txBox="1"/>
          <p:nvPr/>
        </p:nvSpPr>
        <p:spPr>
          <a:xfrm>
            <a:off x="2541189" y="3371616"/>
            <a:ext cx="9259609" cy="830997"/>
          </a:xfrm>
          <a:prstGeom prst="rect">
            <a:avLst/>
          </a:prstGeom>
          <a:noFill/>
        </p:spPr>
        <p:txBody>
          <a:bodyPr wrap="square" anchor="ctr">
            <a:spAutoFit/>
          </a:bodyPr>
          <a:lstStyle/>
          <a:p>
            <a:r>
              <a:rPr lang="en-US" sz="1600" dirty="0">
                <a:effectLst/>
              </a:rPr>
              <a:t>3. Au </a:t>
            </a:r>
            <a:r>
              <a:rPr lang="en-US" sz="1600" dirty="0" err="1">
                <a:effectLst/>
              </a:rPr>
              <a:t>cours</a:t>
            </a:r>
            <a:r>
              <a:rPr lang="en-US" sz="1600" dirty="0">
                <a:effectLst/>
              </a:rPr>
              <a:t> des cinq </a:t>
            </a:r>
            <a:r>
              <a:rPr lang="en-US" sz="1600" dirty="0" err="1">
                <a:effectLst/>
              </a:rPr>
              <a:t>prochaines</a:t>
            </a:r>
            <a:r>
              <a:rPr lang="en-US" sz="1600" dirty="0">
                <a:effectLst/>
              </a:rPr>
              <a:t> </a:t>
            </a:r>
            <a:r>
              <a:rPr lang="en-US" sz="1600" dirty="0" err="1">
                <a:effectLst/>
              </a:rPr>
              <a:t>années</a:t>
            </a:r>
            <a:r>
              <a:rPr lang="en-US" sz="1600" dirty="0">
                <a:effectLst/>
              </a:rPr>
              <a:t>, </a:t>
            </a:r>
            <a:r>
              <a:rPr lang="en-US" sz="1600" dirty="0" err="1">
                <a:effectLst/>
              </a:rPr>
              <a:t>quels</a:t>
            </a:r>
            <a:r>
              <a:rPr lang="en-US" sz="1600" dirty="0">
                <a:effectLst/>
              </a:rPr>
              <a:t> </a:t>
            </a:r>
            <a:r>
              <a:rPr lang="en-US" sz="1600" dirty="0" err="1">
                <a:effectLst/>
              </a:rPr>
              <a:t>sont</a:t>
            </a:r>
            <a:r>
              <a:rPr lang="en-US" sz="1600" dirty="0">
                <a:effectLst/>
              </a:rPr>
              <a:t> les </a:t>
            </a:r>
            <a:r>
              <a:rPr lang="en-US" sz="1600" dirty="0" err="1">
                <a:effectLst/>
              </a:rPr>
              <a:t>domaines</a:t>
            </a:r>
            <a:r>
              <a:rPr lang="en-US" sz="1600" dirty="0">
                <a:effectLst/>
              </a:rPr>
              <a:t> les plus critiques sur </a:t>
            </a:r>
            <a:r>
              <a:rPr lang="en-US" sz="1600" dirty="0" err="1">
                <a:effectLst/>
              </a:rPr>
              <a:t>lesquels</a:t>
            </a:r>
            <a:r>
              <a:rPr lang="en-US" sz="1600" dirty="0">
                <a:effectLst/>
              </a:rPr>
              <a:t> le GFF </a:t>
            </a:r>
            <a:r>
              <a:rPr lang="en-US" sz="1600" dirty="0" err="1">
                <a:effectLst/>
              </a:rPr>
              <a:t>devrait</a:t>
            </a:r>
            <a:r>
              <a:rPr lang="en-US" sz="1600" dirty="0">
                <a:effectLst/>
              </a:rPr>
              <a:t> </a:t>
            </a:r>
            <a:r>
              <a:rPr lang="en-US" sz="1600" b="1" dirty="0" err="1">
                <a:effectLst/>
              </a:rPr>
              <a:t>concentrer</a:t>
            </a:r>
            <a:r>
              <a:rPr lang="en-US" sz="1600" b="1" dirty="0">
                <a:effectLst/>
              </a:rPr>
              <a:t> son </a:t>
            </a:r>
            <a:r>
              <a:rPr lang="en-US" sz="1600" b="1" dirty="0" err="1">
                <a:effectLst/>
              </a:rPr>
              <a:t>financement</a:t>
            </a:r>
            <a:r>
              <a:rPr lang="en-US" sz="1600" b="1" dirty="0">
                <a:effectLst/>
              </a:rPr>
              <a:t> et son </a:t>
            </a:r>
            <a:r>
              <a:rPr lang="en-US" sz="1600" b="1" dirty="0" err="1">
                <a:effectLst/>
              </a:rPr>
              <a:t>soutien</a:t>
            </a:r>
            <a:r>
              <a:rPr lang="en-US" sz="1600" b="1" dirty="0">
                <a:effectLst/>
              </a:rPr>
              <a:t> technique </a:t>
            </a:r>
            <a:r>
              <a:rPr lang="en-US" sz="1600" dirty="0" err="1">
                <a:effectLst/>
              </a:rPr>
              <a:t>afin</a:t>
            </a:r>
            <a:r>
              <a:rPr lang="en-US" sz="1600" dirty="0">
                <a:effectLst/>
              </a:rPr>
              <a:t> </a:t>
            </a:r>
            <a:r>
              <a:rPr lang="en-US" sz="1600" dirty="0" err="1">
                <a:effectLst/>
              </a:rPr>
              <a:t>d'améliorer</a:t>
            </a:r>
            <a:r>
              <a:rPr lang="en-US" sz="1600" dirty="0">
                <a:effectLst/>
              </a:rPr>
              <a:t> les </a:t>
            </a:r>
            <a:r>
              <a:rPr lang="en-US" sz="1600" dirty="0" err="1">
                <a:effectLst/>
              </a:rPr>
              <a:t>résultats</a:t>
            </a:r>
            <a:r>
              <a:rPr lang="en-US" sz="1600" dirty="0">
                <a:effectLst/>
              </a:rPr>
              <a:t> </a:t>
            </a:r>
            <a:r>
              <a:rPr lang="en-US" sz="1600" dirty="0" err="1">
                <a:effectLst/>
              </a:rPr>
              <a:t>en</a:t>
            </a:r>
            <a:r>
              <a:rPr lang="en-US" sz="1600" dirty="0">
                <a:effectLst/>
              </a:rPr>
              <a:t> matière de santé et de nutrition des femmes, des enfants et des adolescents </a:t>
            </a:r>
            <a:r>
              <a:rPr lang="en-US" sz="1600" dirty="0" err="1">
                <a:effectLst/>
              </a:rPr>
              <a:t>d'ici</a:t>
            </a:r>
            <a:r>
              <a:rPr lang="en-US" sz="1600" dirty="0">
                <a:effectLst/>
              </a:rPr>
              <a:t> 2030 ?</a:t>
            </a:r>
            <a:endParaRPr lang="en-US" sz="1600" dirty="0"/>
          </a:p>
        </p:txBody>
      </p:sp>
      <p:sp>
        <p:nvSpPr>
          <p:cNvPr id="29" name="TextBox 28">
            <a:extLst>
              <a:ext uri="{FF2B5EF4-FFF2-40B4-BE49-F238E27FC236}">
                <a16:creationId xmlns:a16="http://schemas.microsoft.com/office/drawing/2014/main" id="{2EFD5B00-274A-BA27-D7BB-64734B3D8DB6}"/>
              </a:ext>
            </a:extLst>
          </p:cNvPr>
          <p:cNvSpPr txBox="1"/>
          <p:nvPr/>
        </p:nvSpPr>
        <p:spPr>
          <a:xfrm>
            <a:off x="2541189" y="4388429"/>
            <a:ext cx="9259609" cy="830997"/>
          </a:xfrm>
          <a:prstGeom prst="rect">
            <a:avLst/>
          </a:prstGeom>
          <a:noFill/>
        </p:spPr>
        <p:txBody>
          <a:bodyPr wrap="square" anchor="ctr">
            <a:spAutoFit/>
          </a:bodyPr>
          <a:lstStyle/>
          <a:p>
            <a:r>
              <a:rPr lang="en-US" sz="1600">
                <a:effectLst/>
              </a:rPr>
              <a:t>4. Existe-t-il des </a:t>
            </a:r>
            <a:r>
              <a:rPr lang="en-US" sz="1600" b="1">
                <a:effectLst/>
              </a:rPr>
              <a:t>innovations </a:t>
            </a:r>
            <a:r>
              <a:rPr lang="en-US" sz="1600">
                <a:effectLst/>
              </a:rPr>
              <a:t>réussies </a:t>
            </a:r>
            <a:r>
              <a:rPr lang="en-US" sz="1600" b="1">
                <a:effectLst/>
              </a:rPr>
              <a:t>ou des meilleures pratiques </a:t>
            </a:r>
            <a:r>
              <a:rPr lang="en-US" sz="1600">
                <a:effectLst/>
              </a:rPr>
              <a:t>issues des programmes soutenus par le GFF qui devraient être étendues ou reproduites, et/ou des </a:t>
            </a:r>
            <a:r>
              <a:rPr lang="en-US" sz="1600" b="1">
                <a:effectLst/>
              </a:rPr>
              <a:t>innovations prometteuses </a:t>
            </a:r>
            <a:r>
              <a:rPr lang="en-US" sz="1600">
                <a:effectLst/>
              </a:rPr>
              <a:t>dans le RNMCAH-N que le GFF peut aider à étendre ?</a:t>
            </a:r>
            <a:endParaRPr lang="en-US" sz="1600"/>
          </a:p>
        </p:txBody>
      </p:sp>
      <p:sp>
        <p:nvSpPr>
          <p:cNvPr id="31" name="TextBox 30">
            <a:extLst>
              <a:ext uri="{FF2B5EF4-FFF2-40B4-BE49-F238E27FC236}">
                <a16:creationId xmlns:a16="http://schemas.microsoft.com/office/drawing/2014/main" id="{E81F3BF0-031C-4BB1-0607-C5DC7C703C7B}"/>
              </a:ext>
            </a:extLst>
          </p:cNvPr>
          <p:cNvSpPr txBox="1"/>
          <p:nvPr/>
        </p:nvSpPr>
        <p:spPr>
          <a:xfrm>
            <a:off x="2541189" y="5528354"/>
            <a:ext cx="9259609" cy="584775"/>
          </a:xfrm>
          <a:prstGeom prst="rect">
            <a:avLst/>
          </a:prstGeom>
          <a:noFill/>
        </p:spPr>
        <p:txBody>
          <a:bodyPr wrap="square" anchor="ctr">
            <a:spAutoFit/>
          </a:bodyPr>
          <a:lstStyle/>
          <a:p>
            <a:r>
              <a:rPr lang="en-US" sz="1600">
                <a:effectLst/>
              </a:rPr>
              <a:t>5. À l'avenir, y a-t-il des domaines dans lesquels les priorités et les approches du GFF devraient </a:t>
            </a:r>
            <a:r>
              <a:rPr lang="en-US" sz="1600" b="1">
                <a:effectLst/>
              </a:rPr>
              <a:t>évoluer pour être plus efficaces</a:t>
            </a:r>
            <a:r>
              <a:rPr lang="en-US" sz="1600">
                <a:effectLst/>
              </a:rPr>
              <a:t>, ou des domaines dans lesquels le GFF devrait </a:t>
            </a:r>
            <a:r>
              <a:rPr lang="en-US" sz="1600" b="1">
                <a:effectLst/>
              </a:rPr>
              <a:t>maintenir son orientation actuelle </a:t>
            </a:r>
            <a:r>
              <a:rPr lang="en-US" sz="1600">
                <a:effectLst/>
              </a:rPr>
              <a:t>? </a:t>
            </a:r>
            <a:endParaRPr lang="en-US" sz="1600"/>
          </a:p>
        </p:txBody>
      </p:sp>
    </p:spTree>
    <p:extLst>
      <p:ext uri="{BB962C8B-B14F-4D97-AF65-F5344CB8AC3E}">
        <p14:creationId xmlns:p14="http://schemas.microsoft.com/office/powerpoint/2010/main" val="2291511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D6A91A-9B4B-D1C4-7A44-49FFC335080B}"/>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DD07E4B-6128-3192-4205-8E3A5FDE8E12}"/>
              </a:ext>
            </a:extLst>
          </p:cNvPr>
          <p:cNvSpPr>
            <a:spLocks noGrp="1"/>
          </p:cNvSpPr>
          <p:nvPr>
            <p:ph type="title"/>
          </p:nvPr>
        </p:nvSpPr>
        <p:spPr/>
        <p:txBody>
          <a:bodyPr/>
          <a:lstStyle/>
          <a:p>
            <a:r>
              <a:rPr lang="en-US">
                <a:cs typeface="Poppins"/>
              </a:rPr>
              <a:t>Thèmes de discussion en petits groupes et questions principales (1/3)</a:t>
            </a:r>
            <a:br>
              <a:rPr lang="en-US" sz="2500" b="0">
                <a:cs typeface="Poppins"/>
              </a:rPr>
            </a:br>
            <a:r>
              <a:rPr lang="en-US" sz="2500" i="1">
                <a:solidFill>
                  <a:schemeClr val="tx1">
                    <a:lumMod val="65000"/>
                    <a:lumOff val="35000"/>
                  </a:schemeClr>
                </a:solidFill>
                <a:cs typeface="Poppins"/>
              </a:rPr>
              <a:t>Promouvoir l'adaptation et la résilience des pays</a:t>
            </a:r>
            <a:endParaRPr lang="en-US" sz="2500" b="0">
              <a:solidFill>
                <a:schemeClr val="tx1">
                  <a:lumMod val="65000"/>
                  <a:lumOff val="35000"/>
                </a:schemeClr>
              </a:solidFill>
              <a:cs typeface="Poppins"/>
            </a:endParaRPr>
          </a:p>
          <a:p>
            <a:br>
              <a:rPr lang="en-US" sz="1800" b="0" i="1">
                <a:cs typeface="Poppins"/>
              </a:rPr>
            </a:br>
            <a:br>
              <a:rPr lang="en-US" sz="1800" b="0" i="1">
                <a:cs typeface="Poppins"/>
              </a:rPr>
            </a:br>
            <a:r>
              <a:rPr lang="en-US" sz="1800" b="0" i="1">
                <a:solidFill>
                  <a:schemeClr val="tx1"/>
                </a:solidFill>
                <a:cs typeface="Poppins"/>
              </a:rPr>
              <a:t>Questions clés :</a:t>
            </a:r>
            <a:endParaRPr lang="en-US" b="0" i="1">
              <a:solidFill>
                <a:schemeClr val="tx1"/>
              </a:solidFill>
              <a:cs typeface="Poppins"/>
            </a:endParaRPr>
          </a:p>
        </p:txBody>
      </p:sp>
      <p:sp>
        <p:nvSpPr>
          <p:cNvPr id="6" name="object 5">
            <a:extLst>
              <a:ext uri="{FF2B5EF4-FFF2-40B4-BE49-F238E27FC236}">
                <a16:creationId xmlns:a16="http://schemas.microsoft.com/office/drawing/2014/main" id="{4FDEEC9B-4EE6-DB66-3374-93D31E6388BB}"/>
              </a:ext>
            </a:extLst>
          </p:cNvPr>
          <p:cNvSpPr/>
          <p:nvPr/>
        </p:nvSpPr>
        <p:spPr>
          <a:xfrm>
            <a:off x="1668178" y="2676564"/>
            <a:ext cx="9973388" cy="842976"/>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endParaRPr lang="en-US">
              <a:solidFill>
                <a:schemeClr val="tx1"/>
              </a:solidFill>
              <a:latin typeface="Poppins"/>
              <a:cs typeface="Poppins"/>
              <a:sym typeface="Arial"/>
            </a:endParaRPr>
          </a:p>
          <a:p>
            <a:r>
              <a:rPr lang="en-US" sz="1600">
                <a:solidFill>
                  <a:schemeClr val="bg1"/>
                </a:solidFill>
                <a:latin typeface="Poppins"/>
                <a:cs typeface="Poppins"/>
                <a:sym typeface="Arial"/>
              </a:rPr>
              <a:t>Dans ce contexte de santé mondiale difficile et en évolution rapide, comment le GFF peut-il aider au mieux les pays partenaires à préserver et à accélérer les progrès réalisés dans le domaine de la santé des femmes, des enfants et des adolescents ?</a:t>
            </a:r>
            <a:endParaRPr lang="en-US" sz="1600">
              <a:solidFill>
                <a:schemeClr val="bg1"/>
              </a:solidFill>
              <a:latin typeface="Poppins"/>
              <a:cs typeface="Poppins"/>
            </a:endParaRPr>
          </a:p>
          <a:p>
            <a:endParaRPr lang="en-US" sz="1600">
              <a:solidFill>
                <a:schemeClr val="bg1"/>
              </a:solidFill>
              <a:latin typeface="Poppins"/>
              <a:cs typeface="Poppins"/>
            </a:endParaRPr>
          </a:p>
        </p:txBody>
      </p:sp>
      <p:sp>
        <p:nvSpPr>
          <p:cNvPr id="9" name="object 5">
            <a:extLst>
              <a:ext uri="{FF2B5EF4-FFF2-40B4-BE49-F238E27FC236}">
                <a16:creationId xmlns:a16="http://schemas.microsoft.com/office/drawing/2014/main" id="{0D72CAA1-E9B4-0EA0-5D61-89E6B4833BEC}"/>
              </a:ext>
            </a:extLst>
          </p:cNvPr>
          <p:cNvSpPr/>
          <p:nvPr/>
        </p:nvSpPr>
        <p:spPr>
          <a:xfrm>
            <a:off x="1676283" y="3798394"/>
            <a:ext cx="9973388" cy="842976"/>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p>
            <a:pPr>
              <a:lnSpc>
                <a:spcPct val="107000"/>
              </a:lnSpc>
              <a:spcBef>
                <a:spcPts val="100"/>
              </a:spcBef>
            </a:pPr>
            <a:endParaRPr lang="en-US" sz="1600">
              <a:solidFill>
                <a:schemeClr val="bg1"/>
              </a:solidFill>
              <a:latin typeface="Poppins"/>
              <a:cs typeface="Poppins"/>
            </a:endParaRPr>
          </a:p>
          <a:p>
            <a:endParaRPr lang="en-US">
              <a:solidFill>
                <a:schemeClr val="tx1"/>
              </a:solidFill>
              <a:latin typeface="Poppins"/>
              <a:cs typeface="Poppins"/>
            </a:endParaRPr>
          </a:p>
          <a:p>
            <a:r>
              <a:rPr lang="en-US" sz="1600">
                <a:solidFill>
                  <a:schemeClr val="bg1"/>
                </a:solidFill>
                <a:latin typeface="Poppins"/>
                <a:cs typeface="Poppins"/>
              </a:rPr>
              <a:t>Au cours des cinq prochaines années, qu'est-ce que le GFF devrait faire de plus, de moins ou de différent pour aider les pays à renforcer leur résilience face aux nouveaux chocs financiers dans le domaine de la santé ?</a:t>
            </a:r>
            <a:endParaRPr lang="en-US" sz="1600">
              <a:solidFill>
                <a:schemeClr val="bg1"/>
              </a:solidFill>
              <a:cs typeface="Poppins"/>
            </a:endParaRPr>
          </a:p>
          <a:p>
            <a:pPr>
              <a:lnSpc>
                <a:spcPct val="107000"/>
              </a:lnSpc>
              <a:spcBef>
                <a:spcPts val="100"/>
              </a:spcBef>
            </a:pPr>
            <a:endParaRPr lang="en-US" sz="1600">
              <a:solidFill>
                <a:schemeClr val="bg1"/>
              </a:solidFill>
              <a:cs typeface="Poppins"/>
            </a:endParaRPr>
          </a:p>
          <a:p>
            <a:endParaRPr lang="en-US" sz="1600">
              <a:solidFill>
                <a:schemeClr val="bg1"/>
              </a:solidFill>
              <a:latin typeface="Poppins"/>
              <a:cs typeface="Poppins"/>
            </a:endParaRPr>
          </a:p>
        </p:txBody>
      </p:sp>
      <p:sp>
        <p:nvSpPr>
          <p:cNvPr id="11" name="Flowchart: Connector 10">
            <a:extLst>
              <a:ext uri="{FF2B5EF4-FFF2-40B4-BE49-F238E27FC236}">
                <a16:creationId xmlns:a16="http://schemas.microsoft.com/office/drawing/2014/main" id="{9E7C7D6B-1C66-AA7A-9092-DE481A31C443}"/>
              </a:ext>
            </a:extLst>
          </p:cNvPr>
          <p:cNvSpPr/>
          <p:nvPr/>
        </p:nvSpPr>
        <p:spPr>
          <a:xfrm>
            <a:off x="719470" y="3880944"/>
            <a:ext cx="696432" cy="678710"/>
          </a:xfrm>
          <a:prstGeom prst="flowChartConnector">
            <a:avLst/>
          </a:prstGeom>
          <a:solidFill>
            <a:schemeClr val="accent2"/>
          </a:solidFill>
        </p:spPr>
        <p:txBody>
          <a:bodyPr wrap="square" lIns="182880" tIns="457200" rIns="182880" bIns="0" rtlCol="0" anchor="ct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lang="en-US" sz="1200" b="1"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p:txBody>
      </p:sp>
      <p:sp>
        <p:nvSpPr>
          <p:cNvPr id="13" name="TextBox 12">
            <a:extLst>
              <a:ext uri="{FF2B5EF4-FFF2-40B4-BE49-F238E27FC236}">
                <a16:creationId xmlns:a16="http://schemas.microsoft.com/office/drawing/2014/main" id="{3EE6BE0B-9A8A-EC78-713C-6ABA4632C783}"/>
              </a:ext>
            </a:extLst>
          </p:cNvPr>
          <p:cNvSpPr txBox="1"/>
          <p:nvPr/>
        </p:nvSpPr>
        <p:spPr>
          <a:xfrm>
            <a:off x="913742" y="4036519"/>
            <a:ext cx="316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chemeClr val="bg1"/>
                </a:solidFill>
                <a:latin typeface="Poppins SemiBold"/>
                <a:cs typeface="Poppins Light"/>
              </a:rPr>
              <a:t>2</a:t>
            </a:r>
          </a:p>
        </p:txBody>
      </p:sp>
      <p:sp>
        <p:nvSpPr>
          <p:cNvPr id="15" name="Flowchart: Connector 14">
            <a:extLst>
              <a:ext uri="{FF2B5EF4-FFF2-40B4-BE49-F238E27FC236}">
                <a16:creationId xmlns:a16="http://schemas.microsoft.com/office/drawing/2014/main" id="{B5C2EAD4-2E7E-798C-7C48-BC4C4538F177}"/>
              </a:ext>
            </a:extLst>
          </p:cNvPr>
          <p:cNvSpPr/>
          <p:nvPr/>
        </p:nvSpPr>
        <p:spPr>
          <a:xfrm>
            <a:off x="719469" y="2755939"/>
            <a:ext cx="696432" cy="678710"/>
          </a:xfrm>
          <a:prstGeom prst="flowChartConnector">
            <a:avLst/>
          </a:prstGeom>
          <a:solidFill>
            <a:schemeClr val="tx2"/>
          </a:solidFill>
        </p:spPr>
        <p:txBody>
          <a:bodyPr wrap="square" lIns="182880" tIns="457200" rIns="182880" bIns="0" rtlCol="0" anchor="ct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lang="en-US" sz="1200" b="1"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p:txBody>
      </p:sp>
      <p:sp>
        <p:nvSpPr>
          <p:cNvPr id="17" name="TextBox 16">
            <a:extLst>
              <a:ext uri="{FF2B5EF4-FFF2-40B4-BE49-F238E27FC236}">
                <a16:creationId xmlns:a16="http://schemas.microsoft.com/office/drawing/2014/main" id="{99432878-ED16-B766-9735-7CCA492F82C5}"/>
              </a:ext>
            </a:extLst>
          </p:cNvPr>
          <p:cNvSpPr txBox="1"/>
          <p:nvPr/>
        </p:nvSpPr>
        <p:spPr>
          <a:xfrm>
            <a:off x="913742" y="2911514"/>
            <a:ext cx="31603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b="1">
                <a:solidFill>
                  <a:schemeClr val="bg1"/>
                </a:solidFill>
                <a:latin typeface="Poppins SemiBold"/>
                <a:cs typeface="Poppins Light"/>
              </a:rPr>
              <a:t>1</a:t>
            </a:r>
          </a:p>
        </p:txBody>
      </p:sp>
    </p:spTree>
    <p:extLst>
      <p:ext uri="{BB962C8B-B14F-4D97-AF65-F5344CB8AC3E}">
        <p14:creationId xmlns:p14="http://schemas.microsoft.com/office/powerpoint/2010/main" val="252116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580F0-6B6E-D574-2206-92E99F9B6D04}"/>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D1AC1649-29DC-6EE9-676B-DFD666B5C7F9}"/>
              </a:ext>
            </a:extLst>
          </p:cNvPr>
          <p:cNvSpPr/>
          <p:nvPr/>
        </p:nvSpPr>
        <p:spPr>
          <a:xfrm>
            <a:off x="1668178" y="2728278"/>
            <a:ext cx="9973388" cy="830276"/>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a:solidFill>
                  <a:schemeClr val="bg1"/>
                </a:solidFill>
                <a:latin typeface="Poppins"/>
                <a:cs typeface="Poppins"/>
              </a:rPr>
              <a:t>Quelle est, selon vous, la valeur ajoutée unique du GFF dans la promotion de la mobilisation des ressources nationales pour la santé, y compris l'optimisation de l'IDA ?</a:t>
            </a:r>
            <a:endParaRPr lang="en-US">
              <a:solidFill>
                <a:schemeClr val="bg1"/>
              </a:solidFill>
              <a:cs typeface="Poppins"/>
            </a:endParaRPr>
          </a:p>
        </p:txBody>
      </p:sp>
      <p:sp>
        <p:nvSpPr>
          <p:cNvPr id="4" name="object 5">
            <a:extLst>
              <a:ext uri="{FF2B5EF4-FFF2-40B4-BE49-F238E27FC236}">
                <a16:creationId xmlns:a16="http://schemas.microsoft.com/office/drawing/2014/main" id="{F0B2AAAA-E441-1015-AFC5-26F01F2E5EA4}"/>
              </a:ext>
            </a:extLst>
          </p:cNvPr>
          <p:cNvSpPr/>
          <p:nvPr/>
        </p:nvSpPr>
        <p:spPr>
          <a:xfrm>
            <a:off x="1676283" y="3847572"/>
            <a:ext cx="9973388" cy="994394"/>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07000"/>
              </a:lnSpc>
              <a:spcBef>
                <a:spcPts val="100"/>
              </a:spcBef>
            </a:pPr>
            <a:endParaRPr lang="en-US" sz="1600" dirty="0">
              <a:solidFill>
                <a:schemeClr val="bg1"/>
              </a:solidFill>
              <a:latin typeface="Poppins"/>
              <a:cs typeface="Poppins"/>
            </a:endParaRPr>
          </a:p>
          <a:p>
            <a:pPr>
              <a:lnSpc>
                <a:spcPct val="107000"/>
              </a:lnSpc>
              <a:spcBef>
                <a:spcPts val="100"/>
              </a:spcBef>
            </a:pPr>
            <a:r>
              <a:rPr lang="en-US" sz="1600" dirty="0">
                <a:solidFill>
                  <a:schemeClr val="bg1"/>
                </a:solidFill>
                <a:latin typeface="Poppins"/>
                <a:cs typeface="Poppins"/>
              </a:rPr>
              <a:t>Quelle </a:t>
            </a:r>
            <a:r>
              <a:rPr lang="en-US" sz="1600" dirty="0" err="1">
                <a:solidFill>
                  <a:schemeClr val="bg1"/>
                </a:solidFill>
                <a:latin typeface="Poppins"/>
                <a:cs typeface="Poppins"/>
              </a:rPr>
              <a:t>est</a:t>
            </a:r>
            <a:r>
              <a:rPr lang="en-US" sz="1600" dirty="0">
                <a:solidFill>
                  <a:schemeClr val="bg1"/>
                </a:solidFill>
                <a:latin typeface="Poppins"/>
                <a:cs typeface="Poppins"/>
              </a:rPr>
              <a:t>, </a:t>
            </a:r>
            <a:r>
              <a:rPr lang="en-US" sz="1600" dirty="0" err="1">
                <a:solidFill>
                  <a:schemeClr val="bg1"/>
                </a:solidFill>
                <a:latin typeface="Poppins"/>
                <a:cs typeface="Poppins"/>
              </a:rPr>
              <a:t>selon</a:t>
            </a:r>
            <a:r>
              <a:rPr lang="en-US" sz="1600" dirty="0">
                <a:solidFill>
                  <a:schemeClr val="bg1"/>
                </a:solidFill>
                <a:latin typeface="Poppins"/>
                <a:cs typeface="Poppins"/>
              </a:rPr>
              <a:t> </a:t>
            </a:r>
            <a:r>
              <a:rPr lang="en-US" sz="1600" dirty="0" err="1">
                <a:solidFill>
                  <a:schemeClr val="bg1"/>
                </a:solidFill>
                <a:latin typeface="Poppins"/>
                <a:cs typeface="Poppins"/>
              </a:rPr>
              <a:t>vous</a:t>
            </a:r>
            <a:r>
              <a:rPr lang="en-US" sz="1600" dirty="0">
                <a:solidFill>
                  <a:schemeClr val="bg1"/>
                </a:solidFill>
                <a:latin typeface="Poppins"/>
                <a:cs typeface="Poppins"/>
              </a:rPr>
              <a:t>, la </a:t>
            </a:r>
            <a:r>
              <a:rPr lang="en-US" sz="1600" dirty="0" err="1">
                <a:solidFill>
                  <a:schemeClr val="bg1"/>
                </a:solidFill>
                <a:latin typeface="Poppins"/>
                <a:cs typeface="Poppins"/>
              </a:rPr>
              <a:t>valeur</a:t>
            </a:r>
            <a:r>
              <a:rPr lang="en-US" sz="1600" dirty="0">
                <a:solidFill>
                  <a:schemeClr val="bg1"/>
                </a:solidFill>
                <a:latin typeface="Poppins"/>
                <a:cs typeface="Poppins"/>
              </a:rPr>
              <a:t> </a:t>
            </a:r>
            <a:r>
              <a:rPr lang="en-US" sz="1600" dirty="0" err="1">
                <a:solidFill>
                  <a:schemeClr val="bg1"/>
                </a:solidFill>
                <a:latin typeface="Poppins"/>
                <a:cs typeface="Poppins"/>
              </a:rPr>
              <a:t>ajoutée</a:t>
            </a:r>
            <a:r>
              <a:rPr lang="en-US" sz="1600" dirty="0">
                <a:solidFill>
                  <a:schemeClr val="bg1"/>
                </a:solidFill>
                <a:latin typeface="Poppins"/>
                <a:cs typeface="Poppins"/>
              </a:rPr>
              <a:t> unique du GFF pour aider les pays à mobiliser de </a:t>
            </a:r>
            <a:r>
              <a:rPr lang="en-US" sz="1600" dirty="0" err="1">
                <a:solidFill>
                  <a:schemeClr val="bg1"/>
                </a:solidFill>
                <a:latin typeface="Poppins"/>
                <a:cs typeface="Poppins"/>
              </a:rPr>
              <a:t>nouvelles</a:t>
            </a:r>
            <a:r>
              <a:rPr lang="en-US" sz="1600" dirty="0">
                <a:solidFill>
                  <a:schemeClr val="bg1"/>
                </a:solidFill>
                <a:latin typeface="Poppins"/>
                <a:cs typeface="Poppins"/>
              </a:rPr>
              <a:t> sources de </a:t>
            </a:r>
            <a:r>
              <a:rPr lang="en-US" sz="1600" dirty="0" err="1">
                <a:solidFill>
                  <a:schemeClr val="bg1"/>
                </a:solidFill>
                <a:latin typeface="Poppins"/>
                <a:cs typeface="Poppins"/>
              </a:rPr>
              <a:t>financement</a:t>
            </a:r>
            <a:r>
              <a:rPr lang="en-US" sz="1600" dirty="0">
                <a:solidFill>
                  <a:schemeClr val="bg1"/>
                </a:solidFill>
                <a:latin typeface="Poppins"/>
                <a:cs typeface="Poppins"/>
              </a:rPr>
              <a:t> externe pour la santé des femmes, des enfants et des adolescents, y </a:t>
            </a:r>
            <a:r>
              <a:rPr lang="en-US" sz="1600" dirty="0" err="1">
                <a:solidFill>
                  <a:schemeClr val="bg1"/>
                </a:solidFill>
                <a:latin typeface="Poppins"/>
                <a:cs typeface="Poppins"/>
              </a:rPr>
              <a:t>compris</a:t>
            </a:r>
            <a:r>
              <a:rPr lang="en-US" sz="1600" dirty="0">
                <a:solidFill>
                  <a:schemeClr val="bg1"/>
                </a:solidFill>
                <a:latin typeface="Poppins"/>
                <a:cs typeface="Poppins"/>
              </a:rPr>
              <a:t> </a:t>
            </a:r>
            <a:r>
              <a:rPr lang="en-US" sz="1600" dirty="0" err="1">
                <a:solidFill>
                  <a:schemeClr val="bg1"/>
                </a:solidFill>
                <a:latin typeface="Poppins"/>
                <a:cs typeface="Poppins"/>
              </a:rPr>
              <a:t>l'alignement</a:t>
            </a:r>
            <a:r>
              <a:rPr lang="en-US" sz="1600" dirty="0">
                <a:solidFill>
                  <a:schemeClr val="bg1"/>
                </a:solidFill>
                <a:latin typeface="Poppins"/>
                <a:cs typeface="Poppins"/>
              </a:rPr>
              <a:t> des </a:t>
            </a:r>
            <a:r>
              <a:rPr lang="en-US" sz="1600" dirty="0" err="1">
                <a:solidFill>
                  <a:schemeClr val="bg1"/>
                </a:solidFill>
                <a:latin typeface="Poppins"/>
                <a:cs typeface="Poppins"/>
              </a:rPr>
              <a:t>financements</a:t>
            </a:r>
            <a:r>
              <a:rPr lang="en-US" sz="1600" dirty="0">
                <a:solidFill>
                  <a:schemeClr val="bg1"/>
                </a:solidFill>
                <a:latin typeface="Poppins"/>
                <a:cs typeface="Poppins"/>
              </a:rPr>
              <a:t> </a:t>
            </a:r>
            <a:r>
              <a:rPr lang="en-US" sz="1600" dirty="0" err="1">
                <a:solidFill>
                  <a:schemeClr val="bg1"/>
                </a:solidFill>
                <a:latin typeface="Poppins"/>
                <a:cs typeface="Poppins"/>
              </a:rPr>
              <a:t>d'autres</a:t>
            </a:r>
            <a:r>
              <a:rPr lang="en-US" sz="1600" dirty="0">
                <a:solidFill>
                  <a:schemeClr val="bg1"/>
                </a:solidFill>
                <a:latin typeface="Poppins"/>
                <a:cs typeface="Poppins"/>
              </a:rPr>
              <a:t> </a:t>
            </a:r>
            <a:r>
              <a:rPr lang="en-US" sz="1600" dirty="0" err="1">
                <a:solidFill>
                  <a:schemeClr val="bg1"/>
                </a:solidFill>
                <a:latin typeface="Poppins"/>
                <a:cs typeface="Poppins"/>
              </a:rPr>
              <a:t>donateurs</a:t>
            </a:r>
            <a:r>
              <a:rPr lang="en-US" sz="1600" dirty="0">
                <a:solidFill>
                  <a:schemeClr val="bg1"/>
                </a:solidFill>
                <a:latin typeface="Poppins"/>
                <a:cs typeface="Poppins"/>
              </a:rPr>
              <a:t> et des </a:t>
            </a:r>
            <a:r>
              <a:rPr lang="en-US" sz="1600" dirty="0" err="1">
                <a:solidFill>
                  <a:schemeClr val="bg1"/>
                </a:solidFill>
                <a:latin typeface="Poppins"/>
                <a:cs typeface="Poppins"/>
              </a:rPr>
              <a:t>capitaux</a:t>
            </a:r>
            <a:r>
              <a:rPr lang="en-US" sz="1600" dirty="0">
                <a:solidFill>
                  <a:schemeClr val="bg1"/>
                </a:solidFill>
                <a:latin typeface="Poppins"/>
                <a:cs typeface="Poppins"/>
              </a:rPr>
              <a:t> du </a:t>
            </a:r>
            <a:r>
              <a:rPr lang="en-US" sz="1600" dirty="0" err="1">
                <a:solidFill>
                  <a:schemeClr val="bg1"/>
                </a:solidFill>
                <a:latin typeface="Poppins"/>
                <a:cs typeface="Poppins"/>
              </a:rPr>
              <a:t>secteur</a:t>
            </a:r>
            <a:r>
              <a:rPr lang="en-US" sz="1600" dirty="0">
                <a:solidFill>
                  <a:schemeClr val="bg1"/>
                </a:solidFill>
                <a:latin typeface="Poppins"/>
                <a:cs typeface="Poppins"/>
              </a:rPr>
              <a:t> </a:t>
            </a:r>
            <a:r>
              <a:rPr lang="en-US" sz="1600" dirty="0" err="1">
                <a:solidFill>
                  <a:schemeClr val="bg1"/>
                </a:solidFill>
                <a:latin typeface="Poppins"/>
                <a:cs typeface="Poppins"/>
              </a:rPr>
              <a:t>privé</a:t>
            </a:r>
            <a:r>
              <a:rPr lang="en-US" sz="1600" dirty="0">
                <a:solidFill>
                  <a:schemeClr val="bg1"/>
                </a:solidFill>
                <a:latin typeface="Poppins"/>
                <a:cs typeface="Poppins"/>
              </a:rPr>
              <a:t> ?</a:t>
            </a:r>
            <a:endParaRPr lang="en-US" dirty="0">
              <a:solidFill>
                <a:schemeClr val="bg1"/>
              </a:solidFill>
              <a:cs typeface="Poppins"/>
            </a:endParaRPr>
          </a:p>
          <a:p>
            <a:endParaRPr lang="en-US" sz="1600" dirty="0">
              <a:solidFill>
                <a:schemeClr val="bg1"/>
              </a:solidFill>
              <a:latin typeface="Poppins"/>
              <a:cs typeface="Poppins"/>
            </a:endParaRPr>
          </a:p>
        </p:txBody>
      </p:sp>
      <p:sp>
        <p:nvSpPr>
          <p:cNvPr id="5" name="object 5">
            <a:extLst>
              <a:ext uri="{FF2B5EF4-FFF2-40B4-BE49-F238E27FC236}">
                <a16:creationId xmlns:a16="http://schemas.microsoft.com/office/drawing/2014/main" id="{820D9FCA-321B-C5EB-B7FA-C1438BFC657C}"/>
              </a:ext>
            </a:extLst>
          </p:cNvPr>
          <p:cNvSpPr/>
          <p:nvPr/>
        </p:nvSpPr>
        <p:spPr>
          <a:xfrm>
            <a:off x="1759868" y="5031156"/>
            <a:ext cx="9978400" cy="844732"/>
          </a:xfrm>
          <a:prstGeom prst="roundRect">
            <a:avLst>
              <a:gd name="adj" fmla="val 50000"/>
            </a:avLst>
          </a:prstGeom>
          <a:solidFill>
            <a:srgbClr val="0954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07000"/>
              </a:lnSpc>
              <a:spcBef>
                <a:spcPts val="100"/>
              </a:spcBef>
            </a:pPr>
            <a:endParaRPr lang="en-US" sz="1000" dirty="0">
              <a:solidFill>
                <a:srgbClr val="000000"/>
              </a:solidFill>
              <a:latin typeface="Century Gothic"/>
            </a:endParaRPr>
          </a:p>
          <a:p>
            <a:pPr>
              <a:lnSpc>
                <a:spcPct val="107000"/>
              </a:lnSpc>
              <a:spcBef>
                <a:spcPts val="100"/>
              </a:spcBef>
            </a:pPr>
            <a:r>
              <a:rPr lang="en-US" sz="1600" dirty="0">
                <a:solidFill>
                  <a:schemeClr val="bg1"/>
                </a:solidFill>
                <a:latin typeface="Poppins"/>
                <a:cs typeface="Poppins"/>
              </a:rPr>
              <a:t>Au </a:t>
            </a:r>
            <a:r>
              <a:rPr lang="en-US" sz="1600" dirty="0" err="1">
                <a:solidFill>
                  <a:schemeClr val="bg1"/>
                </a:solidFill>
                <a:latin typeface="Poppins"/>
                <a:cs typeface="Poppins"/>
              </a:rPr>
              <a:t>cours</a:t>
            </a:r>
            <a:r>
              <a:rPr lang="en-US" sz="1600" dirty="0">
                <a:solidFill>
                  <a:schemeClr val="bg1"/>
                </a:solidFill>
                <a:latin typeface="Poppins"/>
                <a:cs typeface="Poppins"/>
              </a:rPr>
              <a:t> des cinq </a:t>
            </a:r>
            <a:r>
              <a:rPr lang="en-US" sz="1600" dirty="0" err="1">
                <a:solidFill>
                  <a:schemeClr val="bg1"/>
                </a:solidFill>
                <a:latin typeface="Poppins"/>
                <a:cs typeface="Poppins"/>
              </a:rPr>
              <a:t>prochaines</a:t>
            </a:r>
            <a:r>
              <a:rPr lang="en-US" sz="1600" dirty="0">
                <a:solidFill>
                  <a:schemeClr val="bg1"/>
                </a:solidFill>
                <a:latin typeface="Poppins"/>
                <a:cs typeface="Poppins"/>
              </a:rPr>
              <a:t> </a:t>
            </a:r>
            <a:r>
              <a:rPr lang="en-US" sz="1600" dirty="0" err="1">
                <a:solidFill>
                  <a:schemeClr val="bg1"/>
                </a:solidFill>
                <a:latin typeface="Poppins"/>
                <a:cs typeface="Poppins"/>
              </a:rPr>
              <a:t>années</a:t>
            </a:r>
            <a:r>
              <a:rPr lang="en-US" sz="1600" dirty="0">
                <a:solidFill>
                  <a:schemeClr val="bg1"/>
                </a:solidFill>
                <a:latin typeface="Poppins"/>
                <a:cs typeface="Poppins"/>
              </a:rPr>
              <a:t>, que </a:t>
            </a:r>
            <a:r>
              <a:rPr lang="en-US" sz="1600" dirty="0" err="1">
                <a:solidFill>
                  <a:schemeClr val="bg1"/>
                </a:solidFill>
                <a:latin typeface="Poppins"/>
                <a:cs typeface="Poppins"/>
              </a:rPr>
              <a:t>devrait</a:t>
            </a:r>
            <a:r>
              <a:rPr lang="en-US" sz="1600" dirty="0">
                <a:solidFill>
                  <a:schemeClr val="bg1"/>
                </a:solidFill>
                <a:latin typeface="Poppins"/>
                <a:cs typeface="Poppins"/>
              </a:rPr>
              <a:t> faire le GFF </a:t>
            </a:r>
            <a:r>
              <a:rPr lang="en-US" sz="1600" dirty="0" err="1">
                <a:solidFill>
                  <a:schemeClr val="bg1"/>
                </a:solidFill>
                <a:latin typeface="Poppins"/>
                <a:cs typeface="Poppins"/>
              </a:rPr>
              <a:t>en</a:t>
            </a:r>
            <a:r>
              <a:rPr lang="en-US" sz="1600" dirty="0">
                <a:solidFill>
                  <a:schemeClr val="bg1"/>
                </a:solidFill>
                <a:latin typeface="Poppins"/>
                <a:cs typeface="Poppins"/>
              </a:rPr>
              <a:t> plus, </a:t>
            </a:r>
            <a:r>
              <a:rPr lang="en-US" sz="1600" dirty="0" err="1">
                <a:solidFill>
                  <a:schemeClr val="bg1"/>
                </a:solidFill>
                <a:latin typeface="Poppins"/>
                <a:cs typeface="Poppins"/>
              </a:rPr>
              <a:t>en</a:t>
            </a:r>
            <a:r>
              <a:rPr lang="en-US" sz="1600" dirty="0">
                <a:solidFill>
                  <a:schemeClr val="bg1"/>
                </a:solidFill>
                <a:latin typeface="Poppins"/>
                <a:cs typeface="Poppins"/>
              </a:rPr>
              <a:t> </a:t>
            </a:r>
            <a:r>
              <a:rPr lang="en-US" sz="1600" dirty="0" err="1">
                <a:solidFill>
                  <a:schemeClr val="bg1"/>
                </a:solidFill>
                <a:latin typeface="Poppins"/>
                <a:cs typeface="Poppins"/>
              </a:rPr>
              <a:t>moins</a:t>
            </a:r>
            <a:r>
              <a:rPr lang="en-US" sz="1600" dirty="0">
                <a:solidFill>
                  <a:schemeClr val="bg1"/>
                </a:solidFill>
                <a:latin typeface="Poppins"/>
                <a:cs typeface="Poppins"/>
              </a:rPr>
              <a:t> ou </a:t>
            </a:r>
            <a:r>
              <a:rPr lang="en-US" sz="1600" dirty="0" err="1">
                <a:solidFill>
                  <a:schemeClr val="bg1"/>
                </a:solidFill>
                <a:latin typeface="Poppins"/>
                <a:cs typeface="Poppins"/>
              </a:rPr>
              <a:t>différemment</a:t>
            </a:r>
            <a:r>
              <a:rPr lang="en-US" sz="1600" dirty="0">
                <a:solidFill>
                  <a:schemeClr val="bg1"/>
                </a:solidFill>
                <a:latin typeface="Poppins"/>
                <a:cs typeface="Poppins"/>
              </a:rPr>
              <a:t> pour aider les pays à </a:t>
            </a:r>
            <a:r>
              <a:rPr lang="en-US" sz="1600" dirty="0" err="1">
                <a:solidFill>
                  <a:schemeClr val="bg1"/>
                </a:solidFill>
                <a:latin typeface="Poppins"/>
                <a:cs typeface="Poppins"/>
              </a:rPr>
              <a:t>réduire</a:t>
            </a:r>
            <a:r>
              <a:rPr lang="en-US" sz="1600" dirty="0">
                <a:solidFill>
                  <a:schemeClr val="bg1"/>
                </a:solidFill>
                <a:latin typeface="Poppins"/>
                <a:cs typeface="Poppins"/>
              </a:rPr>
              <a:t> </a:t>
            </a:r>
            <a:r>
              <a:rPr lang="en-US" sz="1600" dirty="0" err="1">
                <a:solidFill>
                  <a:schemeClr val="bg1"/>
                </a:solidFill>
                <a:latin typeface="Poppins"/>
                <a:cs typeface="Poppins"/>
              </a:rPr>
              <a:t>leur</a:t>
            </a:r>
            <a:r>
              <a:rPr lang="en-US" sz="1600" dirty="0">
                <a:solidFill>
                  <a:schemeClr val="bg1"/>
                </a:solidFill>
                <a:latin typeface="Poppins"/>
                <a:cs typeface="Poppins"/>
              </a:rPr>
              <a:t> </a:t>
            </a:r>
            <a:r>
              <a:rPr lang="en-US" sz="1600" dirty="0" err="1">
                <a:solidFill>
                  <a:schemeClr val="bg1"/>
                </a:solidFill>
                <a:latin typeface="Poppins"/>
                <a:cs typeface="Poppins"/>
              </a:rPr>
              <a:t>dépendance</a:t>
            </a:r>
            <a:r>
              <a:rPr lang="en-US" sz="1600" dirty="0">
                <a:solidFill>
                  <a:schemeClr val="bg1"/>
                </a:solidFill>
                <a:latin typeface="Poppins"/>
                <a:cs typeface="Poppins"/>
              </a:rPr>
              <a:t> à </a:t>
            </a:r>
            <a:r>
              <a:rPr lang="en-US" sz="1600" dirty="0" err="1">
                <a:solidFill>
                  <a:schemeClr val="bg1"/>
                </a:solidFill>
                <a:latin typeface="Poppins"/>
                <a:cs typeface="Poppins"/>
              </a:rPr>
              <a:t>l'égard</a:t>
            </a:r>
            <a:r>
              <a:rPr lang="en-US" sz="1600" dirty="0">
                <a:solidFill>
                  <a:schemeClr val="bg1"/>
                </a:solidFill>
                <a:latin typeface="Poppins"/>
                <a:cs typeface="Poppins"/>
              </a:rPr>
              <a:t> des </a:t>
            </a:r>
            <a:r>
              <a:rPr lang="en-US" sz="1600" dirty="0" err="1">
                <a:solidFill>
                  <a:schemeClr val="bg1"/>
                </a:solidFill>
                <a:latin typeface="Poppins"/>
                <a:cs typeface="Poppins"/>
              </a:rPr>
              <a:t>donateurs</a:t>
            </a:r>
            <a:r>
              <a:rPr lang="en-US" sz="1600" dirty="0">
                <a:solidFill>
                  <a:schemeClr val="bg1"/>
                </a:solidFill>
                <a:latin typeface="Poppins"/>
                <a:cs typeface="Poppins"/>
              </a:rPr>
              <a:t> dans le </a:t>
            </a:r>
            <a:r>
              <a:rPr lang="en-US" sz="1600" dirty="0" err="1">
                <a:solidFill>
                  <a:schemeClr val="bg1"/>
                </a:solidFill>
                <a:latin typeface="Poppins"/>
                <a:cs typeface="Poppins"/>
              </a:rPr>
              <a:t>domaine</a:t>
            </a:r>
            <a:r>
              <a:rPr lang="en-US" sz="1600" dirty="0">
                <a:solidFill>
                  <a:schemeClr val="bg1"/>
                </a:solidFill>
                <a:latin typeface="Poppins"/>
                <a:cs typeface="Poppins"/>
              </a:rPr>
              <a:t> de la santé ?</a:t>
            </a:r>
            <a:endParaRPr lang="en-US" dirty="0">
              <a:solidFill>
                <a:schemeClr val="bg1"/>
              </a:solidFill>
              <a:cs typeface="Poppins"/>
            </a:endParaRPr>
          </a:p>
          <a:p>
            <a:endParaRPr lang="en-US" sz="1000" dirty="0">
              <a:solidFill>
                <a:srgbClr val="FFFFFF"/>
              </a:solidFill>
              <a:latin typeface="Century Gothic"/>
              <a:cs typeface="Poppins SemiBold"/>
            </a:endParaRPr>
          </a:p>
        </p:txBody>
      </p:sp>
      <p:sp>
        <p:nvSpPr>
          <p:cNvPr id="7" name="Flowchart: Connector 6">
            <a:extLst>
              <a:ext uri="{FF2B5EF4-FFF2-40B4-BE49-F238E27FC236}">
                <a16:creationId xmlns:a16="http://schemas.microsoft.com/office/drawing/2014/main" id="{A17F21A0-13E5-C2E8-DAF2-D4A65A8FD496}"/>
              </a:ext>
            </a:extLst>
          </p:cNvPr>
          <p:cNvSpPr/>
          <p:nvPr/>
        </p:nvSpPr>
        <p:spPr>
          <a:xfrm>
            <a:off x="719470" y="3862809"/>
            <a:ext cx="696432" cy="678710"/>
          </a:xfrm>
          <a:prstGeom prst="flowChartConnector">
            <a:avLst/>
          </a:prstGeom>
          <a:solidFill>
            <a:schemeClr val="accent2"/>
          </a:solidFill>
        </p:spPr>
        <p:txBody>
          <a:bodyPr wrap="square" lIns="182880" tIns="457200" rIns="18288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lang="en-US" sz="1200" b="1"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p:txBody>
      </p:sp>
      <p:sp>
        <p:nvSpPr>
          <p:cNvPr id="8" name="TextBox 5">
            <a:extLst>
              <a:ext uri="{FF2B5EF4-FFF2-40B4-BE49-F238E27FC236}">
                <a16:creationId xmlns:a16="http://schemas.microsoft.com/office/drawing/2014/main" id="{C70D290F-068B-6E97-91E8-C2E772C96EA6}"/>
              </a:ext>
            </a:extLst>
          </p:cNvPr>
          <p:cNvSpPr txBox="1"/>
          <p:nvPr/>
        </p:nvSpPr>
        <p:spPr>
          <a:xfrm>
            <a:off x="913742" y="4018384"/>
            <a:ext cx="3160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Poppins SemiBold"/>
                <a:cs typeface="Poppins Light"/>
              </a:rPr>
              <a:t>2</a:t>
            </a:r>
          </a:p>
        </p:txBody>
      </p:sp>
      <p:sp>
        <p:nvSpPr>
          <p:cNvPr id="10" name="TextBox 13">
            <a:extLst>
              <a:ext uri="{FF2B5EF4-FFF2-40B4-BE49-F238E27FC236}">
                <a16:creationId xmlns:a16="http://schemas.microsoft.com/office/drawing/2014/main" id="{57B1E545-F0DD-B191-68CD-E157983E343E}"/>
              </a:ext>
            </a:extLst>
          </p:cNvPr>
          <p:cNvSpPr txBox="1"/>
          <p:nvPr/>
        </p:nvSpPr>
        <p:spPr>
          <a:xfrm>
            <a:off x="647927" y="5143915"/>
            <a:ext cx="3160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Poppins SemiBold"/>
                <a:cs typeface="Poppins Light"/>
              </a:rPr>
              <a:t>3</a:t>
            </a:r>
          </a:p>
        </p:txBody>
      </p:sp>
      <p:sp>
        <p:nvSpPr>
          <p:cNvPr id="12" name="Flowchart: Connector 11">
            <a:extLst>
              <a:ext uri="{FF2B5EF4-FFF2-40B4-BE49-F238E27FC236}">
                <a16:creationId xmlns:a16="http://schemas.microsoft.com/office/drawing/2014/main" id="{4B6724A4-D108-D021-3C9B-CB7E4A493D62}"/>
              </a:ext>
            </a:extLst>
          </p:cNvPr>
          <p:cNvSpPr/>
          <p:nvPr/>
        </p:nvSpPr>
        <p:spPr>
          <a:xfrm>
            <a:off x="719470" y="4983071"/>
            <a:ext cx="696432" cy="678710"/>
          </a:xfrm>
          <a:prstGeom prst="flowChartConnector">
            <a:avLst/>
          </a:prstGeom>
          <a:solidFill>
            <a:srgbClr val="09544F"/>
          </a:solidFill>
        </p:spPr>
        <p:txBody>
          <a:bodyPr wrap="square" lIns="182880" tIns="457200" rIns="18288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lang="en-US" sz="1200" b="1"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p:txBody>
      </p:sp>
      <p:sp>
        <p:nvSpPr>
          <p:cNvPr id="14" name="Flowchart: Connector 13">
            <a:extLst>
              <a:ext uri="{FF2B5EF4-FFF2-40B4-BE49-F238E27FC236}">
                <a16:creationId xmlns:a16="http://schemas.microsoft.com/office/drawing/2014/main" id="{4FA96896-98B5-6D48-E962-50BC12B2CFB2}"/>
              </a:ext>
            </a:extLst>
          </p:cNvPr>
          <p:cNvSpPr/>
          <p:nvPr/>
        </p:nvSpPr>
        <p:spPr>
          <a:xfrm>
            <a:off x="719469" y="2804478"/>
            <a:ext cx="696432" cy="678710"/>
          </a:xfrm>
          <a:prstGeom prst="flowChartConnector">
            <a:avLst/>
          </a:prstGeom>
          <a:solidFill>
            <a:schemeClr val="tx2"/>
          </a:solidFill>
        </p:spPr>
        <p:txBody>
          <a:bodyPr wrap="square" lIns="182880" tIns="457200" rIns="18288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lang="en-US" sz="1200" b="1"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p:txBody>
      </p:sp>
      <p:sp>
        <p:nvSpPr>
          <p:cNvPr id="16" name="TextBox 16">
            <a:extLst>
              <a:ext uri="{FF2B5EF4-FFF2-40B4-BE49-F238E27FC236}">
                <a16:creationId xmlns:a16="http://schemas.microsoft.com/office/drawing/2014/main" id="{9BE735D3-45A1-C0C5-28B0-180255548320}"/>
              </a:ext>
            </a:extLst>
          </p:cNvPr>
          <p:cNvSpPr txBox="1"/>
          <p:nvPr/>
        </p:nvSpPr>
        <p:spPr>
          <a:xfrm>
            <a:off x="913742" y="2960053"/>
            <a:ext cx="3160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Poppins SemiBold"/>
                <a:cs typeface="Poppins Light"/>
              </a:rPr>
              <a:t>1</a:t>
            </a:r>
          </a:p>
        </p:txBody>
      </p:sp>
      <p:sp>
        <p:nvSpPr>
          <p:cNvPr id="18" name="TextBox 17">
            <a:extLst>
              <a:ext uri="{FF2B5EF4-FFF2-40B4-BE49-F238E27FC236}">
                <a16:creationId xmlns:a16="http://schemas.microsoft.com/office/drawing/2014/main" id="{7C23AA6E-A8C5-B5A5-04A6-769DBEF45B51}"/>
              </a:ext>
            </a:extLst>
          </p:cNvPr>
          <p:cNvSpPr txBox="1"/>
          <p:nvPr/>
        </p:nvSpPr>
        <p:spPr>
          <a:xfrm>
            <a:off x="913741" y="5164773"/>
            <a:ext cx="3160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dirty="0">
                <a:solidFill>
                  <a:schemeClr val="bg1"/>
                </a:solidFill>
                <a:latin typeface="Poppins SemiBold"/>
                <a:cs typeface="Poppins Light"/>
              </a:rPr>
              <a:t>3</a:t>
            </a:r>
          </a:p>
        </p:txBody>
      </p:sp>
      <p:sp>
        <p:nvSpPr>
          <p:cNvPr id="20" name="Title 2">
            <a:extLst>
              <a:ext uri="{FF2B5EF4-FFF2-40B4-BE49-F238E27FC236}">
                <a16:creationId xmlns:a16="http://schemas.microsoft.com/office/drawing/2014/main" id="{4342D584-C847-8399-A1F4-B4603C35EBC0}"/>
              </a:ext>
            </a:extLst>
          </p:cNvPr>
          <p:cNvSpPr txBox="1">
            <a:spLocks/>
          </p:cNvSpPr>
          <p:nvPr/>
        </p:nvSpPr>
        <p:spPr>
          <a:xfrm>
            <a:off x="405977" y="419347"/>
            <a:ext cx="11386800" cy="810000"/>
          </a:xfrm>
          <a:prstGeom prst="rect">
            <a:avLst/>
          </a:prstGeom>
        </p:spPr>
        <p:txBody>
          <a:bodyPr vert="horz" lIns="0" tIns="90000" rIns="0" bIns="0" rtlCol="0" anchor="t" anchorCtr="0">
            <a:noAutofit/>
          </a:bodyPr>
          <a:lstStyle>
            <a:lvl1pPr algn="l" defTabSz="914400" rtl="0" eaLnBrk="1" latinLnBrk="0" hangingPunct="1">
              <a:lnSpc>
                <a:spcPct val="95000"/>
              </a:lnSpc>
              <a:spcBef>
                <a:spcPct val="0"/>
              </a:spcBef>
              <a:buNone/>
              <a:defRPr sz="3200" b="1" kern="1200">
                <a:solidFill>
                  <a:schemeClr val="accent1"/>
                </a:solidFill>
                <a:latin typeface="+mj-lt"/>
                <a:ea typeface="+mj-ea"/>
                <a:cs typeface="+mj-cs"/>
              </a:defRPr>
            </a:lvl1pPr>
          </a:lstStyle>
          <a:p>
            <a:r>
              <a:rPr lang="en-US">
                <a:cs typeface="Poppins"/>
              </a:rPr>
              <a:t>Thèmes de discussion en petits groupes et questions principales (2/3)</a:t>
            </a:r>
            <a:br>
              <a:rPr lang="en-US" sz="2500" b="0">
                <a:cs typeface="Poppins"/>
              </a:rPr>
            </a:br>
            <a:r>
              <a:rPr lang="en-US" sz="2200" i="1">
                <a:solidFill>
                  <a:schemeClr val="tx1">
                    <a:lumMod val="65000"/>
                    <a:lumOff val="35000"/>
                  </a:schemeClr>
                </a:solidFill>
                <a:cs typeface="Poppins"/>
              </a:rPr>
              <a:t>Catalyser davantage de financements pilotés par les pays et réduire la dépendance à l'égard des donateurs</a:t>
            </a:r>
            <a:endParaRPr lang="en-US" sz="2200" b="0">
              <a:solidFill>
                <a:schemeClr val="tx1">
                  <a:lumMod val="65000"/>
                  <a:lumOff val="35000"/>
                </a:schemeClr>
              </a:solidFill>
              <a:cs typeface="Poppins"/>
            </a:endParaRPr>
          </a:p>
          <a:p>
            <a:br>
              <a:rPr lang="en-US" sz="1800" b="0" i="1">
                <a:cs typeface="Poppins"/>
              </a:rPr>
            </a:br>
            <a:br>
              <a:rPr lang="en-US" sz="1800" b="0" i="1">
                <a:cs typeface="Poppins"/>
              </a:rPr>
            </a:br>
            <a:r>
              <a:rPr lang="en-US" sz="1800" b="0" i="1">
                <a:solidFill>
                  <a:schemeClr val="tx1"/>
                </a:solidFill>
                <a:cs typeface="Poppins"/>
              </a:rPr>
              <a:t>Questions clés :</a:t>
            </a:r>
            <a:endParaRPr lang="en-US" b="0" i="1">
              <a:solidFill>
                <a:schemeClr val="tx1"/>
              </a:solidFill>
              <a:cs typeface="Poppins"/>
            </a:endParaRPr>
          </a:p>
        </p:txBody>
      </p:sp>
    </p:spTree>
    <p:extLst>
      <p:ext uri="{BB962C8B-B14F-4D97-AF65-F5344CB8AC3E}">
        <p14:creationId xmlns:p14="http://schemas.microsoft.com/office/powerpoint/2010/main" val="2115553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4616E5-753A-EAC6-588A-E5D8A2CCA977}"/>
            </a:ext>
          </a:extLst>
        </p:cNvPr>
        <p:cNvGrpSpPr/>
        <p:nvPr/>
      </p:nvGrpSpPr>
      <p:grpSpPr>
        <a:xfrm>
          <a:off x="0" y="0"/>
          <a:ext cx="0" cy="0"/>
          <a:chOff x="0" y="0"/>
          <a:chExt cx="0" cy="0"/>
        </a:xfrm>
      </p:grpSpPr>
      <p:sp>
        <p:nvSpPr>
          <p:cNvPr id="2" name="object 5">
            <a:extLst>
              <a:ext uri="{FF2B5EF4-FFF2-40B4-BE49-F238E27FC236}">
                <a16:creationId xmlns:a16="http://schemas.microsoft.com/office/drawing/2014/main" id="{5FAFFB07-32C4-6E5E-FDF3-8E76F2817B98}"/>
              </a:ext>
            </a:extLst>
          </p:cNvPr>
          <p:cNvSpPr/>
          <p:nvPr/>
        </p:nvSpPr>
        <p:spPr>
          <a:xfrm>
            <a:off x="1668178" y="2815980"/>
            <a:ext cx="9973388" cy="842976"/>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600" dirty="0">
                <a:solidFill>
                  <a:schemeClr val="bg1"/>
                </a:solidFill>
                <a:latin typeface="Poppins"/>
                <a:cs typeface="Poppins"/>
                <a:sym typeface="Arial"/>
              </a:rPr>
              <a:t>Comment le </a:t>
            </a:r>
            <a:r>
              <a:rPr lang="en-US" sz="1600" dirty="0" err="1">
                <a:solidFill>
                  <a:schemeClr val="bg1"/>
                </a:solidFill>
                <a:latin typeface="Poppins"/>
                <a:cs typeface="Poppins"/>
                <a:sym typeface="Arial"/>
              </a:rPr>
              <a:t>partenariat</a:t>
            </a:r>
            <a:r>
              <a:rPr lang="en-US" sz="1600" dirty="0">
                <a:solidFill>
                  <a:schemeClr val="bg1"/>
                </a:solidFill>
                <a:latin typeface="Poppins"/>
                <a:cs typeface="Poppins"/>
                <a:sym typeface="Arial"/>
              </a:rPr>
              <a:t> du GFF avec la Banque </a:t>
            </a:r>
            <a:r>
              <a:rPr lang="en-US" sz="1600" dirty="0" err="1">
                <a:solidFill>
                  <a:schemeClr val="bg1"/>
                </a:solidFill>
                <a:latin typeface="Poppins"/>
                <a:cs typeface="Poppins"/>
                <a:sym typeface="Arial"/>
              </a:rPr>
              <a:t>mondiale</a:t>
            </a:r>
            <a:r>
              <a:rPr lang="en-US" sz="1600" dirty="0">
                <a:solidFill>
                  <a:schemeClr val="bg1"/>
                </a:solidFill>
                <a:latin typeface="Poppins"/>
                <a:cs typeface="Poppins"/>
                <a:sym typeface="Arial"/>
              </a:rPr>
              <a:t> </a:t>
            </a:r>
            <a:r>
              <a:rPr lang="en-US" sz="1600" dirty="0" err="1">
                <a:solidFill>
                  <a:schemeClr val="bg1"/>
                </a:solidFill>
                <a:latin typeface="Poppins"/>
                <a:cs typeface="Poppins"/>
                <a:sym typeface="Arial"/>
              </a:rPr>
              <a:t>vous</a:t>
            </a:r>
            <a:r>
              <a:rPr lang="en-US" sz="1600" dirty="0">
                <a:solidFill>
                  <a:schemeClr val="bg1"/>
                </a:solidFill>
                <a:latin typeface="Poppins"/>
                <a:cs typeface="Poppins"/>
                <a:sym typeface="Arial"/>
              </a:rPr>
              <a:t> aide-t-il à </a:t>
            </a:r>
            <a:r>
              <a:rPr lang="en-US" sz="1600" dirty="0" err="1">
                <a:solidFill>
                  <a:schemeClr val="bg1"/>
                </a:solidFill>
                <a:latin typeface="Poppins"/>
                <a:cs typeface="Poppins"/>
                <a:sym typeface="Arial"/>
              </a:rPr>
              <a:t>obtenir</a:t>
            </a:r>
            <a:r>
              <a:rPr lang="en-US" sz="1600" dirty="0">
                <a:solidFill>
                  <a:schemeClr val="bg1"/>
                </a:solidFill>
                <a:latin typeface="Poppins"/>
                <a:cs typeface="Poppins"/>
                <a:sym typeface="Arial"/>
              </a:rPr>
              <a:t> de </a:t>
            </a:r>
            <a:r>
              <a:rPr lang="en-US" sz="1600" dirty="0" err="1">
                <a:solidFill>
                  <a:schemeClr val="bg1"/>
                </a:solidFill>
                <a:latin typeface="Poppins"/>
                <a:cs typeface="Poppins"/>
                <a:sym typeface="Arial"/>
              </a:rPr>
              <a:t>meilleurs</a:t>
            </a:r>
            <a:r>
              <a:rPr lang="en-US" sz="1600" dirty="0">
                <a:solidFill>
                  <a:schemeClr val="bg1"/>
                </a:solidFill>
                <a:latin typeface="Poppins"/>
                <a:cs typeface="Poppins"/>
                <a:sym typeface="Arial"/>
              </a:rPr>
              <a:t> </a:t>
            </a:r>
            <a:r>
              <a:rPr lang="en-US" sz="1600" dirty="0" err="1">
                <a:solidFill>
                  <a:schemeClr val="bg1"/>
                </a:solidFill>
                <a:latin typeface="Poppins"/>
                <a:cs typeface="Poppins"/>
                <a:sym typeface="Arial"/>
              </a:rPr>
              <a:t>résultats</a:t>
            </a:r>
            <a:r>
              <a:rPr lang="en-US" sz="1600" dirty="0">
                <a:solidFill>
                  <a:schemeClr val="bg1"/>
                </a:solidFill>
                <a:latin typeface="Poppins"/>
                <a:cs typeface="Poppins"/>
                <a:sym typeface="Arial"/>
              </a:rPr>
              <a:t> pour </a:t>
            </a:r>
            <a:r>
              <a:rPr lang="en-US" sz="1600" dirty="0" err="1">
                <a:solidFill>
                  <a:schemeClr val="bg1"/>
                </a:solidFill>
                <a:latin typeface="Poppins"/>
                <a:cs typeface="Poppins"/>
                <a:sym typeface="Arial"/>
              </a:rPr>
              <a:t>votre</a:t>
            </a:r>
            <a:r>
              <a:rPr lang="en-US" sz="1600" dirty="0">
                <a:solidFill>
                  <a:schemeClr val="bg1"/>
                </a:solidFill>
                <a:latin typeface="Poppins"/>
                <a:cs typeface="Poppins"/>
                <a:sym typeface="Arial"/>
              </a:rPr>
              <a:t> pays ?</a:t>
            </a:r>
            <a:endParaRPr lang="en-US" dirty="0">
              <a:solidFill>
                <a:schemeClr val="bg1"/>
              </a:solidFill>
            </a:endParaRPr>
          </a:p>
        </p:txBody>
      </p:sp>
      <p:sp>
        <p:nvSpPr>
          <p:cNvPr id="5" name="object 5">
            <a:extLst>
              <a:ext uri="{FF2B5EF4-FFF2-40B4-BE49-F238E27FC236}">
                <a16:creationId xmlns:a16="http://schemas.microsoft.com/office/drawing/2014/main" id="{089EC834-54A9-03A2-48F3-CEAA09F8C001}"/>
              </a:ext>
            </a:extLst>
          </p:cNvPr>
          <p:cNvSpPr/>
          <p:nvPr/>
        </p:nvSpPr>
        <p:spPr>
          <a:xfrm>
            <a:off x="1670968" y="5005568"/>
            <a:ext cx="9965700" cy="851082"/>
          </a:xfrm>
          <a:prstGeom prst="roundRect">
            <a:avLst>
              <a:gd name="adj" fmla="val 50000"/>
            </a:avLst>
          </a:prstGeom>
          <a:solidFill>
            <a:srgbClr val="09544F"/>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07000"/>
              </a:lnSpc>
              <a:spcBef>
                <a:spcPts val="100"/>
              </a:spcBef>
            </a:pPr>
            <a:endParaRPr lang="en-US" sz="1000">
              <a:solidFill>
                <a:srgbClr val="000000"/>
              </a:solidFill>
              <a:latin typeface="Century Gothic"/>
            </a:endParaRPr>
          </a:p>
          <a:p>
            <a:pPr>
              <a:lnSpc>
                <a:spcPct val="107000"/>
              </a:lnSpc>
              <a:spcBef>
                <a:spcPts val="100"/>
              </a:spcBef>
            </a:pPr>
            <a:r>
              <a:rPr lang="en-US" sz="1600">
                <a:solidFill>
                  <a:schemeClr val="bg1"/>
                </a:solidFill>
                <a:latin typeface="Poppins"/>
                <a:cs typeface="Poppins"/>
              </a:rPr>
              <a:t>Qu'est-ce que le GFF devrait faire de plus, de moins ou différemment pour maximiser son impact dans votre pays en collaboration avec la Banque mondiale ?</a:t>
            </a:r>
            <a:endParaRPr lang="en-US">
              <a:solidFill>
                <a:schemeClr val="bg1"/>
              </a:solidFill>
            </a:endParaRPr>
          </a:p>
          <a:p>
            <a:endParaRPr lang="en-US" sz="1000">
              <a:solidFill>
                <a:srgbClr val="FFFFFF"/>
              </a:solidFill>
              <a:latin typeface="Century Gothic"/>
              <a:cs typeface="Poppins SemiBold"/>
            </a:endParaRPr>
          </a:p>
        </p:txBody>
      </p:sp>
      <p:sp>
        <p:nvSpPr>
          <p:cNvPr id="7" name="Flowchart: Connector 6">
            <a:extLst>
              <a:ext uri="{FF2B5EF4-FFF2-40B4-BE49-F238E27FC236}">
                <a16:creationId xmlns:a16="http://schemas.microsoft.com/office/drawing/2014/main" id="{D697874D-1045-C439-8CB0-AF8B6171E68C}"/>
              </a:ext>
            </a:extLst>
          </p:cNvPr>
          <p:cNvSpPr/>
          <p:nvPr/>
        </p:nvSpPr>
        <p:spPr>
          <a:xfrm>
            <a:off x="719470" y="3794612"/>
            <a:ext cx="696432" cy="678710"/>
          </a:xfrm>
          <a:prstGeom prst="flowChartConnector">
            <a:avLst/>
          </a:prstGeom>
          <a:solidFill>
            <a:schemeClr val="accent2"/>
          </a:solidFill>
        </p:spPr>
        <p:txBody>
          <a:bodyPr wrap="square" lIns="182880" tIns="457200" rIns="18288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lang="en-US" sz="1200" b="1"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p:txBody>
      </p:sp>
      <p:sp>
        <p:nvSpPr>
          <p:cNvPr id="8" name="TextBox 5">
            <a:extLst>
              <a:ext uri="{FF2B5EF4-FFF2-40B4-BE49-F238E27FC236}">
                <a16:creationId xmlns:a16="http://schemas.microsoft.com/office/drawing/2014/main" id="{49716132-0412-A750-F2F7-D8118264DCA7}"/>
              </a:ext>
            </a:extLst>
          </p:cNvPr>
          <p:cNvSpPr txBox="1"/>
          <p:nvPr/>
        </p:nvSpPr>
        <p:spPr>
          <a:xfrm>
            <a:off x="913742" y="3951775"/>
            <a:ext cx="3160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Poppins SemiBold"/>
                <a:cs typeface="Poppins Light"/>
              </a:rPr>
              <a:t>2</a:t>
            </a:r>
          </a:p>
        </p:txBody>
      </p:sp>
      <p:sp>
        <p:nvSpPr>
          <p:cNvPr id="10" name="TextBox 13">
            <a:extLst>
              <a:ext uri="{FF2B5EF4-FFF2-40B4-BE49-F238E27FC236}">
                <a16:creationId xmlns:a16="http://schemas.microsoft.com/office/drawing/2014/main" id="{524F04D5-DB23-C4FB-7B60-FBF00F6078BF}"/>
              </a:ext>
            </a:extLst>
          </p:cNvPr>
          <p:cNvSpPr txBox="1"/>
          <p:nvPr/>
        </p:nvSpPr>
        <p:spPr>
          <a:xfrm>
            <a:off x="647927" y="5143915"/>
            <a:ext cx="3160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Poppins SemiBold"/>
                <a:cs typeface="Poppins Light"/>
              </a:rPr>
              <a:t>3</a:t>
            </a:r>
          </a:p>
        </p:txBody>
      </p:sp>
      <p:sp>
        <p:nvSpPr>
          <p:cNvPr id="12" name="Flowchart: Connector 11">
            <a:extLst>
              <a:ext uri="{FF2B5EF4-FFF2-40B4-BE49-F238E27FC236}">
                <a16:creationId xmlns:a16="http://schemas.microsoft.com/office/drawing/2014/main" id="{DB31C424-64EA-946F-5D93-7175E5EA2096}"/>
              </a:ext>
            </a:extLst>
          </p:cNvPr>
          <p:cNvSpPr/>
          <p:nvPr/>
        </p:nvSpPr>
        <p:spPr>
          <a:xfrm>
            <a:off x="719470" y="4986792"/>
            <a:ext cx="696432" cy="678710"/>
          </a:xfrm>
          <a:prstGeom prst="flowChartConnector">
            <a:avLst/>
          </a:prstGeom>
          <a:solidFill>
            <a:srgbClr val="09544F"/>
          </a:solidFill>
        </p:spPr>
        <p:txBody>
          <a:bodyPr wrap="square" lIns="182880" tIns="457200" rIns="18288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lang="en-US" sz="1200" b="1"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p:txBody>
      </p:sp>
      <p:sp>
        <p:nvSpPr>
          <p:cNvPr id="14" name="Flowchart: Connector 13">
            <a:extLst>
              <a:ext uri="{FF2B5EF4-FFF2-40B4-BE49-F238E27FC236}">
                <a16:creationId xmlns:a16="http://schemas.microsoft.com/office/drawing/2014/main" id="{C7553875-813D-6505-D73E-86C726DE6035}"/>
              </a:ext>
            </a:extLst>
          </p:cNvPr>
          <p:cNvSpPr/>
          <p:nvPr/>
        </p:nvSpPr>
        <p:spPr>
          <a:xfrm>
            <a:off x="719469" y="3055296"/>
            <a:ext cx="696432" cy="678710"/>
          </a:xfrm>
          <a:prstGeom prst="flowChartConnector">
            <a:avLst/>
          </a:prstGeom>
          <a:solidFill>
            <a:schemeClr val="tx2"/>
          </a:solidFill>
        </p:spPr>
        <p:txBody>
          <a:bodyPr wrap="square" lIns="182880" tIns="457200" rIns="18288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lang="en-US" sz="1200" b="1"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p:txBody>
      </p:sp>
      <p:sp>
        <p:nvSpPr>
          <p:cNvPr id="16" name="TextBox 16">
            <a:extLst>
              <a:ext uri="{FF2B5EF4-FFF2-40B4-BE49-F238E27FC236}">
                <a16:creationId xmlns:a16="http://schemas.microsoft.com/office/drawing/2014/main" id="{22CD405C-CC72-2C58-6670-706C6971C535}"/>
              </a:ext>
            </a:extLst>
          </p:cNvPr>
          <p:cNvSpPr txBox="1"/>
          <p:nvPr/>
        </p:nvSpPr>
        <p:spPr>
          <a:xfrm>
            <a:off x="913742" y="3202159"/>
            <a:ext cx="3160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Poppins SemiBold"/>
                <a:cs typeface="Poppins Light"/>
              </a:rPr>
              <a:t>1</a:t>
            </a:r>
          </a:p>
        </p:txBody>
      </p:sp>
      <p:sp>
        <p:nvSpPr>
          <p:cNvPr id="18" name="TextBox 17">
            <a:extLst>
              <a:ext uri="{FF2B5EF4-FFF2-40B4-BE49-F238E27FC236}">
                <a16:creationId xmlns:a16="http://schemas.microsoft.com/office/drawing/2014/main" id="{60A49BE1-7935-7218-F6F1-64070C76F7F9}"/>
              </a:ext>
            </a:extLst>
          </p:cNvPr>
          <p:cNvSpPr txBox="1"/>
          <p:nvPr/>
        </p:nvSpPr>
        <p:spPr>
          <a:xfrm>
            <a:off x="913741" y="5168492"/>
            <a:ext cx="3160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Poppins SemiBold"/>
                <a:cs typeface="Poppins Light"/>
              </a:rPr>
              <a:t>3</a:t>
            </a:r>
          </a:p>
        </p:txBody>
      </p:sp>
      <p:sp>
        <p:nvSpPr>
          <p:cNvPr id="9" name="object 5">
            <a:extLst>
              <a:ext uri="{FF2B5EF4-FFF2-40B4-BE49-F238E27FC236}">
                <a16:creationId xmlns:a16="http://schemas.microsoft.com/office/drawing/2014/main" id="{E977A864-CA28-A5C1-1140-2E1963679052}"/>
              </a:ext>
            </a:extLst>
          </p:cNvPr>
          <p:cNvSpPr/>
          <p:nvPr/>
        </p:nvSpPr>
        <p:spPr>
          <a:xfrm>
            <a:off x="1676283" y="3818157"/>
            <a:ext cx="9973388" cy="1067351"/>
          </a:xfrm>
          <a:prstGeom prst="roundRect">
            <a:avLst>
              <a:gd name="adj" fmla="val 50000"/>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lIns="91440" tIns="45720" rIns="91440" bIns="45720" rtlCol="0" anchor="ctr">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nSpc>
                <a:spcPct val="107000"/>
              </a:lnSpc>
              <a:spcBef>
                <a:spcPts val="100"/>
              </a:spcBef>
            </a:pPr>
            <a:endParaRPr lang="en-US" sz="1600" dirty="0">
              <a:solidFill>
                <a:schemeClr val="bg1"/>
              </a:solidFill>
              <a:latin typeface="Poppins"/>
              <a:cs typeface="Poppins"/>
            </a:endParaRPr>
          </a:p>
          <a:p>
            <a:endParaRPr lang="en-US" sz="1600" dirty="0">
              <a:solidFill>
                <a:schemeClr val="bg1"/>
              </a:solidFill>
              <a:ea typeface="+mn-lt"/>
              <a:cs typeface="+mn-lt"/>
            </a:endParaRPr>
          </a:p>
          <a:p>
            <a:r>
              <a:rPr lang="en-US" sz="1600" dirty="0">
                <a:solidFill>
                  <a:schemeClr val="bg1"/>
                </a:solidFill>
                <a:ea typeface="+mn-lt"/>
                <a:cs typeface="+mn-lt"/>
              </a:rPr>
              <a:t>Au </a:t>
            </a:r>
            <a:r>
              <a:rPr lang="en-US" sz="1600" dirty="0" err="1">
                <a:solidFill>
                  <a:schemeClr val="bg1"/>
                </a:solidFill>
                <a:ea typeface="+mn-lt"/>
                <a:cs typeface="+mn-lt"/>
              </a:rPr>
              <a:t>cours</a:t>
            </a:r>
            <a:r>
              <a:rPr lang="en-US" sz="1600" dirty="0">
                <a:solidFill>
                  <a:schemeClr val="bg1"/>
                </a:solidFill>
                <a:ea typeface="+mn-lt"/>
                <a:cs typeface="+mn-lt"/>
              </a:rPr>
              <a:t> des cinq </a:t>
            </a:r>
            <a:r>
              <a:rPr lang="en-US" sz="1600" dirty="0" err="1">
                <a:solidFill>
                  <a:schemeClr val="bg1"/>
                </a:solidFill>
                <a:ea typeface="+mn-lt"/>
                <a:cs typeface="+mn-lt"/>
              </a:rPr>
              <a:t>prochaines</a:t>
            </a:r>
            <a:r>
              <a:rPr lang="en-US" sz="1600" dirty="0">
                <a:solidFill>
                  <a:schemeClr val="bg1"/>
                </a:solidFill>
                <a:ea typeface="+mn-lt"/>
                <a:cs typeface="+mn-lt"/>
              </a:rPr>
              <a:t> </a:t>
            </a:r>
            <a:r>
              <a:rPr lang="en-US" sz="1600" dirty="0" err="1">
                <a:solidFill>
                  <a:schemeClr val="bg1"/>
                </a:solidFill>
                <a:ea typeface="+mn-lt"/>
                <a:cs typeface="+mn-lt"/>
              </a:rPr>
              <a:t>années</a:t>
            </a:r>
            <a:r>
              <a:rPr lang="en-US" sz="1600" dirty="0">
                <a:solidFill>
                  <a:schemeClr val="bg1"/>
                </a:solidFill>
                <a:ea typeface="+mn-lt"/>
                <a:cs typeface="+mn-lt"/>
              </a:rPr>
              <a:t>, </a:t>
            </a:r>
            <a:r>
              <a:rPr lang="en-US" sz="1600" dirty="0" err="1">
                <a:solidFill>
                  <a:schemeClr val="bg1"/>
                </a:solidFill>
                <a:ea typeface="+mn-lt"/>
                <a:cs typeface="+mn-lt"/>
              </a:rPr>
              <a:t>avez-vous</a:t>
            </a:r>
            <a:r>
              <a:rPr lang="en-US" sz="1600" dirty="0">
                <a:solidFill>
                  <a:schemeClr val="bg1"/>
                </a:solidFill>
                <a:ea typeface="+mn-lt"/>
                <a:cs typeface="+mn-lt"/>
              </a:rPr>
              <a:t> des suggestions </a:t>
            </a:r>
            <a:r>
              <a:rPr lang="en-US" sz="1600" dirty="0" err="1">
                <a:solidFill>
                  <a:schemeClr val="bg1"/>
                </a:solidFill>
                <a:ea typeface="+mn-lt"/>
                <a:cs typeface="+mn-lt"/>
              </a:rPr>
              <a:t>spécifiques</a:t>
            </a:r>
            <a:r>
              <a:rPr lang="en-US" sz="1600" dirty="0">
                <a:solidFill>
                  <a:schemeClr val="bg1"/>
                </a:solidFill>
                <a:ea typeface="+mn-lt"/>
                <a:cs typeface="+mn-lt"/>
              </a:rPr>
              <a:t> sur la manière </a:t>
            </a:r>
            <a:r>
              <a:rPr lang="en-US" sz="1600" dirty="0" err="1">
                <a:solidFill>
                  <a:schemeClr val="bg1"/>
                </a:solidFill>
                <a:ea typeface="+mn-lt"/>
                <a:cs typeface="+mn-lt"/>
              </a:rPr>
              <a:t>dont</a:t>
            </a:r>
            <a:r>
              <a:rPr lang="en-US" sz="1600" dirty="0">
                <a:solidFill>
                  <a:schemeClr val="bg1"/>
                </a:solidFill>
                <a:ea typeface="+mn-lt"/>
                <a:cs typeface="+mn-lt"/>
              </a:rPr>
              <a:t> les équipes de la Banque </a:t>
            </a:r>
            <a:r>
              <a:rPr lang="en-US" sz="1600" dirty="0" err="1">
                <a:solidFill>
                  <a:schemeClr val="bg1"/>
                </a:solidFill>
                <a:ea typeface="+mn-lt"/>
                <a:cs typeface="+mn-lt"/>
              </a:rPr>
              <a:t>mondiale</a:t>
            </a:r>
            <a:r>
              <a:rPr lang="en-US" sz="1600" dirty="0">
                <a:solidFill>
                  <a:schemeClr val="bg1"/>
                </a:solidFill>
                <a:ea typeface="+mn-lt"/>
                <a:cs typeface="+mn-lt"/>
              </a:rPr>
              <a:t> et du GFF </a:t>
            </a:r>
            <a:r>
              <a:rPr lang="en-US" sz="1600" dirty="0" err="1">
                <a:solidFill>
                  <a:schemeClr val="bg1"/>
                </a:solidFill>
                <a:ea typeface="+mn-lt"/>
                <a:cs typeface="+mn-lt"/>
              </a:rPr>
              <a:t>peuvent</a:t>
            </a:r>
            <a:r>
              <a:rPr lang="en-US" sz="1600" dirty="0">
                <a:solidFill>
                  <a:schemeClr val="bg1"/>
                </a:solidFill>
                <a:ea typeface="+mn-lt"/>
                <a:cs typeface="+mn-lt"/>
              </a:rPr>
              <a:t> </a:t>
            </a:r>
            <a:r>
              <a:rPr lang="en-US" sz="1600" dirty="0" err="1">
                <a:solidFill>
                  <a:schemeClr val="bg1"/>
                </a:solidFill>
                <a:ea typeface="+mn-lt"/>
                <a:cs typeface="+mn-lt"/>
              </a:rPr>
              <a:t>vous</a:t>
            </a:r>
            <a:r>
              <a:rPr lang="en-US" sz="1600" dirty="0">
                <a:solidFill>
                  <a:schemeClr val="bg1"/>
                </a:solidFill>
                <a:ea typeface="+mn-lt"/>
                <a:cs typeface="+mn-lt"/>
              </a:rPr>
              <a:t> aider plus </a:t>
            </a:r>
            <a:r>
              <a:rPr lang="en-US" sz="1600" dirty="0" err="1">
                <a:solidFill>
                  <a:schemeClr val="bg1"/>
                </a:solidFill>
                <a:ea typeface="+mn-lt"/>
                <a:cs typeface="+mn-lt"/>
              </a:rPr>
              <a:t>efficacement</a:t>
            </a:r>
            <a:r>
              <a:rPr lang="en-US" sz="1600" dirty="0">
                <a:solidFill>
                  <a:schemeClr val="bg1"/>
                </a:solidFill>
                <a:ea typeface="+mn-lt"/>
                <a:cs typeface="+mn-lt"/>
              </a:rPr>
              <a:t> à </a:t>
            </a:r>
            <a:r>
              <a:rPr lang="en-US" sz="1600" dirty="0" err="1">
                <a:solidFill>
                  <a:schemeClr val="bg1"/>
                </a:solidFill>
                <a:ea typeface="+mn-lt"/>
                <a:cs typeface="+mn-lt"/>
              </a:rPr>
              <a:t>accélérer</a:t>
            </a:r>
            <a:r>
              <a:rPr lang="en-US" sz="1600" dirty="0">
                <a:solidFill>
                  <a:schemeClr val="bg1"/>
                </a:solidFill>
                <a:ea typeface="+mn-lt"/>
                <a:cs typeface="+mn-lt"/>
              </a:rPr>
              <a:t> les </a:t>
            </a:r>
            <a:r>
              <a:rPr lang="en-US" sz="1600" dirty="0" err="1">
                <a:solidFill>
                  <a:schemeClr val="bg1"/>
                </a:solidFill>
                <a:ea typeface="+mn-lt"/>
                <a:cs typeface="+mn-lt"/>
              </a:rPr>
              <a:t>progrès</a:t>
            </a:r>
            <a:r>
              <a:rPr lang="en-US" sz="1600" dirty="0">
                <a:solidFill>
                  <a:schemeClr val="bg1"/>
                </a:solidFill>
                <a:ea typeface="+mn-lt"/>
                <a:cs typeface="+mn-lt"/>
              </a:rPr>
              <a:t> et à </a:t>
            </a:r>
            <a:r>
              <a:rPr lang="en-US" sz="1600" dirty="0" err="1">
                <a:solidFill>
                  <a:schemeClr val="bg1"/>
                </a:solidFill>
                <a:ea typeface="+mn-lt"/>
                <a:cs typeface="+mn-lt"/>
              </a:rPr>
              <a:t>atteindre</a:t>
            </a:r>
            <a:r>
              <a:rPr lang="en-US" sz="1600" dirty="0">
                <a:solidFill>
                  <a:schemeClr val="bg1"/>
                </a:solidFill>
                <a:ea typeface="+mn-lt"/>
                <a:cs typeface="+mn-lt"/>
              </a:rPr>
              <a:t> les </a:t>
            </a:r>
            <a:r>
              <a:rPr lang="en-US" sz="1600" dirty="0" err="1">
                <a:solidFill>
                  <a:schemeClr val="bg1"/>
                </a:solidFill>
                <a:ea typeface="+mn-lt"/>
                <a:cs typeface="+mn-lt"/>
              </a:rPr>
              <a:t>objectifs</a:t>
            </a:r>
            <a:r>
              <a:rPr lang="en-US" sz="1600" dirty="0">
                <a:solidFill>
                  <a:schemeClr val="bg1"/>
                </a:solidFill>
                <a:ea typeface="+mn-lt"/>
                <a:cs typeface="+mn-lt"/>
              </a:rPr>
              <a:t> de </a:t>
            </a:r>
            <a:r>
              <a:rPr lang="en-US" sz="1600" dirty="0" err="1">
                <a:solidFill>
                  <a:schemeClr val="bg1"/>
                </a:solidFill>
                <a:ea typeface="+mn-lt"/>
                <a:cs typeface="+mn-lt"/>
              </a:rPr>
              <a:t>votre</a:t>
            </a:r>
            <a:r>
              <a:rPr lang="en-US" sz="1600" dirty="0">
                <a:solidFill>
                  <a:schemeClr val="bg1"/>
                </a:solidFill>
                <a:ea typeface="+mn-lt"/>
                <a:cs typeface="+mn-lt"/>
              </a:rPr>
              <a:t> pays </a:t>
            </a:r>
            <a:r>
              <a:rPr lang="en-US" sz="1600" dirty="0" err="1">
                <a:solidFill>
                  <a:schemeClr val="bg1"/>
                </a:solidFill>
                <a:ea typeface="+mn-lt"/>
                <a:cs typeface="+mn-lt"/>
              </a:rPr>
              <a:t>en</a:t>
            </a:r>
            <a:r>
              <a:rPr lang="en-US" sz="1600" dirty="0">
                <a:solidFill>
                  <a:schemeClr val="bg1"/>
                </a:solidFill>
                <a:ea typeface="+mn-lt"/>
                <a:cs typeface="+mn-lt"/>
              </a:rPr>
              <a:t> matière de santé des femmes, des enfants et des adolescents ? </a:t>
            </a:r>
            <a:endParaRPr lang="en-US" dirty="0">
              <a:solidFill>
                <a:schemeClr val="bg1"/>
              </a:solidFill>
              <a:cs typeface="Poppins"/>
            </a:endParaRPr>
          </a:p>
          <a:p>
            <a:pPr>
              <a:lnSpc>
                <a:spcPct val="107000"/>
              </a:lnSpc>
              <a:spcBef>
                <a:spcPts val="100"/>
              </a:spcBef>
            </a:pPr>
            <a:endParaRPr lang="en-US" sz="1600" dirty="0">
              <a:solidFill>
                <a:schemeClr val="bg1"/>
              </a:solidFill>
              <a:cs typeface="Poppins"/>
            </a:endParaRPr>
          </a:p>
          <a:p>
            <a:endParaRPr lang="en-US" sz="1600" dirty="0">
              <a:solidFill>
                <a:schemeClr val="bg1"/>
              </a:solidFill>
              <a:latin typeface="Poppins"/>
              <a:cs typeface="Poppins"/>
            </a:endParaRPr>
          </a:p>
        </p:txBody>
      </p:sp>
      <p:sp>
        <p:nvSpPr>
          <p:cNvPr id="17" name="Title 2">
            <a:extLst>
              <a:ext uri="{FF2B5EF4-FFF2-40B4-BE49-F238E27FC236}">
                <a16:creationId xmlns:a16="http://schemas.microsoft.com/office/drawing/2014/main" id="{DD8EA549-0108-9754-BC8C-6F1D6B03C697}"/>
              </a:ext>
            </a:extLst>
          </p:cNvPr>
          <p:cNvSpPr txBox="1">
            <a:spLocks/>
          </p:cNvSpPr>
          <p:nvPr/>
        </p:nvSpPr>
        <p:spPr>
          <a:xfrm>
            <a:off x="405977" y="426032"/>
            <a:ext cx="11386800" cy="810000"/>
          </a:xfrm>
          <a:prstGeom prst="rect">
            <a:avLst/>
          </a:prstGeom>
        </p:spPr>
        <p:txBody>
          <a:bodyPr vert="horz" lIns="0" tIns="90000" rIns="0" bIns="0" rtlCol="0" anchor="t" anchorCtr="0">
            <a:noAutofit/>
          </a:bodyPr>
          <a:lstStyle>
            <a:lvl1pPr algn="l" defTabSz="914400" rtl="0" eaLnBrk="1" latinLnBrk="0" hangingPunct="1">
              <a:lnSpc>
                <a:spcPct val="95000"/>
              </a:lnSpc>
              <a:spcBef>
                <a:spcPct val="0"/>
              </a:spcBef>
              <a:buNone/>
              <a:defRPr sz="3200" b="1" kern="1200">
                <a:solidFill>
                  <a:schemeClr val="accent1"/>
                </a:solidFill>
                <a:latin typeface="+mj-lt"/>
                <a:ea typeface="+mj-ea"/>
                <a:cs typeface="+mj-cs"/>
              </a:defRPr>
            </a:lvl1pPr>
          </a:lstStyle>
          <a:p>
            <a:r>
              <a:rPr lang="en-US" dirty="0" err="1">
                <a:cs typeface="Poppins"/>
              </a:rPr>
              <a:t>Thèmes</a:t>
            </a:r>
            <a:r>
              <a:rPr lang="en-US" dirty="0">
                <a:cs typeface="Poppins"/>
              </a:rPr>
              <a:t> de discussion </a:t>
            </a:r>
            <a:r>
              <a:rPr lang="en-US" dirty="0" err="1">
                <a:cs typeface="Poppins"/>
              </a:rPr>
              <a:t>en</a:t>
            </a:r>
            <a:r>
              <a:rPr lang="en-US" dirty="0">
                <a:cs typeface="Poppins"/>
              </a:rPr>
              <a:t> petits </a:t>
            </a:r>
            <a:r>
              <a:rPr lang="en-US" dirty="0" err="1">
                <a:cs typeface="Poppins"/>
              </a:rPr>
              <a:t>groupes</a:t>
            </a:r>
            <a:r>
              <a:rPr lang="en-US" dirty="0">
                <a:cs typeface="Poppins"/>
              </a:rPr>
              <a:t> et questions </a:t>
            </a:r>
            <a:r>
              <a:rPr lang="en-US" dirty="0" err="1">
                <a:cs typeface="Poppins"/>
              </a:rPr>
              <a:t>principales</a:t>
            </a:r>
            <a:r>
              <a:rPr lang="en-US" dirty="0">
                <a:cs typeface="Poppins"/>
              </a:rPr>
              <a:t> (3/3)</a:t>
            </a:r>
            <a:br>
              <a:rPr lang="en-US" sz="2500" b="0" dirty="0">
                <a:cs typeface="Poppins"/>
              </a:rPr>
            </a:br>
            <a:r>
              <a:rPr lang="en-US" sz="2500" i="1" dirty="0">
                <a:solidFill>
                  <a:schemeClr val="tx1">
                    <a:lumMod val="65000"/>
                    <a:lumOff val="35000"/>
                  </a:schemeClr>
                </a:solidFill>
                <a:cs typeface="Poppins"/>
              </a:rPr>
              <a:t>Maximiser </a:t>
            </a:r>
            <a:r>
              <a:rPr lang="en-US" sz="2500" i="1" dirty="0" err="1">
                <a:solidFill>
                  <a:schemeClr val="tx1">
                    <a:lumMod val="65000"/>
                    <a:lumOff val="35000"/>
                  </a:schemeClr>
                </a:solidFill>
                <a:cs typeface="Poppins"/>
              </a:rPr>
              <a:t>l'impact</a:t>
            </a:r>
            <a:r>
              <a:rPr lang="en-US" sz="2500" i="1" dirty="0">
                <a:solidFill>
                  <a:schemeClr val="tx1">
                    <a:lumMod val="65000"/>
                    <a:lumOff val="35000"/>
                  </a:schemeClr>
                </a:solidFill>
                <a:cs typeface="Poppins"/>
              </a:rPr>
              <a:t> de la collaboration entre la Banque </a:t>
            </a:r>
            <a:r>
              <a:rPr lang="en-US" sz="2500" i="1" dirty="0" err="1">
                <a:solidFill>
                  <a:schemeClr val="tx1">
                    <a:lumMod val="65000"/>
                    <a:lumOff val="35000"/>
                  </a:schemeClr>
                </a:solidFill>
                <a:cs typeface="Poppins"/>
              </a:rPr>
              <a:t>mondiale</a:t>
            </a:r>
            <a:r>
              <a:rPr lang="en-US" sz="2500" i="1" dirty="0">
                <a:solidFill>
                  <a:schemeClr val="tx1">
                    <a:lumMod val="65000"/>
                    <a:lumOff val="35000"/>
                  </a:schemeClr>
                </a:solidFill>
                <a:cs typeface="Poppins"/>
              </a:rPr>
              <a:t> et le GFF </a:t>
            </a:r>
          </a:p>
          <a:p>
            <a:endParaRPr lang="en-US" sz="1800" b="0" i="1" dirty="0">
              <a:cs typeface="Poppins"/>
            </a:endParaRPr>
          </a:p>
          <a:p>
            <a:br>
              <a:rPr lang="en-US" sz="1800" b="0" i="1" dirty="0">
                <a:cs typeface="Poppins"/>
              </a:rPr>
            </a:br>
            <a:r>
              <a:rPr lang="en-US" sz="1800" b="0" i="1" dirty="0">
                <a:solidFill>
                  <a:schemeClr val="tx1"/>
                </a:solidFill>
                <a:cs typeface="Poppins"/>
              </a:rPr>
              <a:t>Questions </a:t>
            </a:r>
            <a:r>
              <a:rPr lang="en-US" sz="1800" b="0" i="1" dirty="0" err="1">
                <a:solidFill>
                  <a:schemeClr val="tx1"/>
                </a:solidFill>
                <a:cs typeface="Poppins"/>
              </a:rPr>
              <a:t>clés</a:t>
            </a:r>
            <a:r>
              <a:rPr lang="en-US" sz="1800" b="0" i="1" dirty="0">
                <a:solidFill>
                  <a:schemeClr val="tx1"/>
                </a:solidFill>
                <a:cs typeface="Poppins"/>
              </a:rPr>
              <a:t> :</a:t>
            </a:r>
            <a:endParaRPr lang="en-US" b="0" i="1" dirty="0">
              <a:solidFill>
                <a:schemeClr val="tx1"/>
              </a:solidFill>
              <a:cs typeface="Poppins"/>
            </a:endParaRPr>
          </a:p>
        </p:txBody>
      </p:sp>
    </p:spTree>
    <p:extLst>
      <p:ext uri="{BB962C8B-B14F-4D97-AF65-F5344CB8AC3E}">
        <p14:creationId xmlns:p14="http://schemas.microsoft.com/office/powerpoint/2010/main" val="30320624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9997D8-13EE-5696-2B5C-0726C141C86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2012A78-F503-390E-638E-AB91128F5056}"/>
              </a:ext>
            </a:extLst>
          </p:cNvPr>
          <p:cNvSpPr>
            <a:spLocks noGrp="1"/>
          </p:cNvSpPr>
          <p:nvPr>
            <p:ph type="title"/>
          </p:nvPr>
        </p:nvSpPr>
        <p:spPr/>
        <p:txBody>
          <a:bodyPr/>
          <a:lstStyle/>
          <a:p>
            <a:r>
              <a:rPr lang="en-US">
                <a:cs typeface="Poppins"/>
              </a:rPr>
              <a:t>Défi de groupe </a:t>
            </a:r>
          </a:p>
          <a:p>
            <a:endParaRPr lang="en-US">
              <a:cs typeface="Poppins"/>
            </a:endParaRPr>
          </a:p>
        </p:txBody>
      </p:sp>
      <p:sp>
        <p:nvSpPr>
          <p:cNvPr id="8" name="TextBox 5">
            <a:extLst>
              <a:ext uri="{FF2B5EF4-FFF2-40B4-BE49-F238E27FC236}">
                <a16:creationId xmlns:a16="http://schemas.microsoft.com/office/drawing/2014/main" id="{E2B62C24-0D41-4123-D2A6-C53B95B0F876}"/>
              </a:ext>
            </a:extLst>
          </p:cNvPr>
          <p:cNvSpPr txBox="1"/>
          <p:nvPr/>
        </p:nvSpPr>
        <p:spPr>
          <a:xfrm>
            <a:off x="913742" y="3974334"/>
            <a:ext cx="3160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Poppins SemiBold"/>
                <a:cs typeface="Poppins Light"/>
              </a:rPr>
              <a:t>2</a:t>
            </a:r>
          </a:p>
        </p:txBody>
      </p:sp>
      <p:sp>
        <p:nvSpPr>
          <p:cNvPr id="10" name="TextBox 13">
            <a:extLst>
              <a:ext uri="{FF2B5EF4-FFF2-40B4-BE49-F238E27FC236}">
                <a16:creationId xmlns:a16="http://schemas.microsoft.com/office/drawing/2014/main" id="{FC5F736D-7235-530A-7567-521F97EF8BAF}"/>
              </a:ext>
            </a:extLst>
          </p:cNvPr>
          <p:cNvSpPr txBox="1"/>
          <p:nvPr/>
        </p:nvSpPr>
        <p:spPr>
          <a:xfrm>
            <a:off x="647927" y="5143915"/>
            <a:ext cx="3160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Poppins SemiBold"/>
                <a:cs typeface="Poppins Light"/>
              </a:rPr>
              <a:t>3</a:t>
            </a:r>
          </a:p>
        </p:txBody>
      </p:sp>
      <p:sp>
        <p:nvSpPr>
          <p:cNvPr id="16" name="TextBox 16">
            <a:extLst>
              <a:ext uri="{FF2B5EF4-FFF2-40B4-BE49-F238E27FC236}">
                <a16:creationId xmlns:a16="http://schemas.microsoft.com/office/drawing/2014/main" id="{16FAD8D0-E1C9-1134-BD91-CB8E33D4BF49}"/>
              </a:ext>
            </a:extLst>
          </p:cNvPr>
          <p:cNvSpPr txBox="1"/>
          <p:nvPr/>
        </p:nvSpPr>
        <p:spPr>
          <a:xfrm>
            <a:off x="913742" y="2928799"/>
            <a:ext cx="31603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b="1">
                <a:solidFill>
                  <a:schemeClr val="bg1"/>
                </a:solidFill>
                <a:latin typeface="Poppins SemiBold"/>
                <a:cs typeface="Poppins Light"/>
              </a:rPr>
              <a:t>1</a:t>
            </a:r>
            <a:endParaRPr lang="en-US"/>
          </a:p>
        </p:txBody>
      </p:sp>
      <p:sp>
        <p:nvSpPr>
          <p:cNvPr id="4" name="Flowchart: Connector 3">
            <a:extLst>
              <a:ext uri="{FF2B5EF4-FFF2-40B4-BE49-F238E27FC236}">
                <a16:creationId xmlns:a16="http://schemas.microsoft.com/office/drawing/2014/main" id="{4182EAD4-D964-ADE3-DEB7-182A1CFABB3F}"/>
              </a:ext>
            </a:extLst>
          </p:cNvPr>
          <p:cNvSpPr/>
          <p:nvPr/>
        </p:nvSpPr>
        <p:spPr>
          <a:xfrm>
            <a:off x="4036508" y="2481111"/>
            <a:ext cx="696432" cy="678710"/>
          </a:xfrm>
          <a:prstGeom prst="flowChartConnector">
            <a:avLst/>
          </a:prstGeom>
          <a:solidFill>
            <a:schemeClr val="tx2"/>
          </a:solidFill>
        </p:spPr>
        <p:txBody>
          <a:bodyPr wrap="square" lIns="182880" tIns="457200" rIns="18288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lang="en-US" sz="1200" b="1"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p:txBody>
      </p:sp>
      <p:pic>
        <p:nvPicPr>
          <p:cNvPr id="5" name="Graphic 3" descr="Question Mark with solid fill">
            <a:extLst>
              <a:ext uri="{FF2B5EF4-FFF2-40B4-BE49-F238E27FC236}">
                <a16:creationId xmlns:a16="http://schemas.microsoft.com/office/drawing/2014/main" id="{00B346D7-910A-D489-1384-6EE1AEFC5F5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09787" y="2579536"/>
            <a:ext cx="560137" cy="486611"/>
          </a:xfrm>
          <a:prstGeom prst="rect">
            <a:avLst/>
          </a:prstGeom>
        </p:spPr>
      </p:pic>
      <p:sp>
        <p:nvSpPr>
          <p:cNvPr id="11" name="TextBox 10">
            <a:extLst>
              <a:ext uri="{FF2B5EF4-FFF2-40B4-BE49-F238E27FC236}">
                <a16:creationId xmlns:a16="http://schemas.microsoft.com/office/drawing/2014/main" id="{3267AB0E-3972-E22D-01CA-0A57BE11F608}"/>
              </a:ext>
            </a:extLst>
          </p:cNvPr>
          <p:cNvSpPr txBox="1"/>
          <p:nvPr/>
        </p:nvSpPr>
        <p:spPr>
          <a:xfrm>
            <a:off x="4947318" y="2544611"/>
            <a:ext cx="6195260" cy="5539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cs typeface="Poppins"/>
              </a:rPr>
              <a:t>Quelles sont les idées </a:t>
            </a:r>
            <a:r>
              <a:rPr lang="en-US" b="1">
                <a:cs typeface="Poppins"/>
              </a:rPr>
              <a:t>qui changent la donne </a:t>
            </a:r>
            <a:r>
              <a:rPr lang="en-US">
                <a:cs typeface="Poppins"/>
              </a:rPr>
              <a:t>pour "</a:t>
            </a:r>
            <a:r>
              <a:rPr lang="en-US" b="1">
                <a:cs typeface="Poppins"/>
              </a:rPr>
              <a:t>réduire la mortalité maternelle et infantile" </a:t>
            </a:r>
            <a:r>
              <a:rPr lang="en-US">
                <a:cs typeface="Poppins"/>
              </a:rPr>
              <a:t>d'ici à 2030 ?</a:t>
            </a:r>
          </a:p>
        </p:txBody>
      </p:sp>
      <p:sp>
        <p:nvSpPr>
          <p:cNvPr id="12" name="Flowchart: Connector 11">
            <a:extLst>
              <a:ext uri="{FF2B5EF4-FFF2-40B4-BE49-F238E27FC236}">
                <a16:creationId xmlns:a16="http://schemas.microsoft.com/office/drawing/2014/main" id="{B10A9D1A-841A-A051-A380-DFAEA52AB584}"/>
              </a:ext>
            </a:extLst>
          </p:cNvPr>
          <p:cNvSpPr/>
          <p:nvPr/>
        </p:nvSpPr>
        <p:spPr>
          <a:xfrm>
            <a:off x="4023807" y="3801910"/>
            <a:ext cx="696432" cy="678710"/>
          </a:xfrm>
          <a:prstGeom prst="flowChartConnector">
            <a:avLst/>
          </a:prstGeom>
          <a:solidFill>
            <a:schemeClr val="accent2"/>
          </a:solidFill>
        </p:spPr>
        <p:txBody>
          <a:bodyPr wrap="square" lIns="182880" tIns="457200" rIns="182880" bIns="0" rtlCol="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algn="l" defTabSz="914400" rtl="0" eaLnBrk="1" fontAlgn="auto" latinLnBrk="0" hangingPunct="1">
              <a:lnSpc>
                <a:spcPct val="100000"/>
              </a:lnSpc>
              <a:spcBef>
                <a:spcPts val="1000"/>
              </a:spcBef>
              <a:spcAft>
                <a:spcPts val="0"/>
              </a:spcAft>
              <a:buClr>
                <a:srgbClr val="1FA19C"/>
              </a:buClr>
              <a:buSzTx/>
              <a:tabLst>
                <a:tab pos="756285" algn="l"/>
              </a:tabLst>
            </a:pPr>
            <a:endParaRPr lang="en-US" sz="1200" b="1" i="0" u="none" strike="noStrike" kern="1200" cap="none" spc="0" normalizeH="0" baseline="0" noProof="0">
              <a:ln>
                <a:noFill/>
              </a:ln>
              <a:solidFill>
                <a:prstClr val="black"/>
              </a:solidFill>
              <a:effectLst/>
              <a:uLnTx/>
              <a:uFillTx/>
              <a:latin typeface="Poppins" panose="00000500000000000000" pitchFamily="2" charset="0"/>
              <a:cs typeface="Poppins" panose="00000500000000000000" pitchFamily="2" charset="0"/>
            </a:endParaRPr>
          </a:p>
        </p:txBody>
      </p:sp>
      <p:pic>
        <p:nvPicPr>
          <p:cNvPr id="13" name="Graphic 3" descr="Question Mark with solid fill">
            <a:extLst>
              <a:ext uri="{FF2B5EF4-FFF2-40B4-BE49-F238E27FC236}">
                <a16:creationId xmlns:a16="http://schemas.microsoft.com/office/drawing/2014/main" id="{E8306FE9-6538-9667-EED0-AA2F0153673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097086" y="3895892"/>
            <a:ext cx="560137" cy="486611"/>
          </a:xfrm>
          <a:prstGeom prst="rect">
            <a:avLst/>
          </a:prstGeom>
        </p:spPr>
      </p:pic>
      <p:sp>
        <p:nvSpPr>
          <p:cNvPr id="15" name="TextBox 14">
            <a:extLst>
              <a:ext uri="{FF2B5EF4-FFF2-40B4-BE49-F238E27FC236}">
                <a16:creationId xmlns:a16="http://schemas.microsoft.com/office/drawing/2014/main" id="{23CF67E0-6A23-0A9D-A7EB-EC60C0FA027F}"/>
              </a:ext>
            </a:extLst>
          </p:cNvPr>
          <p:cNvSpPr txBox="1"/>
          <p:nvPr/>
        </p:nvSpPr>
        <p:spPr>
          <a:xfrm>
            <a:off x="4947318" y="3997492"/>
            <a:ext cx="6207960" cy="27699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en-US">
                <a:cs typeface="Poppins"/>
              </a:rPr>
              <a:t>Quel devrait être le </a:t>
            </a:r>
            <a:r>
              <a:rPr lang="en-US" b="1">
                <a:cs typeface="Poppins"/>
              </a:rPr>
              <a:t>rôle du GFF </a:t>
            </a:r>
            <a:r>
              <a:rPr lang="en-US">
                <a:cs typeface="Poppins"/>
              </a:rPr>
              <a:t>dans ce changement de donne ?</a:t>
            </a:r>
            <a:endParaRPr lang="en-US"/>
          </a:p>
        </p:txBody>
      </p:sp>
      <p:pic>
        <p:nvPicPr>
          <p:cNvPr id="18" name="Graphic 17" descr="Customer review with solid fill">
            <a:extLst>
              <a:ext uri="{FF2B5EF4-FFF2-40B4-BE49-F238E27FC236}">
                <a16:creationId xmlns:a16="http://schemas.microsoft.com/office/drawing/2014/main" id="{A5048172-09E3-309A-0D21-54383670619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14400" y="2413000"/>
            <a:ext cx="2038350" cy="2038350"/>
          </a:xfrm>
          <a:prstGeom prst="rect">
            <a:avLst/>
          </a:prstGeom>
        </p:spPr>
      </p:pic>
    </p:spTree>
    <p:extLst>
      <p:ext uri="{BB962C8B-B14F-4D97-AF65-F5344CB8AC3E}">
        <p14:creationId xmlns:p14="http://schemas.microsoft.com/office/powerpoint/2010/main" val="1340327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A7E3ED9B-21DC-4D65-BDCB-09ABD166269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6" name="think-cell data - do not delete" hidden="1">
                        <a:extLst>
                          <a:ext uri="{FF2B5EF4-FFF2-40B4-BE49-F238E27FC236}">
                            <a16:creationId xmlns:a16="http://schemas.microsoft.com/office/drawing/2014/main" id="{A7E3ED9B-21DC-4D65-BDCB-09ABD166269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a:extLst>
              <a:ext uri="{FF2B5EF4-FFF2-40B4-BE49-F238E27FC236}">
                <a16:creationId xmlns:a16="http://schemas.microsoft.com/office/drawing/2014/main" id="{BD69B49C-0610-1E5C-1082-6182BE3B2010}"/>
              </a:ext>
            </a:extLst>
          </p:cNvPr>
          <p:cNvSpPr>
            <a:spLocks noGrp="1"/>
          </p:cNvSpPr>
          <p:nvPr>
            <p:ph idx="1"/>
          </p:nvPr>
        </p:nvSpPr>
        <p:spPr>
          <a:xfrm>
            <a:off x="7272000" y="3713441"/>
            <a:ext cx="4114800" cy="3564000"/>
          </a:xfrm>
        </p:spPr>
        <p:txBody>
          <a:bodyPr vert="horz" lIns="0" tIns="0" rIns="0" bIns="0" rtlCol="0" anchor="t">
            <a:noAutofit/>
          </a:bodyPr>
          <a:lstStyle/>
          <a:p>
            <a:pPr algn="ctr"/>
            <a:r>
              <a:rPr lang="en-US" i="1">
                <a:latin typeface="Verdana"/>
                <a:ea typeface="Verdana"/>
              </a:rPr>
              <a:t>Toute demande relative au processus stratégique peut être envoyée à </a:t>
            </a:r>
            <a:r>
              <a:rPr lang="en-US" b="1" i="1">
                <a:latin typeface="Verdana"/>
                <a:ea typeface="Verdana"/>
                <a:hlinkClick r:id="rId5">
                  <a:extLst>
                    <a:ext uri="{A12FA001-AC4F-418D-AE19-62706E023703}">
                      <ahyp:hlinkClr xmlns:ahyp="http://schemas.microsoft.com/office/drawing/2018/hyperlinkcolor" val="tx"/>
                    </a:ext>
                  </a:extLst>
                </a:hlinkClick>
              </a:rPr>
              <a:t>gffstrategy@worldbank.org.</a:t>
            </a:r>
            <a:endParaRPr lang="en-US" b="1" i="1">
              <a:latin typeface="Verdana"/>
              <a:ea typeface="Verdana"/>
            </a:endParaRPr>
          </a:p>
          <a:p>
            <a:pPr algn="ctr"/>
            <a:endParaRPr lang="en-US"/>
          </a:p>
        </p:txBody>
      </p:sp>
      <p:sp>
        <p:nvSpPr>
          <p:cNvPr id="4" name="Slide Number Placeholder 3">
            <a:extLst>
              <a:ext uri="{FF2B5EF4-FFF2-40B4-BE49-F238E27FC236}">
                <a16:creationId xmlns:a16="http://schemas.microsoft.com/office/drawing/2014/main" id="{EA19A14D-2E83-6930-16A7-4C987F0BA252}"/>
              </a:ext>
            </a:extLst>
          </p:cNvPr>
          <p:cNvSpPr>
            <a:spLocks noGrp="1"/>
          </p:cNvSpPr>
          <p:nvPr>
            <p:ph type="sldNum" sz="quarter" idx="12"/>
          </p:nvPr>
        </p:nvSpPr>
        <p:spPr/>
        <p:txBody>
          <a:bodyPr/>
          <a:lstStyle/>
          <a:p>
            <a:fld id="{6DF1F962-6FCF-4ED9-AB1A-FC8E17859AF0}" type="slidenum">
              <a:rPr lang="en-US" smtClean="0"/>
              <a:t>16</a:t>
            </a:fld>
            <a:endParaRPr lang="en-US"/>
          </a:p>
        </p:txBody>
      </p:sp>
      <p:pic>
        <p:nvPicPr>
          <p:cNvPr id="12" name="Graphic 11" descr="Cloud Computing outline">
            <a:extLst>
              <a:ext uri="{FF2B5EF4-FFF2-40B4-BE49-F238E27FC236}">
                <a16:creationId xmlns:a16="http://schemas.microsoft.com/office/drawing/2014/main" id="{46408801-4C72-6EF6-8CA2-0638AEC01DF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49159" y="2302510"/>
            <a:ext cx="1229360" cy="1229360"/>
          </a:xfrm>
          <a:prstGeom prst="rect">
            <a:avLst/>
          </a:prstGeom>
        </p:spPr>
      </p:pic>
      <p:sp>
        <p:nvSpPr>
          <p:cNvPr id="15" name="Content Placeholder 2">
            <a:extLst>
              <a:ext uri="{FF2B5EF4-FFF2-40B4-BE49-F238E27FC236}">
                <a16:creationId xmlns:a16="http://schemas.microsoft.com/office/drawing/2014/main" id="{F916955E-982A-BA16-E8F0-D9F23B0B7AE5}"/>
              </a:ext>
            </a:extLst>
          </p:cNvPr>
          <p:cNvSpPr txBox="1">
            <a:spLocks/>
          </p:cNvSpPr>
          <p:nvPr/>
        </p:nvSpPr>
        <p:spPr>
          <a:xfrm>
            <a:off x="413998" y="3714750"/>
            <a:ext cx="4899682" cy="1452880"/>
          </a:xfrm>
          <a:prstGeom prst="rect">
            <a:avLst/>
          </a:prstGeom>
        </p:spPr>
        <p:txBody>
          <a:bodyPr vert="horz" lIns="0" tIns="0" rIns="0" bIns="0" rtlCol="0" anchor="t">
            <a:noAutofit/>
          </a:bodyPr>
          <a:lstStyle>
            <a:lvl1pPr marL="0" indent="0" algn="l" defTabSz="914400" rtl="0" eaLnBrk="1" latinLnBrk="0" hangingPunct="1">
              <a:lnSpc>
                <a:spcPct val="100000"/>
              </a:lnSpc>
              <a:spcBef>
                <a:spcPts val="0"/>
              </a:spcBef>
              <a:buClr>
                <a:schemeClr val="bg1"/>
              </a:buClr>
              <a:buFont typeface="Arial" panose="020B0604020202020204" pitchFamily="34" charset="0"/>
              <a:buNone/>
              <a:defRPr sz="18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1pPr>
            <a:lvl2pPr marL="0" indent="0" algn="l" defTabSz="914400" rtl="0" eaLnBrk="1" latinLnBrk="0" hangingPunct="1">
              <a:lnSpc>
                <a:spcPct val="100000"/>
              </a:lnSpc>
              <a:spcBef>
                <a:spcPts val="0"/>
              </a:spcBef>
              <a:spcAft>
                <a:spcPts val="1417"/>
              </a:spcAft>
              <a:buClr>
                <a:schemeClr val="bg1"/>
              </a:buClr>
              <a:buFont typeface="Arial" panose="020B0604020202020204" pitchFamily="34" charset="0"/>
              <a:buNone/>
              <a:defRPr sz="18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230188" indent="-230188" algn="l" defTabSz="914400" rtl="0" eaLnBrk="1" latinLnBrk="0" hangingPunct="1">
              <a:lnSpc>
                <a:spcPct val="100000"/>
              </a:lnSpc>
              <a:spcBef>
                <a:spcPts val="0"/>
              </a:spcBef>
              <a:spcAft>
                <a:spcPts val="1417"/>
              </a:spcAft>
              <a:buClr>
                <a:schemeClr val="bg1"/>
              </a:buClr>
              <a:buSzPct val="110000"/>
              <a:buFont typeface="Poppins" panose="00000500000000000000" pitchFamily="2" charset="0"/>
              <a:buChar char="•"/>
              <a:tabLst/>
              <a:defRPr sz="18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288000" indent="-144000" algn="l" defTabSz="914400" rtl="0" eaLnBrk="1" latinLnBrk="0" hangingPunct="1">
              <a:lnSpc>
                <a:spcPct val="100000"/>
              </a:lnSpc>
              <a:spcBef>
                <a:spcPts val="0"/>
              </a:spcBef>
              <a:spcAft>
                <a:spcPts val="1417"/>
              </a:spcAft>
              <a:buClr>
                <a:schemeClr val="bg1"/>
              </a:buClr>
              <a:buSzPct val="110000"/>
              <a:buFont typeface="Poppins" panose="00000500000000000000" pitchFamily="2" charset="0"/>
              <a:buChar char="•"/>
              <a:defRPr sz="18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432000" indent="-144000" algn="l" defTabSz="914400" rtl="0" eaLnBrk="1" latinLnBrk="0" hangingPunct="1">
              <a:lnSpc>
                <a:spcPct val="100000"/>
              </a:lnSpc>
              <a:spcBef>
                <a:spcPts val="0"/>
              </a:spcBef>
              <a:spcAft>
                <a:spcPts val="1417"/>
              </a:spcAft>
              <a:buClr>
                <a:schemeClr val="bg1"/>
              </a:buClr>
              <a:buSzPct val="110000"/>
              <a:buFont typeface="Poppins" panose="00000500000000000000" pitchFamily="2" charset="0"/>
              <a:buChar char="•"/>
              <a:defRPr sz="1800" b="0" i="0" kern="1200">
                <a:solidFill>
                  <a:schemeClr val="bg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i="1">
                <a:latin typeface="Verdana"/>
                <a:ea typeface="Verdana"/>
              </a:rPr>
              <a:t>Pour plus d'informations sur </a:t>
            </a:r>
            <a:endParaRPr lang="en-US"/>
          </a:p>
          <a:p>
            <a:pPr algn="ctr"/>
            <a:r>
              <a:rPr lang="en-US" i="1">
                <a:latin typeface="Verdana"/>
                <a:ea typeface="Verdana"/>
              </a:rPr>
              <a:t>GFF, veuillez consulter le site </a:t>
            </a:r>
            <a:r>
              <a:rPr lang="en-US">
                <a:latin typeface="Verdana"/>
                <a:ea typeface="Verdana"/>
              </a:rPr>
              <a:t>https://www.globalfinancingfacility.org/</a:t>
            </a:r>
            <a:endParaRPr lang="en-US"/>
          </a:p>
          <a:p>
            <a:pPr algn="ctr"/>
            <a:endParaRPr lang="en-US" i="1">
              <a:highlight>
                <a:srgbClr val="FF00FF"/>
              </a:highlight>
            </a:endParaRPr>
          </a:p>
          <a:p>
            <a:pPr algn="ctr"/>
            <a:endParaRPr lang="en-US"/>
          </a:p>
        </p:txBody>
      </p:sp>
      <p:pic>
        <p:nvPicPr>
          <p:cNvPr id="9" name="Picture 8" descr="A blue globe with white text&#10;&#10;AI-generated content may be incorrect.">
            <a:extLst>
              <a:ext uri="{FF2B5EF4-FFF2-40B4-BE49-F238E27FC236}">
                <a16:creationId xmlns:a16="http://schemas.microsoft.com/office/drawing/2014/main" id="{2901FCF4-3074-0A49-A332-E8AFDC92ADF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53143" y="390664"/>
            <a:ext cx="4752975" cy="542925"/>
          </a:xfrm>
          <a:prstGeom prst="rect">
            <a:avLst/>
          </a:prstGeom>
        </p:spPr>
      </p:pic>
      <p:pic>
        <p:nvPicPr>
          <p:cNvPr id="2" name="Graphic 1" descr="Questions outline">
            <a:extLst>
              <a:ext uri="{FF2B5EF4-FFF2-40B4-BE49-F238E27FC236}">
                <a16:creationId xmlns:a16="http://schemas.microsoft.com/office/drawing/2014/main" id="{A607C9BC-1ACB-A327-CABD-C8237B98104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712200" y="2438400"/>
            <a:ext cx="1047750" cy="1092200"/>
          </a:xfrm>
          <a:prstGeom prst="rect">
            <a:avLst/>
          </a:prstGeom>
        </p:spPr>
      </p:pic>
    </p:spTree>
    <p:extLst>
      <p:ext uri="{BB962C8B-B14F-4D97-AF65-F5344CB8AC3E}">
        <p14:creationId xmlns:p14="http://schemas.microsoft.com/office/powerpoint/2010/main" val="3253202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F922C92-BB78-54EA-CB75-FB83E6036E0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404" imgH="405" progId="TCLayout.ActiveDocument.1">
                  <p:embed/>
                </p:oleObj>
              </mc:Choice>
              <mc:Fallback>
                <p:oleObj name="think-cell Slide" r:id="rId3" imgW="404" imgH="405" progId="TCLayout.ActiveDocument.1">
                  <p:embed/>
                  <p:pic>
                    <p:nvPicPr>
                      <p:cNvPr id="5" name="think-cell data - do not delete" hidden="1">
                        <a:extLst>
                          <a:ext uri="{FF2B5EF4-FFF2-40B4-BE49-F238E27FC236}">
                            <a16:creationId xmlns:a16="http://schemas.microsoft.com/office/drawing/2014/main" id="{EF922C92-BB78-54EA-CB75-FB83E6036E03}"/>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6ECAC3B-9603-0B45-E6C7-597C9DEDA337}"/>
              </a:ext>
            </a:extLst>
          </p:cNvPr>
          <p:cNvSpPr>
            <a:spLocks noGrp="1"/>
          </p:cNvSpPr>
          <p:nvPr>
            <p:ph type="title"/>
          </p:nvPr>
        </p:nvSpPr>
        <p:spPr/>
        <p:txBody>
          <a:bodyPr vert="horz"/>
          <a:lstStyle/>
          <a:p>
            <a:r>
              <a:rPr lang="en-US"/>
              <a:t>Cinq orientations stratégiques dans la stratégie actuelle du GFF (2021-2025)</a:t>
            </a:r>
            <a:br>
              <a:rPr lang="en-US" sz="1800">
                <a:effectLst/>
                <a:latin typeface="Aptos" panose="020B0004020202020204" pitchFamily="34" charset="0"/>
                <a:ea typeface="DengXian" panose="02010600030101010101" pitchFamily="2" charset="-122"/>
                <a:cs typeface="Aptos" panose="020B0004020202020204" pitchFamily="34" charset="0"/>
              </a:rPr>
            </a:br>
            <a:endParaRPr lang="en-US"/>
          </a:p>
        </p:txBody>
      </p:sp>
      <p:sp>
        <p:nvSpPr>
          <p:cNvPr id="3" name="Slide Number Placeholder 2">
            <a:extLst>
              <a:ext uri="{FF2B5EF4-FFF2-40B4-BE49-F238E27FC236}">
                <a16:creationId xmlns:a16="http://schemas.microsoft.com/office/drawing/2014/main" id="{10C45AC9-88DA-0C1A-8AD2-706E7A151912}"/>
              </a:ext>
            </a:extLst>
          </p:cNvPr>
          <p:cNvSpPr>
            <a:spLocks noGrp="1"/>
          </p:cNvSpPr>
          <p:nvPr>
            <p:ph type="sldNum" sz="quarter" idx="12"/>
          </p:nvPr>
        </p:nvSpPr>
        <p:spPr/>
        <p:txBody>
          <a:bodyPr/>
          <a:lstStyle/>
          <a:p>
            <a:fld id="{6DF1F962-6FCF-4ED9-AB1A-FC8E17859AF0}" type="slidenum">
              <a:rPr lang="en-US" smtClean="0"/>
              <a:t>2</a:t>
            </a:fld>
            <a:endParaRPr lang="en-US"/>
          </a:p>
        </p:txBody>
      </p:sp>
      <p:cxnSp>
        <p:nvCxnSpPr>
          <p:cNvPr id="19" name="Straight Connector 18">
            <a:extLst>
              <a:ext uri="{FF2B5EF4-FFF2-40B4-BE49-F238E27FC236}">
                <a16:creationId xmlns:a16="http://schemas.microsoft.com/office/drawing/2014/main" id="{1C09DD76-AE49-6104-F663-846BFF09A21B}"/>
              </a:ext>
            </a:extLst>
          </p:cNvPr>
          <p:cNvCxnSpPr>
            <a:cxnSpLocks/>
          </p:cNvCxnSpPr>
          <p:nvPr/>
        </p:nvCxnSpPr>
        <p:spPr>
          <a:xfrm>
            <a:off x="323674" y="2727945"/>
            <a:ext cx="5769626" cy="0"/>
          </a:xfrm>
          <a:prstGeom prst="line">
            <a:avLst/>
          </a:prstGeom>
          <a:ln w="31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04346C81-4294-B756-36BA-6C948AEA8FB7}"/>
              </a:ext>
            </a:extLst>
          </p:cNvPr>
          <p:cNvSpPr/>
          <p:nvPr/>
        </p:nvSpPr>
        <p:spPr>
          <a:xfrm>
            <a:off x="575674" y="1471379"/>
            <a:ext cx="5517626" cy="328482"/>
          </a:xfrm>
          <a:prstGeom prst="rect">
            <a:avLst/>
          </a:prstGeom>
          <a:no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a:solidFill>
                  <a:schemeClr val="tx1"/>
                </a:solidFill>
              </a:rPr>
              <a:t>Orientations stratégiques actuelles</a:t>
            </a:r>
          </a:p>
        </p:txBody>
      </p:sp>
      <p:cxnSp>
        <p:nvCxnSpPr>
          <p:cNvPr id="28" name="Straight Connector 27">
            <a:extLst>
              <a:ext uri="{FF2B5EF4-FFF2-40B4-BE49-F238E27FC236}">
                <a16:creationId xmlns:a16="http://schemas.microsoft.com/office/drawing/2014/main" id="{D26BC6DA-2E4E-03E0-ED08-0E2B52F954F1}"/>
              </a:ext>
            </a:extLst>
          </p:cNvPr>
          <p:cNvCxnSpPr>
            <a:cxnSpLocks/>
          </p:cNvCxnSpPr>
          <p:nvPr/>
        </p:nvCxnSpPr>
        <p:spPr>
          <a:xfrm>
            <a:off x="305675" y="3656029"/>
            <a:ext cx="5769864" cy="0"/>
          </a:xfrm>
          <a:prstGeom prst="line">
            <a:avLst/>
          </a:prstGeom>
          <a:ln w="31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E172278-3981-622D-8831-1F7EEEF77928}"/>
              </a:ext>
            </a:extLst>
          </p:cNvPr>
          <p:cNvCxnSpPr>
            <a:cxnSpLocks/>
          </p:cNvCxnSpPr>
          <p:nvPr/>
        </p:nvCxnSpPr>
        <p:spPr>
          <a:xfrm>
            <a:off x="305674" y="4584113"/>
            <a:ext cx="5769864" cy="0"/>
          </a:xfrm>
          <a:prstGeom prst="line">
            <a:avLst/>
          </a:prstGeom>
          <a:ln w="31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963869B8-B589-906D-9720-AFF1C3C785A5}"/>
              </a:ext>
            </a:extLst>
          </p:cNvPr>
          <p:cNvCxnSpPr>
            <a:cxnSpLocks/>
          </p:cNvCxnSpPr>
          <p:nvPr/>
        </p:nvCxnSpPr>
        <p:spPr>
          <a:xfrm>
            <a:off x="305674" y="5512197"/>
            <a:ext cx="5769864" cy="0"/>
          </a:xfrm>
          <a:prstGeom prst="line">
            <a:avLst/>
          </a:prstGeom>
          <a:ln w="3175">
            <a:solidFill>
              <a:schemeClr val="bg1">
                <a:lumMod val="75000"/>
              </a:schemeClr>
            </a:solidFill>
            <a:prstDash val="lgDash"/>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1CA2E8DF-F815-9A57-91FA-C820A48B1206}"/>
              </a:ext>
            </a:extLst>
          </p:cNvPr>
          <p:cNvGrpSpPr/>
          <p:nvPr/>
        </p:nvGrpSpPr>
        <p:grpSpPr>
          <a:xfrm>
            <a:off x="333106" y="4636675"/>
            <a:ext cx="5790325" cy="822960"/>
            <a:chOff x="747109" y="4661580"/>
            <a:chExt cx="5790325" cy="822960"/>
          </a:xfrm>
        </p:grpSpPr>
        <p:sp>
          <p:nvSpPr>
            <p:cNvPr id="41" name="Rectangle 40">
              <a:extLst>
                <a:ext uri="{FF2B5EF4-FFF2-40B4-BE49-F238E27FC236}">
                  <a16:creationId xmlns:a16="http://schemas.microsoft.com/office/drawing/2014/main" id="{D4F76123-25F3-3403-A12D-933D1C0FC767}"/>
                </a:ext>
              </a:extLst>
            </p:cNvPr>
            <p:cNvSpPr/>
            <p:nvPr/>
          </p:nvSpPr>
          <p:spPr>
            <a:xfrm>
              <a:off x="1017109" y="4661580"/>
              <a:ext cx="5520325"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lgn="ctr"/>
              <a:r>
                <a:rPr lang="en-US" sz="1400" b="1" dirty="0" err="1">
                  <a:ea typeface="+mn-lt"/>
                  <a:cs typeface="+mn-lt"/>
                </a:rPr>
                <a:t>Mettre</a:t>
              </a:r>
              <a:r>
                <a:rPr lang="en-US" sz="1400" b="1" dirty="0">
                  <a:ea typeface="+mn-lt"/>
                  <a:cs typeface="+mn-lt"/>
                </a:rPr>
                <a:t> </a:t>
              </a:r>
              <a:r>
                <a:rPr lang="en-US" sz="1400" b="1" dirty="0" err="1">
                  <a:ea typeface="+mn-lt"/>
                  <a:cs typeface="+mn-lt"/>
                </a:rPr>
                <a:t>en</a:t>
              </a:r>
              <a:r>
                <a:rPr lang="en-US" sz="1400" b="1" dirty="0">
                  <a:ea typeface="+mn-lt"/>
                  <a:cs typeface="+mn-lt"/>
                </a:rPr>
                <a:t> place des </a:t>
              </a:r>
              <a:r>
                <a:rPr lang="en-US" sz="1400" b="1" dirty="0" err="1">
                  <a:ea typeface="+mn-lt"/>
                  <a:cs typeface="+mn-lt"/>
                </a:rPr>
                <a:t>systèmes</a:t>
              </a:r>
              <a:r>
                <a:rPr lang="en-US" sz="1400" b="1" dirty="0">
                  <a:ea typeface="+mn-lt"/>
                  <a:cs typeface="+mn-lt"/>
                </a:rPr>
                <a:t> de </a:t>
              </a:r>
              <a:r>
                <a:rPr lang="en-US" sz="1400" b="1" dirty="0" err="1">
                  <a:ea typeface="+mn-lt"/>
                  <a:cs typeface="+mn-lt"/>
                </a:rPr>
                <a:t>financement</a:t>
              </a:r>
              <a:r>
                <a:rPr lang="en-US" sz="1400" b="1" dirty="0">
                  <a:ea typeface="+mn-lt"/>
                  <a:cs typeface="+mn-lt"/>
                </a:rPr>
                <a:t> de la santé plus </a:t>
              </a:r>
              <a:r>
                <a:rPr lang="en-US" sz="1400" b="1" dirty="0" err="1">
                  <a:ea typeface="+mn-lt"/>
                  <a:cs typeface="+mn-lt"/>
                </a:rPr>
                <a:t>résilients</a:t>
              </a:r>
              <a:r>
                <a:rPr lang="en-US" sz="1400" b="1" dirty="0">
                  <a:ea typeface="+mn-lt"/>
                  <a:cs typeface="+mn-lt"/>
                </a:rPr>
                <a:t>, </a:t>
              </a:r>
              <a:r>
                <a:rPr lang="en-US" sz="1400" b="1" dirty="0" err="1">
                  <a:ea typeface="+mn-lt"/>
                  <a:cs typeface="+mn-lt"/>
                </a:rPr>
                <a:t>équitables</a:t>
              </a:r>
              <a:r>
                <a:rPr lang="en-US" sz="1400" b="1" dirty="0">
                  <a:ea typeface="+mn-lt"/>
                  <a:cs typeface="+mn-lt"/>
                </a:rPr>
                <a:t> et durables</a:t>
              </a:r>
            </a:p>
          </p:txBody>
        </p:sp>
        <p:sp>
          <p:nvSpPr>
            <p:cNvPr id="42" name="Oval 41">
              <a:extLst>
                <a:ext uri="{FF2B5EF4-FFF2-40B4-BE49-F238E27FC236}">
                  <a16:creationId xmlns:a16="http://schemas.microsoft.com/office/drawing/2014/main" id="{9EB62371-F72B-75AB-67FC-CC6AC61F1659}"/>
                </a:ext>
              </a:extLst>
            </p:cNvPr>
            <p:cNvSpPr/>
            <p:nvPr/>
          </p:nvSpPr>
          <p:spPr>
            <a:xfrm>
              <a:off x="747109" y="4808622"/>
              <a:ext cx="540000" cy="54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pic>
          <p:nvPicPr>
            <p:cNvPr id="43" name="Graphic 42" descr="Coins outline">
              <a:extLst>
                <a:ext uri="{FF2B5EF4-FFF2-40B4-BE49-F238E27FC236}">
                  <a16:creationId xmlns:a16="http://schemas.microsoft.com/office/drawing/2014/main" id="{3D11E193-F0B8-5F60-8258-2A595B2C4E0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5971" y="4857484"/>
              <a:ext cx="442276" cy="442276"/>
            </a:xfrm>
            <a:prstGeom prst="rect">
              <a:avLst/>
            </a:prstGeom>
          </p:spPr>
        </p:pic>
      </p:grpSp>
      <p:grpSp>
        <p:nvGrpSpPr>
          <p:cNvPr id="51" name="Group 50">
            <a:extLst>
              <a:ext uri="{FF2B5EF4-FFF2-40B4-BE49-F238E27FC236}">
                <a16:creationId xmlns:a16="http://schemas.microsoft.com/office/drawing/2014/main" id="{2F20D827-3DDD-8D01-E880-24658B17D346}"/>
              </a:ext>
            </a:extLst>
          </p:cNvPr>
          <p:cNvGrpSpPr/>
          <p:nvPr/>
        </p:nvGrpSpPr>
        <p:grpSpPr>
          <a:xfrm>
            <a:off x="305675" y="1852423"/>
            <a:ext cx="5790325" cy="822960"/>
            <a:chOff x="305675" y="1952034"/>
            <a:chExt cx="5790325" cy="822960"/>
          </a:xfrm>
        </p:grpSpPr>
        <p:sp>
          <p:nvSpPr>
            <p:cNvPr id="20" name="Rectangle 19">
              <a:extLst>
                <a:ext uri="{FF2B5EF4-FFF2-40B4-BE49-F238E27FC236}">
                  <a16:creationId xmlns:a16="http://schemas.microsoft.com/office/drawing/2014/main" id="{5E794D43-D7EC-B28C-E609-3B115D68693C}"/>
                </a:ext>
              </a:extLst>
            </p:cNvPr>
            <p:cNvSpPr/>
            <p:nvPr/>
          </p:nvSpPr>
          <p:spPr>
            <a:xfrm>
              <a:off x="575675" y="1952034"/>
              <a:ext cx="5520325"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lgn="ctr"/>
              <a:r>
                <a:rPr lang="en-US" sz="1400" b="1"/>
                <a:t>Renforcer le leadership national et l'alignement des partenaires</a:t>
              </a:r>
            </a:p>
          </p:txBody>
        </p:sp>
        <p:sp>
          <p:nvSpPr>
            <p:cNvPr id="21" name="Oval 20">
              <a:extLst>
                <a:ext uri="{FF2B5EF4-FFF2-40B4-BE49-F238E27FC236}">
                  <a16:creationId xmlns:a16="http://schemas.microsoft.com/office/drawing/2014/main" id="{72CB83F6-B0EC-5FB9-0C72-020444CDC8B6}"/>
                </a:ext>
              </a:extLst>
            </p:cNvPr>
            <p:cNvSpPr/>
            <p:nvPr/>
          </p:nvSpPr>
          <p:spPr>
            <a:xfrm>
              <a:off x="305675" y="2050903"/>
              <a:ext cx="540000" cy="54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pic>
          <p:nvPicPr>
            <p:cNvPr id="53" name="Graphic 52" descr="Management Silhouette">
              <a:extLst>
                <a:ext uri="{FF2B5EF4-FFF2-40B4-BE49-F238E27FC236}">
                  <a16:creationId xmlns:a16="http://schemas.microsoft.com/office/drawing/2014/main" id="{78711778-1F35-0D84-E7DA-143EC3BF259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7075" y="2092303"/>
              <a:ext cx="457200" cy="457200"/>
            </a:xfrm>
            <a:prstGeom prst="rect">
              <a:avLst/>
            </a:prstGeom>
          </p:spPr>
        </p:pic>
      </p:grpSp>
      <p:grpSp>
        <p:nvGrpSpPr>
          <p:cNvPr id="50" name="Group 49">
            <a:extLst>
              <a:ext uri="{FF2B5EF4-FFF2-40B4-BE49-F238E27FC236}">
                <a16:creationId xmlns:a16="http://schemas.microsoft.com/office/drawing/2014/main" id="{64C5E13D-FBC8-9014-38B6-EF64F56855B5}"/>
              </a:ext>
            </a:extLst>
          </p:cNvPr>
          <p:cNvGrpSpPr/>
          <p:nvPr/>
        </p:nvGrpSpPr>
        <p:grpSpPr>
          <a:xfrm>
            <a:off x="305674" y="2780507"/>
            <a:ext cx="5790325" cy="822960"/>
            <a:chOff x="305674" y="2789389"/>
            <a:chExt cx="5790325" cy="822960"/>
          </a:xfrm>
        </p:grpSpPr>
        <p:sp>
          <p:nvSpPr>
            <p:cNvPr id="29" name="Rectangle 28">
              <a:extLst>
                <a:ext uri="{FF2B5EF4-FFF2-40B4-BE49-F238E27FC236}">
                  <a16:creationId xmlns:a16="http://schemas.microsoft.com/office/drawing/2014/main" id="{18A9D979-C86F-6E1B-E617-4817F4285A0F}"/>
                </a:ext>
              </a:extLst>
            </p:cNvPr>
            <p:cNvSpPr/>
            <p:nvPr/>
          </p:nvSpPr>
          <p:spPr>
            <a:xfrm>
              <a:off x="575674" y="2789389"/>
              <a:ext cx="5520325"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lgn="ctr"/>
              <a:r>
                <a:rPr lang="en-US" sz="1400" b="1"/>
                <a:t>Promouvoir l'équité, l'expression et l'égalité entre les hommes et les femmes</a:t>
              </a:r>
            </a:p>
          </p:txBody>
        </p:sp>
        <p:sp>
          <p:nvSpPr>
            <p:cNvPr id="30" name="Oval 29">
              <a:extLst>
                <a:ext uri="{FF2B5EF4-FFF2-40B4-BE49-F238E27FC236}">
                  <a16:creationId xmlns:a16="http://schemas.microsoft.com/office/drawing/2014/main" id="{DBBA45A9-CF85-A6F7-A065-E79562278FE1}"/>
                </a:ext>
              </a:extLst>
            </p:cNvPr>
            <p:cNvSpPr/>
            <p:nvPr/>
          </p:nvSpPr>
          <p:spPr>
            <a:xfrm>
              <a:off x="305674" y="2905051"/>
              <a:ext cx="540000" cy="54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pic>
          <p:nvPicPr>
            <p:cNvPr id="55" name="Graphic 54" descr="Frau mit Kind Silhouette">
              <a:extLst>
                <a:ext uri="{FF2B5EF4-FFF2-40B4-BE49-F238E27FC236}">
                  <a16:creationId xmlns:a16="http://schemas.microsoft.com/office/drawing/2014/main" id="{6F0C71F8-9057-F583-8B3B-945780085D4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00190" y="2986075"/>
              <a:ext cx="365760" cy="365760"/>
            </a:xfrm>
            <a:prstGeom prst="rect">
              <a:avLst/>
            </a:prstGeom>
          </p:spPr>
        </p:pic>
      </p:grpSp>
      <p:grpSp>
        <p:nvGrpSpPr>
          <p:cNvPr id="49" name="Group 48">
            <a:extLst>
              <a:ext uri="{FF2B5EF4-FFF2-40B4-BE49-F238E27FC236}">
                <a16:creationId xmlns:a16="http://schemas.microsoft.com/office/drawing/2014/main" id="{24149BDA-5422-6463-AF42-EAA072D05576}"/>
              </a:ext>
            </a:extLst>
          </p:cNvPr>
          <p:cNvGrpSpPr/>
          <p:nvPr/>
        </p:nvGrpSpPr>
        <p:grpSpPr>
          <a:xfrm>
            <a:off x="305674" y="3708591"/>
            <a:ext cx="5790325" cy="822960"/>
            <a:chOff x="305674" y="3690244"/>
            <a:chExt cx="5790325" cy="822960"/>
          </a:xfrm>
        </p:grpSpPr>
        <p:sp>
          <p:nvSpPr>
            <p:cNvPr id="35" name="Rectangle 34">
              <a:extLst>
                <a:ext uri="{FF2B5EF4-FFF2-40B4-BE49-F238E27FC236}">
                  <a16:creationId xmlns:a16="http://schemas.microsoft.com/office/drawing/2014/main" id="{E9825EF3-35BB-582D-7547-5683683E6A44}"/>
                </a:ext>
              </a:extLst>
            </p:cNvPr>
            <p:cNvSpPr/>
            <p:nvPr/>
          </p:nvSpPr>
          <p:spPr>
            <a:xfrm>
              <a:off x="575674" y="3690244"/>
              <a:ext cx="5520325"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lgn="ctr"/>
              <a:r>
                <a:rPr lang="en-US" sz="1400" b="1">
                  <a:ea typeface="+mn-lt"/>
                  <a:cs typeface="+mn-lt"/>
                </a:rPr>
                <a:t>Protéger et promouvoir des services de santé essentiels de haute qualité en réimaginant la prestation de services</a:t>
              </a:r>
              <a:endParaRPr lang="en-US" sz="1400" b="1"/>
            </a:p>
          </p:txBody>
        </p:sp>
        <p:sp>
          <p:nvSpPr>
            <p:cNvPr id="36" name="Oval 35">
              <a:extLst>
                <a:ext uri="{FF2B5EF4-FFF2-40B4-BE49-F238E27FC236}">
                  <a16:creationId xmlns:a16="http://schemas.microsoft.com/office/drawing/2014/main" id="{0099C5BA-8EE9-4899-6AFF-8250D44243B3}"/>
                </a:ext>
              </a:extLst>
            </p:cNvPr>
            <p:cNvSpPr/>
            <p:nvPr/>
          </p:nvSpPr>
          <p:spPr>
            <a:xfrm>
              <a:off x="305674" y="3812726"/>
              <a:ext cx="540000" cy="54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pic>
          <p:nvPicPr>
            <p:cNvPr id="56" name="Graphic 55" descr="Open hand with plant outline">
              <a:extLst>
                <a:ext uri="{FF2B5EF4-FFF2-40B4-BE49-F238E27FC236}">
                  <a16:creationId xmlns:a16="http://schemas.microsoft.com/office/drawing/2014/main" id="{9B3C0891-8C7A-74CE-1370-FDA5D77B8A5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77919" y="3884972"/>
              <a:ext cx="395509" cy="395509"/>
            </a:xfrm>
            <a:prstGeom prst="rect">
              <a:avLst/>
            </a:prstGeom>
          </p:spPr>
        </p:pic>
      </p:grpSp>
      <p:grpSp>
        <p:nvGrpSpPr>
          <p:cNvPr id="38" name="Group 37">
            <a:extLst>
              <a:ext uri="{FF2B5EF4-FFF2-40B4-BE49-F238E27FC236}">
                <a16:creationId xmlns:a16="http://schemas.microsoft.com/office/drawing/2014/main" id="{4CB09853-1ACE-C99B-67BD-C7796CF3F2D7}"/>
              </a:ext>
            </a:extLst>
          </p:cNvPr>
          <p:cNvGrpSpPr/>
          <p:nvPr/>
        </p:nvGrpSpPr>
        <p:grpSpPr>
          <a:xfrm>
            <a:off x="302975" y="5564762"/>
            <a:ext cx="5790325" cy="822960"/>
            <a:chOff x="305674" y="5428455"/>
            <a:chExt cx="5790325" cy="822960"/>
          </a:xfrm>
        </p:grpSpPr>
        <p:sp>
          <p:nvSpPr>
            <p:cNvPr id="47" name="Rectangle 46">
              <a:extLst>
                <a:ext uri="{FF2B5EF4-FFF2-40B4-BE49-F238E27FC236}">
                  <a16:creationId xmlns:a16="http://schemas.microsoft.com/office/drawing/2014/main" id="{5320BAF4-F310-C9BD-8577-10380D0877CF}"/>
                </a:ext>
              </a:extLst>
            </p:cNvPr>
            <p:cNvSpPr/>
            <p:nvPr/>
          </p:nvSpPr>
          <p:spPr>
            <a:xfrm>
              <a:off x="575674" y="5428455"/>
              <a:ext cx="5520325" cy="8229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45720" rIns="91440" bIns="45720" numCol="1" spcCol="0" rtlCol="0" fromWordArt="0" anchor="ctr" anchorCtr="0" forceAA="0" compatLnSpc="1">
              <a:prstTxWarp prst="textNoShape">
                <a:avLst/>
              </a:prstTxWarp>
              <a:noAutofit/>
            </a:bodyPr>
            <a:lstStyle/>
            <a:p>
              <a:pPr algn="ctr"/>
              <a:r>
                <a:rPr lang="en-US" sz="1400" b="1">
                  <a:ea typeface="+mn-lt"/>
                  <a:cs typeface="+mn-lt"/>
                </a:rPr>
                <a:t>Poursuivre sans relâche les efforts en vue d'obtenir des résultats</a:t>
              </a:r>
              <a:endParaRPr lang="en-US" sz="1400" b="1"/>
            </a:p>
          </p:txBody>
        </p:sp>
        <p:sp>
          <p:nvSpPr>
            <p:cNvPr id="48" name="Oval 47">
              <a:extLst>
                <a:ext uri="{FF2B5EF4-FFF2-40B4-BE49-F238E27FC236}">
                  <a16:creationId xmlns:a16="http://schemas.microsoft.com/office/drawing/2014/main" id="{8399DD59-3A75-8163-94AB-B21D423D8B25}"/>
                </a:ext>
              </a:extLst>
            </p:cNvPr>
            <p:cNvSpPr/>
            <p:nvPr/>
          </p:nvSpPr>
          <p:spPr>
            <a:xfrm>
              <a:off x="305674" y="5569935"/>
              <a:ext cx="540000" cy="540000"/>
            </a:xfrm>
            <a:prstGeom prst="ellipse">
              <a:avLst/>
            </a:prstGeom>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a:p>
          </p:txBody>
        </p:sp>
        <p:pic>
          <p:nvPicPr>
            <p:cNvPr id="57" name="Grafik 9" descr="Volltreffer">
              <a:extLst>
                <a:ext uri="{FF2B5EF4-FFF2-40B4-BE49-F238E27FC236}">
                  <a16:creationId xmlns:a16="http://schemas.microsoft.com/office/drawing/2014/main" id="{42CA232C-8B7B-CB8D-A278-737B5B0F9A09}"/>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59841" y="5611336"/>
              <a:ext cx="457200" cy="457200"/>
            </a:xfrm>
            <a:prstGeom prst="rect">
              <a:avLst/>
            </a:prstGeom>
          </p:spPr>
        </p:pic>
      </p:grpSp>
      <p:grpSp>
        <p:nvGrpSpPr>
          <p:cNvPr id="14" name="Group 13">
            <a:extLst>
              <a:ext uri="{FF2B5EF4-FFF2-40B4-BE49-F238E27FC236}">
                <a16:creationId xmlns:a16="http://schemas.microsoft.com/office/drawing/2014/main" id="{1AFF0A66-96A6-7C95-1ABB-D60F1BC4D7F3}"/>
              </a:ext>
            </a:extLst>
          </p:cNvPr>
          <p:cNvGrpSpPr/>
          <p:nvPr/>
        </p:nvGrpSpPr>
        <p:grpSpPr>
          <a:xfrm>
            <a:off x="7273158" y="2090043"/>
            <a:ext cx="4114800" cy="4114800"/>
            <a:chOff x="7273158" y="2090043"/>
            <a:chExt cx="4114800" cy="4114800"/>
          </a:xfrm>
        </p:grpSpPr>
        <p:sp>
          <p:nvSpPr>
            <p:cNvPr id="12" name="Oval 11">
              <a:hlinkClick r:id="rId15"/>
              <a:extLst>
                <a:ext uri="{FF2B5EF4-FFF2-40B4-BE49-F238E27FC236}">
                  <a16:creationId xmlns:a16="http://schemas.microsoft.com/office/drawing/2014/main" id="{FEFE8ADA-BD11-FF26-E5C0-70CF1FFA8F17}"/>
                </a:ext>
              </a:extLst>
            </p:cNvPr>
            <p:cNvSpPr/>
            <p:nvPr/>
          </p:nvSpPr>
          <p:spPr>
            <a:xfrm>
              <a:off x="7273158" y="2090043"/>
              <a:ext cx="4114800" cy="4114800"/>
            </a:xfrm>
            <a:prstGeom prst="ellipse">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TextBox 5">
              <a:extLst>
                <a:ext uri="{FF2B5EF4-FFF2-40B4-BE49-F238E27FC236}">
                  <a16:creationId xmlns:a16="http://schemas.microsoft.com/office/drawing/2014/main" id="{CD957D47-DD06-51FD-934B-DD2BA2255689}"/>
                </a:ext>
              </a:extLst>
            </p:cNvPr>
            <p:cNvSpPr txBox="1"/>
            <p:nvPr/>
          </p:nvSpPr>
          <p:spPr>
            <a:xfrm>
              <a:off x="7273158" y="4100664"/>
              <a:ext cx="4114800" cy="954107"/>
            </a:xfrm>
            <a:prstGeom prst="rect">
              <a:avLst/>
            </a:prstGeom>
            <a:noFill/>
          </p:spPr>
          <p:txBody>
            <a:bodyPr wrap="square">
              <a:spAutoFit/>
            </a:bodyPr>
            <a:lstStyle/>
            <a:p>
              <a:pPr algn="ctr"/>
              <a:r>
                <a:rPr lang="en-GB" sz="1400" b="1">
                  <a:hlinkClick r:id="" action="ppaction://noaction"/>
                </a:rPr>
                <a:t>La stratégie actuelle de la facilité de financement mondiale peut être consultée ici : </a:t>
              </a:r>
            </a:p>
            <a:p>
              <a:pPr algn="ctr"/>
              <a:endParaRPr lang="en-GB" sz="1400" b="1">
                <a:hlinkClick r:id="" action="ppaction://noaction"/>
              </a:endParaRPr>
            </a:p>
            <a:p>
              <a:pPr algn="ctr"/>
              <a:r>
                <a:rPr lang="en-GB" sz="1400" b="1">
                  <a:hlinkClick r:id="" action="ppaction://noaction"/>
                </a:rPr>
                <a:t>Stratégie - Facilité de financement mondiale</a:t>
              </a:r>
              <a:endParaRPr lang="en-US" sz="1400" b="1"/>
            </a:p>
          </p:txBody>
        </p:sp>
        <p:pic>
          <p:nvPicPr>
            <p:cNvPr id="11" name="Graphic 10" descr="Playbook outline">
              <a:extLst>
                <a:ext uri="{FF2B5EF4-FFF2-40B4-BE49-F238E27FC236}">
                  <a16:creationId xmlns:a16="http://schemas.microsoft.com/office/drawing/2014/main" id="{57438B22-E673-874C-35BA-ABEBBEA631FF}"/>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8885335" y="3158774"/>
              <a:ext cx="914400" cy="914400"/>
            </a:xfrm>
            <a:prstGeom prst="rect">
              <a:avLst/>
            </a:prstGeom>
          </p:spPr>
        </p:pic>
      </p:grpSp>
    </p:spTree>
    <p:extLst>
      <p:ext uri="{BB962C8B-B14F-4D97-AF65-F5344CB8AC3E}">
        <p14:creationId xmlns:p14="http://schemas.microsoft.com/office/powerpoint/2010/main" val="1216480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A95D9F6F-7244-DCD8-4AE8-0C1A816283F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8" name="think-cell data - do not delete" hidden="1">
                        <a:extLst>
                          <a:ext uri="{FF2B5EF4-FFF2-40B4-BE49-F238E27FC236}">
                            <a16:creationId xmlns:a16="http://schemas.microsoft.com/office/drawing/2014/main" id="{A95D9F6F-7244-DCD8-4AE8-0C1A816283F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252D0251-CE53-7AD8-B7D2-A74E7167724E}"/>
              </a:ext>
            </a:extLst>
          </p:cNvPr>
          <p:cNvSpPr>
            <a:spLocks noGrp="1"/>
          </p:cNvSpPr>
          <p:nvPr>
            <p:ph type="title"/>
          </p:nvPr>
        </p:nvSpPr>
        <p:spPr/>
        <p:txBody>
          <a:bodyPr vert="horz"/>
          <a:lstStyle/>
          <a:p>
            <a:r>
              <a:rPr lang="en-US"/>
              <a:t>Élaboration de la prochaine stratégie quinquennale (2026-2030)</a:t>
            </a:r>
            <a:endParaRPr lang="en-US" noProof="0"/>
          </a:p>
        </p:txBody>
      </p:sp>
      <p:sp>
        <p:nvSpPr>
          <p:cNvPr id="13" name="Rectangle 12">
            <a:extLst>
              <a:ext uri="{FF2B5EF4-FFF2-40B4-BE49-F238E27FC236}">
                <a16:creationId xmlns:a16="http://schemas.microsoft.com/office/drawing/2014/main" id="{99C32511-F5F1-A9EF-2067-94BA88E09D0F}"/>
              </a:ext>
            </a:extLst>
          </p:cNvPr>
          <p:cNvSpPr/>
          <p:nvPr/>
        </p:nvSpPr>
        <p:spPr>
          <a:xfrm>
            <a:off x="1808252" y="3534498"/>
            <a:ext cx="9941174"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R="99695">
              <a:lnSpc>
                <a:spcPct val="112000"/>
              </a:lnSpc>
              <a:spcAft>
                <a:spcPts val="25"/>
              </a:spcAft>
            </a:pPr>
            <a:r>
              <a:rPr lang="en-US" noProof="0" dirty="0">
                <a:solidFill>
                  <a:schemeClr val="tx1"/>
                </a:solidFill>
                <a:effectLst/>
                <a:ea typeface="Times New Roman" panose="02020603050405020304" pitchFamily="18" charset="0"/>
              </a:rPr>
              <a:t>Le</a:t>
            </a:r>
            <a:r>
              <a:rPr lang="en-US" kern="100" noProof="0" dirty="0">
                <a:solidFill>
                  <a:schemeClr val="tx1"/>
                </a:solidFill>
                <a:effectLst/>
                <a:ea typeface="Times New Roman" panose="02020603050405020304" pitchFamily="18" charset="0"/>
              </a:rPr>
              <a:t> processus de la </a:t>
            </a:r>
            <a:r>
              <a:rPr lang="en-US" kern="100" noProof="0" dirty="0" err="1">
                <a:solidFill>
                  <a:schemeClr val="tx1"/>
                </a:solidFill>
                <a:effectLst/>
                <a:ea typeface="Times New Roman" panose="02020603050405020304" pitchFamily="18" charset="0"/>
              </a:rPr>
              <a:t>stratégie</a:t>
            </a:r>
            <a:r>
              <a:rPr lang="en-US" kern="100" noProof="0" dirty="0">
                <a:solidFill>
                  <a:schemeClr val="tx1"/>
                </a:solidFill>
                <a:effectLst/>
                <a:ea typeface="Times New Roman" panose="02020603050405020304" pitchFamily="18" charset="0"/>
              </a:rPr>
              <a:t> comprendra </a:t>
            </a:r>
          </a:p>
          <a:p>
            <a:pPr marL="285750" marR="99695" indent="-285750">
              <a:lnSpc>
                <a:spcPct val="112000"/>
              </a:lnSpc>
              <a:spcAft>
                <a:spcPts val="25"/>
              </a:spcAft>
              <a:buFont typeface="Arial" panose="020B0604020202020204" pitchFamily="34" charset="0"/>
              <a:buChar char="•"/>
            </a:pPr>
            <a:r>
              <a:rPr lang="en-US" noProof="0" dirty="0">
                <a:solidFill>
                  <a:schemeClr val="tx1"/>
                </a:solidFill>
                <a:effectLst/>
                <a:ea typeface="Times New Roman" panose="02020603050405020304" pitchFamily="18" charset="0"/>
              </a:rPr>
              <a:t>examen de la </a:t>
            </a:r>
            <a:r>
              <a:rPr lang="en-US" b="1" noProof="0" dirty="0" err="1">
                <a:solidFill>
                  <a:schemeClr val="tx1"/>
                </a:solidFill>
                <a:effectLst/>
                <a:ea typeface="Times New Roman" panose="02020603050405020304" pitchFamily="18" charset="0"/>
              </a:rPr>
              <a:t>sc</a:t>
            </a:r>
            <a:r>
              <a:rPr lang="en-US" b="1" noProof="0" dirty="0" err="1">
                <a:solidFill>
                  <a:schemeClr val="tx1"/>
                </a:solidFill>
              </a:rPr>
              <a:t>è</a:t>
            </a:r>
            <a:r>
              <a:rPr lang="en-US" b="1" noProof="0" dirty="0" err="1">
                <a:solidFill>
                  <a:schemeClr val="tx1"/>
                </a:solidFill>
                <a:effectLst/>
                <a:ea typeface="Times New Roman" panose="02020603050405020304" pitchFamily="18" charset="0"/>
              </a:rPr>
              <a:t>ne</a:t>
            </a:r>
            <a:r>
              <a:rPr lang="en-US" noProof="0" dirty="0">
                <a:solidFill>
                  <a:schemeClr val="tx1"/>
                </a:solidFill>
                <a:effectLst/>
                <a:ea typeface="Times New Roman" panose="02020603050405020304" pitchFamily="18" charset="0"/>
              </a:rPr>
              <a:t> </a:t>
            </a:r>
            <a:r>
              <a:rPr lang="en-US" b="1" noProof="0" dirty="0">
                <a:solidFill>
                  <a:schemeClr val="tx1"/>
                </a:solidFill>
                <a:effectLst/>
                <a:ea typeface="Times New Roman" panose="02020603050405020304" pitchFamily="18" charset="0"/>
              </a:rPr>
              <a:t> politique et financi</a:t>
            </a:r>
            <a:r>
              <a:rPr lang="en-US" b="1" noProof="0" dirty="0">
                <a:solidFill>
                  <a:schemeClr val="tx1"/>
                </a:solidFill>
              </a:rPr>
              <a:t>è</a:t>
            </a:r>
            <a:r>
              <a:rPr lang="en-US" b="1" noProof="0" dirty="0">
                <a:solidFill>
                  <a:schemeClr val="tx1"/>
                </a:solidFill>
                <a:effectLst/>
                <a:ea typeface="Times New Roman" panose="02020603050405020304" pitchFamily="18" charset="0"/>
              </a:rPr>
              <a:t>re </a:t>
            </a:r>
            <a:r>
              <a:rPr lang="en-US" noProof="0" dirty="0">
                <a:solidFill>
                  <a:schemeClr val="tx1"/>
                </a:solidFill>
                <a:effectLst/>
                <a:ea typeface="Times New Roman" panose="02020603050405020304" pitchFamily="18" charset="0"/>
              </a:rPr>
              <a:t>du RMNCAH-N </a:t>
            </a:r>
          </a:p>
          <a:p>
            <a:pPr marL="285750" marR="99695" indent="-285750">
              <a:lnSpc>
                <a:spcPct val="112000"/>
              </a:lnSpc>
              <a:spcAft>
                <a:spcPts val="25"/>
              </a:spcAft>
              <a:buFont typeface="Arial" panose="020B0604020202020204" pitchFamily="34" charset="0"/>
              <a:buChar char="•"/>
            </a:pPr>
            <a:r>
              <a:rPr lang="en-US" b="1" dirty="0">
                <a:solidFill>
                  <a:schemeClr val="tx1"/>
                </a:solidFill>
                <a:ea typeface="Times New Roman" panose="02020603050405020304" pitchFamily="18" charset="0"/>
                <a:cs typeface="Poppins"/>
              </a:rPr>
              <a:t>l'analyse </a:t>
            </a:r>
            <a:r>
              <a:rPr lang="en-US" dirty="0">
                <a:solidFill>
                  <a:schemeClr val="tx1"/>
                </a:solidFill>
                <a:ea typeface="Times New Roman" panose="02020603050405020304" pitchFamily="18" charset="0"/>
                <a:cs typeface="Poppins"/>
              </a:rPr>
              <a:t>réalisée au cours de l'année écoulée sur des sujets clés (par exemple, le rôle du secteur privé)</a:t>
            </a:r>
            <a:endParaRPr lang="en-US" noProof="0" dirty="0">
              <a:solidFill>
                <a:schemeClr val="tx1"/>
              </a:solidFill>
              <a:effectLst/>
              <a:ea typeface="Times New Roman" panose="02020603050405020304" pitchFamily="18" charset="0"/>
              <a:cs typeface="Poppins"/>
            </a:endParaRPr>
          </a:p>
          <a:p>
            <a:pPr marL="285750" marR="99695" indent="-285750">
              <a:lnSpc>
                <a:spcPct val="112000"/>
              </a:lnSpc>
              <a:spcAft>
                <a:spcPts val="25"/>
              </a:spcAft>
              <a:buFont typeface="Arial" panose="020B0604020202020204" pitchFamily="34" charset="0"/>
              <a:buChar char="•"/>
            </a:pPr>
            <a:r>
              <a:rPr lang="en-US" noProof="0" dirty="0">
                <a:solidFill>
                  <a:schemeClr val="tx1"/>
                </a:solidFill>
                <a:effectLst/>
                <a:ea typeface="Times New Roman" panose="02020603050405020304" pitchFamily="18" charset="0"/>
              </a:rPr>
              <a:t>de vastes </a:t>
            </a:r>
            <a:r>
              <a:rPr lang="en-US" b="1" dirty="0">
                <a:solidFill>
                  <a:schemeClr val="tx1"/>
                </a:solidFill>
                <a:ea typeface="Times New Roman" panose="02020603050405020304" pitchFamily="18" charset="0"/>
              </a:rPr>
              <a:t>processus </a:t>
            </a:r>
            <a:r>
              <a:rPr lang="en-US" b="1" noProof="0" dirty="0">
                <a:solidFill>
                  <a:schemeClr val="tx1"/>
                </a:solidFill>
                <a:effectLst/>
                <a:ea typeface="Times New Roman" panose="02020603050405020304" pitchFamily="18" charset="0"/>
              </a:rPr>
              <a:t>consultatifs </a:t>
            </a:r>
            <a:r>
              <a:rPr lang="en-US" noProof="0" dirty="0">
                <a:solidFill>
                  <a:schemeClr val="tx1"/>
                </a:solidFill>
                <a:effectLst/>
                <a:ea typeface="Times New Roman" panose="02020603050405020304" pitchFamily="18" charset="0"/>
              </a:rPr>
              <a:t>pour définir des priorités tournées vers l'avenir</a:t>
            </a:r>
            <a:endParaRPr lang="en-US" kern="100" noProof="0" dirty="0">
              <a:solidFill>
                <a:schemeClr val="tx1"/>
              </a:solidFill>
              <a:effectLst/>
              <a:ea typeface="Times New Roman" panose="02020603050405020304" pitchFamily="18" charset="0"/>
            </a:endParaRPr>
          </a:p>
        </p:txBody>
      </p:sp>
      <p:sp>
        <p:nvSpPr>
          <p:cNvPr id="14" name="Rectangle 13">
            <a:extLst>
              <a:ext uri="{FF2B5EF4-FFF2-40B4-BE49-F238E27FC236}">
                <a16:creationId xmlns:a16="http://schemas.microsoft.com/office/drawing/2014/main" id="{A9C83680-A812-A4AC-8109-DD9AADBDB78E}"/>
              </a:ext>
            </a:extLst>
          </p:cNvPr>
          <p:cNvSpPr/>
          <p:nvPr/>
        </p:nvSpPr>
        <p:spPr>
          <a:xfrm>
            <a:off x="1808252" y="5030707"/>
            <a:ext cx="9941174"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noProof="0" dirty="0">
                <a:solidFill>
                  <a:schemeClr val="tx1"/>
                </a:solidFill>
              </a:rPr>
              <a:t>La nouvelle stratégie devrait permettre</a:t>
            </a:r>
          </a:p>
          <a:p>
            <a:pPr marL="285750" indent="-285750">
              <a:buFont typeface="Arial" panose="020B0604020202020204" pitchFamily="34" charset="0"/>
              <a:buChar char="•"/>
            </a:pPr>
            <a:r>
              <a:rPr lang="en-US" b="1" noProof="0" dirty="0">
                <a:solidFill>
                  <a:schemeClr val="tx1"/>
                </a:solidFill>
              </a:rPr>
              <a:t>s'appuyer sur les travaux en cours</a:t>
            </a:r>
            <a:r>
              <a:rPr lang="en-US" noProof="0" dirty="0">
                <a:solidFill>
                  <a:schemeClr val="tx1"/>
                </a:solidFill>
              </a:rPr>
              <a:t>, en tenant compte des enseignements tirés de l'évaluation récente </a:t>
            </a:r>
            <a:endParaRPr lang="en-US" noProof="0" dirty="0">
              <a:solidFill>
                <a:schemeClr val="tx1"/>
              </a:solidFill>
              <a:cs typeface="Poppins"/>
            </a:endParaRPr>
          </a:p>
          <a:p>
            <a:pPr marL="285750" indent="-285750">
              <a:buFont typeface="Arial" panose="020B0604020202020204" pitchFamily="34" charset="0"/>
              <a:buChar char="•"/>
            </a:pPr>
            <a:r>
              <a:rPr lang="en-US" noProof="0" dirty="0">
                <a:solidFill>
                  <a:schemeClr val="tx1"/>
                </a:solidFill>
              </a:rPr>
              <a:t>cibler les possibilités d'accélérer, d'approfondir et de pérenniser les progrès à l'horizon 2030</a:t>
            </a:r>
            <a:endParaRPr lang="en-US" noProof="0" dirty="0">
              <a:solidFill>
                <a:schemeClr val="tx1"/>
              </a:solidFill>
              <a:cs typeface="Poppins"/>
            </a:endParaRPr>
          </a:p>
        </p:txBody>
      </p:sp>
      <p:sp>
        <p:nvSpPr>
          <p:cNvPr id="19" name="Rectangle 18">
            <a:extLst>
              <a:ext uri="{FF2B5EF4-FFF2-40B4-BE49-F238E27FC236}">
                <a16:creationId xmlns:a16="http://schemas.microsoft.com/office/drawing/2014/main" id="{7D520580-6C8B-D3EC-E63C-DE44F6F29CDF}"/>
              </a:ext>
            </a:extLst>
          </p:cNvPr>
          <p:cNvSpPr/>
          <p:nvPr/>
        </p:nvSpPr>
        <p:spPr>
          <a:xfrm>
            <a:off x="1808252" y="2038289"/>
            <a:ext cx="10142956"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panose="020B0604020202020204" pitchFamily="34" charset="0"/>
              <a:buChar char="•"/>
            </a:pPr>
            <a:r>
              <a:rPr lang="en-US" noProof="0">
                <a:solidFill>
                  <a:schemeClr val="tx1"/>
                </a:solidFill>
              </a:rPr>
              <a:t>Le GFF élabore sa nouvelle stratégie dans un contexte d'</a:t>
            </a:r>
            <a:r>
              <a:rPr lang="en-US" b="1" noProof="0">
                <a:solidFill>
                  <a:schemeClr val="tx1"/>
                </a:solidFill>
              </a:rPr>
              <a:t>évolution rapide du paysage mondial de la santé et du financement </a:t>
            </a:r>
            <a:r>
              <a:rPr lang="en-US" noProof="0">
                <a:solidFill>
                  <a:schemeClr val="tx1"/>
                </a:solidFill>
              </a:rPr>
              <a:t>; </a:t>
            </a:r>
          </a:p>
          <a:p>
            <a:pPr marL="285750" indent="-285750">
              <a:buFont typeface="Arial" panose="020B0604020202020204" pitchFamily="34" charset="0"/>
              <a:buChar char="•"/>
            </a:pPr>
            <a:r>
              <a:rPr lang="en-US" noProof="0">
                <a:solidFill>
                  <a:schemeClr val="tx1"/>
                </a:solidFill>
              </a:rPr>
              <a:t>Cette stratégie doit permettre au GFF </a:t>
            </a:r>
            <a:r>
              <a:rPr lang="en-US" b="1" noProof="0">
                <a:solidFill>
                  <a:schemeClr val="tx1"/>
                </a:solidFill>
              </a:rPr>
              <a:t>d'être adapté à son objectif </a:t>
            </a:r>
            <a:r>
              <a:rPr lang="en-US" noProof="0">
                <a:solidFill>
                  <a:schemeClr val="tx1"/>
                </a:solidFill>
              </a:rPr>
              <a:t>pour les cinq prochaines années. </a:t>
            </a:r>
            <a:endParaRPr lang="en-US" noProof="0">
              <a:solidFill>
                <a:schemeClr val="tx1"/>
              </a:solidFill>
              <a:cs typeface="Poppins"/>
            </a:endParaRPr>
          </a:p>
        </p:txBody>
      </p:sp>
      <p:pic>
        <p:nvPicPr>
          <p:cNvPr id="21" name="Graphic 20" descr="Rollercoaster Down outline">
            <a:extLst>
              <a:ext uri="{FF2B5EF4-FFF2-40B4-BE49-F238E27FC236}">
                <a16:creationId xmlns:a16="http://schemas.microsoft.com/office/drawing/2014/main" id="{187E3A19-FD1F-FAA6-9807-E2008D65C70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5010" y="2038289"/>
            <a:ext cx="914400" cy="914400"/>
          </a:xfrm>
          <a:prstGeom prst="rect">
            <a:avLst/>
          </a:prstGeom>
        </p:spPr>
      </p:pic>
      <p:pic>
        <p:nvPicPr>
          <p:cNvPr id="23" name="Graphic 22" descr="Downward trend graph outline">
            <a:extLst>
              <a:ext uri="{FF2B5EF4-FFF2-40B4-BE49-F238E27FC236}">
                <a16:creationId xmlns:a16="http://schemas.microsoft.com/office/drawing/2014/main" id="{A034E4C6-929E-FA6C-D5F8-BF7A1EEAB1F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85010" y="3534498"/>
            <a:ext cx="914400" cy="914400"/>
          </a:xfrm>
          <a:prstGeom prst="rect">
            <a:avLst/>
          </a:prstGeom>
        </p:spPr>
      </p:pic>
      <p:pic>
        <p:nvPicPr>
          <p:cNvPr id="25" name="Graphic 24" descr="Building Brick Wall outline">
            <a:extLst>
              <a:ext uri="{FF2B5EF4-FFF2-40B4-BE49-F238E27FC236}">
                <a16:creationId xmlns:a16="http://schemas.microsoft.com/office/drawing/2014/main" id="{22D2E69E-0ED5-78F5-3CD8-CFC22391268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5010" y="5030707"/>
            <a:ext cx="914400" cy="914400"/>
          </a:xfrm>
          <a:prstGeom prst="rect">
            <a:avLst/>
          </a:prstGeom>
        </p:spPr>
      </p:pic>
    </p:spTree>
    <p:extLst>
      <p:ext uri="{BB962C8B-B14F-4D97-AF65-F5344CB8AC3E}">
        <p14:creationId xmlns:p14="http://schemas.microsoft.com/office/powerpoint/2010/main" val="304122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B9837-46E2-CC48-7616-AA2596CA4CEF}"/>
            </a:ext>
          </a:extLst>
        </p:cNvPr>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AA6A919-5344-88B8-CBA6-3CF4FD82AD7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473" imgH="473" progId="TCLayout.ActiveDocument.1">
                  <p:embed/>
                </p:oleObj>
              </mc:Choice>
              <mc:Fallback>
                <p:oleObj name="think-cell Slide" r:id="rId6" imgW="473" imgH="473" progId="TCLayout.ActiveDocument.1">
                  <p:embed/>
                  <p:pic>
                    <p:nvPicPr>
                      <p:cNvPr id="6" name="Object 5" hidden="1">
                        <a:extLst>
                          <a:ext uri="{FF2B5EF4-FFF2-40B4-BE49-F238E27FC236}">
                            <a16:creationId xmlns:a16="http://schemas.microsoft.com/office/drawing/2014/main" id="{DAA6A919-5344-88B8-CBA6-3CF4FD82AD79}"/>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cxnSp>
        <p:nvCxnSpPr>
          <p:cNvPr id="79" name="Straight Connector 78">
            <a:extLst>
              <a:ext uri="{FF2B5EF4-FFF2-40B4-BE49-F238E27FC236}">
                <a16:creationId xmlns:a16="http://schemas.microsoft.com/office/drawing/2014/main" id="{F7C8D795-5C51-CC43-F5A1-75C3A7CECF31}"/>
              </a:ext>
            </a:extLst>
          </p:cNvPr>
          <p:cNvCxnSpPr>
            <a:cxnSpLocks/>
          </p:cNvCxnSpPr>
          <p:nvPr/>
        </p:nvCxnSpPr>
        <p:spPr>
          <a:xfrm>
            <a:off x="436666" y="2744837"/>
            <a:ext cx="11452647"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B4472CC-2793-F796-ED47-763C7508A38F}"/>
              </a:ext>
            </a:extLst>
          </p:cNvPr>
          <p:cNvCxnSpPr>
            <a:cxnSpLocks/>
          </p:cNvCxnSpPr>
          <p:nvPr/>
        </p:nvCxnSpPr>
        <p:spPr>
          <a:xfrm flipH="1">
            <a:off x="7227711" y="2394935"/>
            <a:ext cx="2967" cy="3093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05334112-90A3-22D0-3E0B-E079B012F26D}"/>
              </a:ext>
            </a:extLst>
          </p:cNvPr>
          <p:cNvCxnSpPr>
            <a:cxnSpLocks/>
          </p:cNvCxnSpPr>
          <p:nvPr/>
        </p:nvCxnSpPr>
        <p:spPr>
          <a:xfrm flipH="1">
            <a:off x="6296108" y="2435467"/>
            <a:ext cx="2967" cy="3093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8DF84F89-0072-24FD-D413-1EA8D7EBC6DD}"/>
              </a:ext>
            </a:extLst>
          </p:cNvPr>
          <p:cNvCxnSpPr>
            <a:cxnSpLocks/>
          </p:cNvCxnSpPr>
          <p:nvPr/>
        </p:nvCxnSpPr>
        <p:spPr>
          <a:xfrm flipH="1">
            <a:off x="11733647" y="2435467"/>
            <a:ext cx="2967" cy="3093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C11107F8-80BE-4AE4-F19C-910E8F237B53}"/>
              </a:ext>
            </a:extLst>
          </p:cNvPr>
          <p:cNvCxnSpPr>
            <a:cxnSpLocks/>
          </p:cNvCxnSpPr>
          <p:nvPr/>
        </p:nvCxnSpPr>
        <p:spPr>
          <a:xfrm flipH="1">
            <a:off x="4511077" y="2435467"/>
            <a:ext cx="2967" cy="3093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EA2CD31D-D90E-5E3E-8A1D-29194DA291AF}"/>
              </a:ext>
            </a:extLst>
          </p:cNvPr>
          <p:cNvCxnSpPr>
            <a:cxnSpLocks/>
          </p:cNvCxnSpPr>
          <p:nvPr/>
        </p:nvCxnSpPr>
        <p:spPr>
          <a:xfrm flipH="1">
            <a:off x="5484835" y="2744837"/>
            <a:ext cx="2967" cy="3093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AF578A1A-052C-906C-F11F-FF4197F4F8DB}"/>
              </a:ext>
            </a:extLst>
          </p:cNvPr>
          <p:cNvCxnSpPr>
            <a:cxnSpLocks/>
          </p:cNvCxnSpPr>
          <p:nvPr/>
        </p:nvCxnSpPr>
        <p:spPr>
          <a:xfrm flipH="1">
            <a:off x="7622274" y="2744837"/>
            <a:ext cx="2967" cy="3093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CF59CFE9-E439-67E9-01EA-C39AFE97E1CA}"/>
              </a:ext>
            </a:extLst>
          </p:cNvPr>
          <p:cNvCxnSpPr>
            <a:cxnSpLocks/>
          </p:cNvCxnSpPr>
          <p:nvPr/>
        </p:nvCxnSpPr>
        <p:spPr>
          <a:xfrm flipH="1">
            <a:off x="9192873" y="2744837"/>
            <a:ext cx="2967" cy="3093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78446905-CA4D-06CD-F97C-DC502B18A772}"/>
              </a:ext>
            </a:extLst>
          </p:cNvPr>
          <p:cNvCxnSpPr>
            <a:cxnSpLocks/>
          </p:cNvCxnSpPr>
          <p:nvPr/>
        </p:nvCxnSpPr>
        <p:spPr>
          <a:xfrm>
            <a:off x="10714409" y="2744837"/>
            <a:ext cx="526" cy="3093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E81C05D-180E-5B45-CBAC-672683DC763F}"/>
              </a:ext>
            </a:extLst>
          </p:cNvPr>
          <p:cNvCxnSpPr>
            <a:cxnSpLocks/>
          </p:cNvCxnSpPr>
          <p:nvPr/>
        </p:nvCxnSpPr>
        <p:spPr>
          <a:xfrm flipH="1">
            <a:off x="2507783" y="2744837"/>
            <a:ext cx="2967" cy="3093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72DF1000-4EB4-292F-F54C-FFF170762B9E}"/>
              </a:ext>
            </a:extLst>
          </p:cNvPr>
          <p:cNvSpPr/>
          <p:nvPr/>
        </p:nvSpPr>
        <p:spPr>
          <a:xfrm>
            <a:off x="369676" y="3984687"/>
            <a:ext cx="11452647" cy="617147"/>
          </a:xfrm>
          <a:prstGeom prst="rect">
            <a:avLst/>
          </a:prstGeom>
          <a:solidFill>
            <a:schemeClr val="accent1">
              <a:alpha val="32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Rectangle 3" hidden="1">
            <a:extLst>
              <a:ext uri="{FF2B5EF4-FFF2-40B4-BE49-F238E27FC236}">
                <a16:creationId xmlns:a16="http://schemas.microsoft.com/office/drawing/2014/main" id="{0282B14E-7477-B5BE-53CF-2BFF17FAE7E8}"/>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a:latin typeface="Arial Narrow" panose="020B0606020202030204" pitchFamily="34" charset="0"/>
              <a:ea typeface="+mj-ea"/>
              <a:cs typeface="+mj-cs"/>
              <a:sym typeface="Arial Narrow" panose="020B0606020202030204" pitchFamily="34" charset="0"/>
            </a:endParaRPr>
          </a:p>
        </p:txBody>
      </p:sp>
      <p:sp>
        <p:nvSpPr>
          <p:cNvPr id="22" name="Rectangle 21" hidden="1">
            <a:extLst>
              <a:ext uri="{FF2B5EF4-FFF2-40B4-BE49-F238E27FC236}">
                <a16:creationId xmlns:a16="http://schemas.microsoft.com/office/drawing/2014/main" id="{5E968E00-EAB8-916D-74DA-D832EAE2F4EC}"/>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US" sz="2400" b="1">
              <a:latin typeface="HK Grotesk" panose="00000500000000000000" pitchFamily="50" charset="0"/>
              <a:ea typeface="+mj-ea"/>
              <a:cs typeface="+mj-cs"/>
              <a:sym typeface="HK Grotesk" panose="00000500000000000000" pitchFamily="50" charset="0"/>
            </a:endParaRPr>
          </a:p>
        </p:txBody>
      </p:sp>
      <p:sp>
        <p:nvSpPr>
          <p:cNvPr id="64" name="Arrow: Chevron 8">
            <a:extLst>
              <a:ext uri="{FF2B5EF4-FFF2-40B4-BE49-F238E27FC236}">
                <a16:creationId xmlns:a16="http://schemas.microsoft.com/office/drawing/2014/main" id="{97041ACD-AD2B-94EF-61D5-415D1DCDEDCA}"/>
              </a:ext>
            </a:extLst>
          </p:cNvPr>
          <p:cNvSpPr>
            <a:spLocks/>
          </p:cNvSpPr>
          <p:nvPr/>
        </p:nvSpPr>
        <p:spPr>
          <a:xfrm>
            <a:off x="4871714" y="1967464"/>
            <a:ext cx="1406494" cy="640535"/>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lIns="77724" tIns="38862" rIns="77724" bIns="38862" rtlCol="0" anchor="t"/>
          <a:lstStyle/>
          <a:p>
            <a:r>
              <a:rPr lang="en-US" sz="1100">
                <a:solidFill>
                  <a:schemeClr val="tx1"/>
                </a:solidFill>
              </a:rPr>
              <a:t> </a:t>
            </a:r>
          </a:p>
        </p:txBody>
      </p:sp>
      <p:sp>
        <p:nvSpPr>
          <p:cNvPr id="50" name="Oval 49">
            <a:extLst>
              <a:ext uri="{FF2B5EF4-FFF2-40B4-BE49-F238E27FC236}">
                <a16:creationId xmlns:a16="http://schemas.microsoft.com/office/drawing/2014/main" id="{835FFEA7-E22F-55C7-651C-2DA17BE994D7}"/>
              </a:ext>
            </a:extLst>
          </p:cNvPr>
          <p:cNvSpPr>
            <a:spLocks noChangeAspect="1"/>
          </p:cNvSpPr>
          <p:nvPr/>
        </p:nvSpPr>
        <p:spPr>
          <a:xfrm>
            <a:off x="321629" y="2270733"/>
            <a:ext cx="171995" cy="17199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Chevron 8">
            <a:extLst>
              <a:ext uri="{FF2B5EF4-FFF2-40B4-BE49-F238E27FC236}">
                <a16:creationId xmlns:a16="http://schemas.microsoft.com/office/drawing/2014/main" id="{279834D1-1CAF-FF42-57EB-5EDD69F4732D}"/>
              </a:ext>
            </a:extLst>
          </p:cNvPr>
          <p:cNvSpPr>
            <a:spLocks/>
          </p:cNvSpPr>
          <p:nvPr/>
        </p:nvSpPr>
        <p:spPr>
          <a:xfrm>
            <a:off x="2123517" y="3165466"/>
            <a:ext cx="1558430" cy="586314"/>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r>
              <a:rPr lang="en-US" sz="1100" b="1">
                <a:solidFill>
                  <a:schemeClr val="accent4"/>
                </a:solidFill>
              </a:rPr>
              <a:t>1</a:t>
            </a:r>
            <a:r>
              <a:rPr lang="en-US" sz="1100" b="1" baseline="30000">
                <a:solidFill>
                  <a:schemeClr val="accent4"/>
                </a:solidFill>
              </a:rPr>
              <a:t>st</a:t>
            </a:r>
            <a:r>
              <a:rPr lang="en-US" sz="1100" b="1">
                <a:solidFill>
                  <a:schemeClr val="accent4"/>
                </a:solidFill>
              </a:rPr>
              <a:t> Réunion du SSG</a:t>
            </a:r>
          </a:p>
          <a:p>
            <a:r>
              <a:rPr lang="en-US" sz="1100">
                <a:solidFill>
                  <a:schemeClr val="tx1"/>
                </a:solidFill>
              </a:rPr>
              <a:t>Coup d'envoi et contribution à la consultation</a:t>
            </a:r>
          </a:p>
        </p:txBody>
      </p:sp>
      <p:sp>
        <p:nvSpPr>
          <p:cNvPr id="65" name="Oval 64">
            <a:extLst>
              <a:ext uri="{FF2B5EF4-FFF2-40B4-BE49-F238E27FC236}">
                <a16:creationId xmlns:a16="http://schemas.microsoft.com/office/drawing/2014/main" id="{946D8D68-66DE-844C-6AF6-9A71EF48E8BA}"/>
              </a:ext>
            </a:extLst>
          </p:cNvPr>
          <p:cNvSpPr>
            <a:spLocks noChangeAspect="1"/>
          </p:cNvSpPr>
          <p:nvPr/>
        </p:nvSpPr>
        <p:spPr>
          <a:xfrm>
            <a:off x="6197688" y="2658840"/>
            <a:ext cx="171995" cy="17199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0" name="Arrow: Chevron 8">
            <a:extLst>
              <a:ext uri="{FF2B5EF4-FFF2-40B4-BE49-F238E27FC236}">
                <a16:creationId xmlns:a16="http://schemas.microsoft.com/office/drawing/2014/main" id="{6073D1B0-FC5C-3728-E624-04715F9B2B41}"/>
              </a:ext>
            </a:extLst>
          </p:cNvPr>
          <p:cNvSpPr>
            <a:spLocks/>
          </p:cNvSpPr>
          <p:nvPr/>
        </p:nvSpPr>
        <p:spPr>
          <a:xfrm>
            <a:off x="4803864" y="1856872"/>
            <a:ext cx="1565819" cy="755591"/>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pPr algn="r"/>
            <a:r>
              <a:rPr lang="en-US" sz="1100">
                <a:solidFill>
                  <a:srgbClr val="0070C0"/>
                </a:solidFill>
              </a:rPr>
              <a:t>20</a:t>
            </a:r>
            <a:r>
              <a:rPr lang="en-US" sz="1100" baseline="30000">
                <a:solidFill>
                  <a:srgbClr val="0070C0"/>
                </a:solidFill>
              </a:rPr>
              <a:t>th</a:t>
            </a:r>
            <a:r>
              <a:rPr lang="en-US" sz="1100">
                <a:solidFill>
                  <a:srgbClr val="0070C0"/>
                </a:solidFill>
              </a:rPr>
              <a:t> IG/TFC : Forger un consensus autour des orientations stratégiques </a:t>
            </a:r>
            <a:endParaRPr lang="en-US" sz="1100">
              <a:solidFill>
                <a:srgbClr val="0070C0"/>
              </a:solidFill>
              <a:cs typeface="Poppins"/>
            </a:endParaRPr>
          </a:p>
        </p:txBody>
      </p:sp>
      <p:sp>
        <p:nvSpPr>
          <p:cNvPr id="92" name="Oval 91">
            <a:extLst>
              <a:ext uri="{FF2B5EF4-FFF2-40B4-BE49-F238E27FC236}">
                <a16:creationId xmlns:a16="http://schemas.microsoft.com/office/drawing/2014/main" id="{BF7F0E83-B08D-4F40-0F4C-E73B6C69F3DB}"/>
              </a:ext>
            </a:extLst>
          </p:cNvPr>
          <p:cNvSpPr>
            <a:spLocks noChangeAspect="1"/>
          </p:cNvSpPr>
          <p:nvPr/>
        </p:nvSpPr>
        <p:spPr>
          <a:xfrm>
            <a:off x="11651039" y="2658840"/>
            <a:ext cx="171995" cy="17199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93" name="Arrow: Chevron 8">
            <a:extLst>
              <a:ext uri="{FF2B5EF4-FFF2-40B4-BE49-F238E27FC236}">
                <a16:creationId xmlns:a16="http://schemas.microsoft.com/office/drawing/2014/main" id="{3122B091-F7FC-4778-D659-BF5C7B214EAC}"/>
              </a:ext>
            </a:extLst>
          </p:cNvPr>
          <p:cNvSpPr>
            <a:spLocks/>
          </p:cNvSpPr>
          <p:nvPr/>
        </p:nvSpPr>
        <p:spPr>
          <a:xfrm>
            <a:off x="10602362" y="1856872"/>
            <a:ext cx="1139585" cy="417037"/>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pPr algn="r"/>
            <a:r>
              <a:rPr lang="en-US" sz="1100">
                <a:solidFill>
                  <a:srgbClr val="0070C0"/>
                </a:solidFill>
              </a:rPr>
              <a:t>21</a:t>
            </a:r>
            <a:r>
              <a:rPr lang="en-US" sz="1100" baseline="30000">
                <a:solidFill>
                  <a:srgbClr val="0070C0"/>
                </a:solidFill>
              </a:rPr>
              <a:t>st</a:t>
            </a:r>
            <a:r>
              <a:rPr lang="en-US" sz="1100">
                <a:solidFill>
                  <a:srgbClr val="0070C0"/>
                </a:solidFill>
              </a:rPr>
              <a:t> IG :</a:t>
            </a:r>
          </a:p>
          <a:p>
            <a:pPr algn="r"/>
            <a:r>
              <a:rPr lang="en-US" sz="1100">
                <a:solidFill>
                  <a:srgbClr val="0070C0"/>
                </a:solidFill>
              </a:rPr>
              <a:t>Stratégie finale</a:t>
            </a:r>
          </a:p>
        </p:txBody>
      </p:sp>
      <p:sp>
        <p:nvSpPr>
          <p:cNvPr id="30" name="Oval 29">
            <a:extLst>
              <a:ext uri="{FF2B5EF4-FFF2-40B4-BE49-F238E27FC236}">
                <a16:creationId xmlns:a16="http://schemas.microsoft.com/office/drawing/2014/main" id="{2FE961DA-5337-60E6-2557-8FC37967E5CC}"/>
              </a:ext>
            </a:extLst>
          </p:cNvPr>
          <p:cNvSpPr>
            <a:spLocks noChangeAspect="1"/>
          </p:cNvSpPr>
          <p:nvPr/>
        </p:nvSpPr>
        <p:spPr>
          <a:xfrm>
            <a:off x="321629" y="1999853"/>
            <a:ext cx="171995" cy="171995"/>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4"/>
              </a:solidFill>
            </a:endParaRPr>
          </a:p>
        </p:txBody>
      </p:sp>
      <p:sp>
        <p:nvSpPr>
          <p:cNvPr id="69" name="Oval 68">
            <a:extLst>
              <a:ext uri="{FF2B5EF4-FFF2-40B4-BE49-F238E27FC236}">
                <a16:creationId xmlns:a16="http://schemas.microsoft.com/office/drawing/2014/main" id="{44DF38BC-719D-AB78-12CD-31A8133CCA0B}"/>
              </a:ext>
            </a:extLst>
          </p:cNvPr>
          <p:cNvSpPr>
            <a:spLocks noChangeAspect="1"/>
          </p:cNvSpPr>
          <p:nvPr/>
        </p:nvSpPr>
        <p:spPr>
          <a:xfrm>
            <a:off x="7159411" y="2666946"/>
            <a:ext cx="171995" cy="17199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76" name="Arrow: Chevron 8">
            <a:extLst>
              <a:ext uri="{FF2B5EF4-FFF2-40B4-BE49-F238E27FC236}">
                <a16:creationId xmlns:a16="http://schemas.microsoft.com/office/drawing/2014/main" id="{57E82156-764D-D015-3816-CBFD6E871559}"/>
              </a:ext>
            </a:extLst>
          </p:cNvPr>
          <p:cNvSpPr>
            <a:spLocks/>
          </p:cNvSpPr>
          <p:nvPr/>
        </p:nvSpPr>
        <p:spPr>
          <a:xfrm>
            <a:off x="6813027" y="1937936"/>
            <a:ext cx="1258658" cy="417037"/>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r>
              <a:rPr lang="en-US" sz="1100">
                <a:solidFill>
                  <a:srgbClr val="0070C0"/>
                </a:solidFill>
              </a:rPr>
              <a:t>Premier projet de stratégie complet</a:t>
            </a:r>
          </a:p>
        </p:txBody>
      </p:sp>
      <p:sp>
        <p:nvSpPr>
          <p:cNvPr id="77" name="Oval 76">
            <a:extLst>
              <a:ext uri="{FF2B5EF4-FFF2-40B4-BE49-F238E27FC236}">
                <a16:creationId xmlns:a16="http://schemas.microsoft.com/office/drawing/2014/main" id="{9CC4DD2F-34B8-22D8-8486-AE20B98DA477}"/>
              </a:ext>
            </a:extLst>
          </p:cNvPr>
          <p:cNvSpPr>
            <a:spLocks noChangeAspect="1"/>
          </p:cNvSpPr>
          <p:nvPr/>
        </p:nvSpPr>
        <p:spPr>
          <a:xfrm>
            <a:off x="2423269" y="2658840"/>
            <a:ext cx="171995" cy="171995"/>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1" name="Oval 80">
            <a:extLst>
              <a:ext uri="{FF2B5EF4-FFF2-40B4-BE49-F238E27FC236}">
                <a16:creationId xmlns:a16="http://schemas.microsoft.com/office/drawing/2014/main" id="{51844CB2-71D2-6D02-6C2E-BCC0E08395CA}"/>
              </a:ext>
            </a:extLst>
          </p:cNvPr>
          <p:cNvSpPr>
            <a:spLocks noChangeAspect="1"/>
          </p:cNvSpPr>
          <p:nvPr/>
        </p:nvSpPr>
        <p:spPr>
          <a:xfrm>
            <a:off x="5400321" y="2658840"/>
            <a:ext cx="171995" cy="171995"/>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2" name="Oval 81">
            <a:extLst>
              <a:ext uri="{FF2B5EF4-FFF2-40B4-BE49-F238E27FC236}">
                <a16:creationId xmlns:a16="http://schemas.microsoft.com/office/drawing/2014/main" id="{24A29362-2788-41C3-6E89-3CC6C9025BEE}"/>
              </a:ext>
            </a:extLst>
          </p:cNvPr>
          <p:cNvSpPr>
            <a:spLocks noChangeAspect="1"/>
          </p:cNvSpPr>
          <p:nvPr/>
        </p:nvSpPr>
        <p:spPr>
          <a:xfrm>
            <a:off x="7537761" y="2658840"/>
            <a:ext cx="171995" cy="171995"/>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3" name="Oval 82">
            <a:extLst>
              <a:ext uri="{FF2B5EF4-FFF2-40B4-BE49-F238E27FC236}">
                <a16:creationId xmlns:a16="http://schemas.microsoft.com/office/drawing/2014/main" id="{642EDA41-9446-434A-CDB5-3D8C2282D8C0}"/>
              </a:ext>
            </a:extLst>
          </p:cNvPr>
          <p:cNvSpPr>
            <a:spLocks noChangeAspect="1"/>
          </p:cNvSpPr>
          <p:nvPr/>
        </p:nvSpPr>
        <p:spPr>
          <a:xfrm>
            <a:off x="10628675" y="2658840"/>
            <a:ext cx="171995" cy="171995"/>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84" name="Oval 83">
            <a:extLst>
              <a:ext uri="{FF2B5EF4-FFF2-40B4-BE49-F238E27FC236}">
                <a16:creationId xmlns:a16="http://schemas.microsoft.com/office/drawing/2014/main" id="{D26C79ED-7001-36E5-780F-024CD8205758}"/>
              </a:ext>
            </a:extLst>
          </p:cNvPr>
          <p:cNvSpPr>
            <a:spLocks noChangeAspect="1"/>
          </p:cNvSpPr>
          <p:nvPr/>
        </p:nvSpPr>
        <p:spPr>
          <a:xfrm>
            <a:off x="9116467" y="2658840"/>
            <a:ext cx="171995" cy="171995"/>
          </a:xfrm>
          <a:prstGeom prst="ellipse">
            <a:avLst/>
          </a:prstGeom>
          <a:solidFill>
            <a:schemeClr val="bg1"/>
          </a:soli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17" name="Arrow: Chevron 8">
            <a:extLst>
              <a:ext uri="{FF2B5EF4-FFF2-40B4-BE49-F238E27FC236}">
                <a16:creationId xmlns:a16="http://schemas.microsoft.com/office/drawing/2014/main" id="{AD159B97-E913-8350-A290-79D0D660194F}"/>
              </a:ext>
            </a:extLst>
          </p:cNvPr>
          <p:cNvSpPr>
            <a:spLocks/>
          </p:cNvSpPr>
          <p:nvPr/>
        </p:nvSpPr>
        <p:spPr>
          <a:xfrm>
            <a:off x="4661338" y="3128890"/>
            <a:ext cx="1536472" cy="755591"/>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r>
              <a:rPr lang="en-US" sz="1100" b="1" dirty="0">
                <a:solidFill>
                  <a:schemeClr val="accent4"/>
                </a:solidFill>
              </a:rPr>
              <a:t>2</a:t>
            </a:r>
            <a:r>
              <a:rPr lang="en-US" sz="1100" b="1" baseline="30000" dirty="0">
                <a:solidFill>
                  <a:schemeClr val="accent4"/>
                </a:solidFill>
              </a:rPr>
              <a:t>nd</a:t>
            </a:r>
            <a:r>
              <a:rPr lang="en-US" sz="1100" b="1" dirty="0">
                <a:solidFill>
                  <a:schemeClr val="accent4"/>
                </a:solidFill>
              </a:rPr>
              <a:t> Réunion du SSG</a:t>
            </a:r>
          </a:p>
          <a:p>
            <a:r>
              <a:rPr lang="en-US" sz="1100" dirty="0" err="1">
                <a:solidFill>
                  <a:schemeClr val="accent4"/>
                </a:solidFill>
                <a:cs typeface="Poppins"/>
              </a:rPr>
              <a:t>Discuter</a:t>
            </a:r>
            <a:r>
              <a:rPr lang="en-US" sz="1100" dirty="0">
                <a:solidFill>
                  <a:schemeClr val="accent4"/>
                </a:solidFill>
                <a:cs typeface="Poppins"/>
              </a:rPr>
              <a:t> des </a:t>
            </a:r>
            <a:r>
              <a:rPr lang="en-US" sz="1100" dirty="0" err="1">
                <a:solidFill>
                  <a:schemeClr val="accent4"/>
                </a:solidFill>
                <a:cs typeface="Poppins"/>
              </a:rPr>
              <a:t>résultats</a:t>
            </a:r>
            <a:r>
              <a:rPr lang="en-US" sz="1100" dirty="0">
                <a:solidFill>
                  <a:schemeClr val="accent4"/>
                </a:solidFill>
                <a:cs typeface="Poppins"/>
              </a:rPr>
              <a:t> et des </a:t>
            </a:r>
            <a:r>
              <a:rPr lang="en-US" sz="1100" dirty="0" err="1">
                <a:solidFill>
                  <a:schemeClr val="accent4"/>
                </a:solidFill>
                <a:cs typeface="Poppins"/>
              </a:rPr>
              <a:t>thèmes</a:t>
            </a:r>
            <a:r>
              <a:rPr lang="en-US" sz="1100" dirty="0">
                <a:solidFill>
                  <a:schemeClr val="accent4"/>
                </a:solidFill>
                <a:cs typeface="Poppins"/>
              </a:rPr>
              <a:t> </a:t>
            </a:r>
            <a:r>
              <a:rPr lang="en-US" sz="1100" dirty="0" err="1">
                <a:solidFill>
                  <a:schemeClr val="accent4"/>
                </a:solidFill>
                <a:cs typeface="Poppins"/>
              </a:rPr>
              <a:t>émergents</a:t>
            </a:r>
            <a:r>
              <a:rPr lang="en-US" sz="1100" dirty="0">
                <a:solidFill>
                  <a:schemeClr val="accent4"/>
                </a:solidFill>
                <a:cs typeface="Poppins"/>
              </a:rPr>
              <a:t> de la consultation</a:t>
            </a:r>
          </a:p>
        </p:txBody>
      </p:sp>
      <p:sp>
        <p:nvSpPr>
          <p:cNvPr id="118" name="Arrow: Chevron 8">
            <a:extLst>
              <a:ext uri="{FF2B5EF4-FFF2-40B4-BE49-F238E27FC236}">
                <a16:creationId xmlns:a16="http://schemas.microsoft.com/office/drawing/2014/main" id="{0C41FD0E-E4E4-8E0D-888B-7AFD29CD0682}"/>
              </a:ext>
            </a:extLst>
          </p:cNvPr>
          <p:cNvSpPr>
            <a:spLocks/>
          </p:cNvSpPr>
          <p:nvPr/>
        </p:nvSpPr>
        <p:spPr>
          <a:xfrm>
            <a:off x="7120641" y="3165466"/>
            <a:ext cx="1457112" cy="586314"/>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r>
              <a:rPr lang="en-US" sz="1100" b="1">
                <a:solidFill>
                  <a:schemeClr val="accent4"/>
                </a:solidFill>
              </a:rPr>
              <a:t>3</a:t>
            </a:r>
            <a:r>
              <a:rPr lang="en-US" sz="1100" b="1" baseline="30000">
                <a:solidFill>
                  <a:schemeClr val="accent4"/>
                </a:solidFill>
              </a:rPr>
              <a:t>rd</a:t>
            </a:r>
            <a:r>
              <a:rPr lang="en-US" sz="1100" b="1">
                <a:solidFill>
                  <a:schemeClr val="accent4"/>
                </a:solidFill>
              </a:rPr>
              <a:t> Réunion du SSG</a:t>
            </a:r>
          </a:p>
          <a:p>
            <a:r>
              <a:rPr lang="en-US" sz="1100">
                <a:solidFill>
                  <a:schemeClr val="tx1"/>
                </a:solidFill>
              </a:rPr>
              <a:t>Révision du projet de stratégie</a:t>
            </a:r>
            <a:endParaRPr lang="en-US" sz="1100">
              <a:solidFill>
                <a:schemeClr val="tx1"/>
              </a:solidFill>
              <a:cs typeface="Poppins"/>
            </a:endParaRPr>
          </a:p>
        </p:txBody>
      </p:sp>
      <p:sp>
        <p:nvSpPr>
          <p:cNvPr id="119" name="Arrow: Chevron 8">
            <a:extLst>
              <a:ext uri="{FF2B5EF4-FFF2-40B4-BE49-F238E27FC236}">
                <a16:creationId xmlns:a16="http://schemas.microsoft.com/office/drawing/2014/main" id="{BAA90BFD-ACA7-D9F5-B9BB-B118D7F50CF5}"/>
              </a:ext>
            </a:extLst>
          </p:cNvPr>
          <p:cNvSpPr>
            <a:spLocks/>
          </p:cNvSpPr>
          <p:nvPr/>
        </p:nvSpPr>
        <p:spPr>
          <a:xfrm>
            <a:off x="8543192" y="3165466"/>
            <a:ext cx="1544455" cy="417037"/>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r>
              <a:rPr lang="en-US" sz="1100" b="1">
                <a:solidFill>
                  <a:schemeClr val="accent4"/>
                </a:solidFill>
              </a:rPr>
              <a:t>4</a:t>
            </a:r>
            <a:r>
              <a:rPr lang="en-US" sz="1100" b="1" baseline="30000">
                <a:solidFill>
                  <a:schemeClr val="accent4"/>
                </a:solidFill>
              </a:rPr>
              <a:t>th</a:t>
            </a:r>
            <a:r>
              <a:rPr lang="en-US" sz="1100" b="1">
                <a:solidFill>
                  <a:schemeClr val="accent4"/>
                </a:solidFill>
              </a:rPr>
              <a:t> Réunion du SSG </a:t>
            </a:r>
            <a:r>
              <a:rPr lang="en-US" sz="1100">
                <a:solidFill>
                  <a:schemeClr val="tx1"/>
                </a:solidFill>
              </a:rPr>
              <a:t>Examen de la stratégie </a:t>
            </a:r>
            <a:endParaRPr lang="en-US" sz="1100">
              <a:solidFill>
                <a:schemeClr val="tx1"/>
              </a:solidFill>
              <a:cs typeface="Poppins"/>
            </a:endParaRPr>
          </a:p>
        </p:txBody>
      </p:sp>
      <p:sp>
        <p:nvSpPr>
          <p:cNvPr id="120" name="Arrow: Chevron 8">
            <a:extLst>
              <a:ext uri="{FF2B5EF4-FFF2-40B4-BE49-F238E27FC236}">
                <a16:creationId xmlns:a16="http://schemas.microsoft.com/office/drawing/2014/main" id="{82A92354-5EE1-841E-30D5-FF04A37BEBC6}"/>
              </a:ext>
            </a:extLst>
          </p:cNvPr>
          <p:cNvSpPr>
            <a:spLocks/>
          </p:cNvSpPr>
          <p:nvPr/>
        </p:nvSpPr>
        <p:spPr>
          <a:xfrm>
            <a:off x="10011015" y="3165466"/>
            <a:ext cx="1407316" cy="755591"/>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r>
              <a:rPr lang="en-US" sz="1100" b="1">
                <a:solidFill>
                  <a:schemeClr val="accent4"/>
                </a:solidFill>
              </a:rPr>
              <a:t>5</a:t>
            </a:r>
            <a:r>
              <a:rPr lang="en-US" sz="1100" b="1" baseline="30000">
                <a:solidFill>
                  <a:schemeClr val="accent4"/>
                </a:solidFill>
              </a:rPr>
              <a:t>th</a:t>
            </a:r>
            <a:r>
              <a:rPr lang="en-US" sz="1100" b="1">
                <a:solidFill>
                  <a:schemeClr val="accent4"/>
                </a:solidFill>
              </a:rPr>
              <a:t> Réunion du SSG </a:t>
            </a:r>
            <a:r>
              <a:rPr lang="en-US" sz="1100">
                <a:solidFill>
                  <a:schemeClr val="tx1"/>
                </a:solidFill>
              </a:rPr>
              <a:t>Examen de l'avant-dernier projet de stratégie</a:t>
            </a:r>
          </a:p>
        </p:txBody>
      </p:sp>
      <p:sp>
        <p:nvSpPr>
          <p:cNvPr id="33" name="Arrow: Chevron 8">
            <a:extLst>
              <a:ext uri="{FF2B5EF4-FFF2-40B4-BE49-F238E27FC236}">
                <a16:creationId xmlns:a16="http://schemas.microsoft.com/office/drawing/2014/main" id="{4FB13756-5B4D-7F48-B831-9ECAC2D6CDCE}"/>
              </a:ext>
            </a:extLst>
          </p:cNvPr>
          <p:cNvSpPr>
            <a:spLocks/>
          </p:cNvSpPr>
          <p:nvPr/>
        </p:nvSpPr>
        <p:spPr>
          <a:xfrm>
            <a:off x="525777" y="1957357"/>
            <a:ext cx="1101296" cy="256986"/>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lIns="77724" tIns="38862" rIns="77724" bIns="38862" rtlCol="0" anchor="t"/>
          <a:lstStyle/>
          <a:p>
            <a:r>
              <a:rPr lang="en-US" sz="1100">
                <a:solidFill>
                  <a:schemeClr val="accent4"/>
                </a:solidFill>
              </a:rPr>
              <a:t>Réunion du SSG</a:t>
            </a:r>
          </a:p>
        </p:txBody>
      </p:sp>
      <p:sp>
        <p:nvSpPr>
          <p:cNvPr id="35" name="Arrow: Chevron 8">
            <a:extLst>
              <a:ext uri="{FF2B5EF4-FFF2-40B4-BE49-F238E27FC236}">
                <a16:creationId xmlns:a16="http://schemas.microsoft.com/office/drawing/2014/main" id="{A72F51C7-ADD7-4720-EA39-FE05A8DE38A2}"/>
              </a:ext>
            </a:extLst>
          </p:cNvPr>
          <p:cNvSpPr>
            <a:spLocks/>
          </p:cNvSpPr>
          <p:nvPr/>
        </p:nvSpPr>
        <p:spPr>
          <a:xfrm>
            <a:off x="525777" y="2240242"/>
            <a:ext cx="1558430" cy="232975"/>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lIns="77724" tIns="38862" rIns="77724" bIns="38862" rtlCol="0" anchor="t"/>
          <a:lstStyle/>
          <a:p>
            <a:r>
              <a:rPr lang="en-US" sz="1100">
                <a:solidFill>
                  <a:srgbClr val="0070C0"/>
                </a:solidFill>
              </a:rPr>
              <a:t>Étapes de la stratégie</a:t>
            </a:r>
          </a:p>
        </p:txBody>
      </p:sp>
      <p:sp>
        <p:nvSpPr>
          <p:cNvPr id="53" name="Arrow: Chevron 8">
            <a:extLst>
              <a:ext uri="{FF2B5EF4-FFF2-40B4-BE49-F238E27FC236}">
                <a16:creationId xmlns:a16="http://schemas.microsoft.com/office/drawing/2014/main" id="{456434F2-39F3-49F7-CFC6-20BEB76A9F16}"/>
              </a:ext>
            </a:extLst>
          </p:cNvPr>
          <p:cNvSpPr>
            <a:spLocks/>
          </p:cNvSpPr>
          <p:nvPr/>
        </p:nvSpPr>
        <p:spPr>
          <a:xfrm>
            <a:off x="1841252" y="2620958"/>
            <a:ext cx="458920" cy="247760"/>
          </a:xfrm>
          <a:prstGeom prst="rect">
            <a:avLst/>
          </a:prstGeom>
          <a:solidFill>
            <a:schemeClr val="bg2"/>
          </a:solidFill>
          <a:ln w="10795">
            <a:noFill/>
          </a:ln>
        </p:spPr>
        <p:style>
          <a:lnRef idx="2">
            <a:schemeClr val="accent1">
              <a:shade val="50000"/>
            </a:schemeClr>
          </a:lnRef>
          <a:fillRef idx="1">
            <a:schemeClr val="accent1"/>
          </a:fillRef>
          <a:effectRef idx="0">
            <a:schemeClr val="accent1"/>
          </a:effectRef>
          <a:fontRef idx="minor">
            <a:schemeClr val="lt1"/>
          </a:fontRef>
        </p:style>
        <p:txBody>
          <a:bodyPr lIns="77724" tIns="38862" rIns="77724" bIns="38862" rtlCol="0" anchor="t">
            <a:spAutoFit/>
          </a:bodyPr>
          <a:lstStyle/>
          <a:p>
            <a:r>
              <a:rPr lang="en-US" sz="1100" b="1">
                <a:solidFill>
                  <a:schemeClr val="tx1"/>
                </a:solidFill>
              </a:rPr>
              <a:t>Fév</a:t>
            </a:r>
            <a:endParaRPr lang="en-US" sz="1100">
              <a:solidFill>
                <a:schemeClr val="tx1"/>
              </a:solidFill>
            </a:endParaRPr>
          </a:p>
        </p:txBody>
      </p:sp>
      <p:sp>
        <p:nvSpPr>
          <p:cNvPr id="57" name="Arrow: Chevron 8">
            <a:extLst>
              <a:ext uri="{FF2B5EF4-FFF2-40B4-BE49-F238E27FC236}">
                <a16:creationId xmlns:a16="http://schemas.microsoft.com/office/drawing/2014/main" id="{0A706043-E7FA-290E-B0A1-7F0A375356F0}"/>
              </a:ext>
            </a:extLst>
          </p:cNvPr>
          <p:cNvSpPr>
            <a:spLocks/>
          </p:cNvSpPr>
          <p:nvPr/>
        </p:nvSpPr>
        <p:spPr>
          <a:xfrm>
            <a:off x="2970536" y="2620957"/>
            <a:ext cx="458920" cy="247760"/>
          </a:xfrm>
          <a:prstGeom prst="rect">
            <a:avLst/>
          </a:prstGeom>
          <a:solidFill>
            <a:schemeClr val="bg2"/>
          </a:solidFill>
          <a:ln w="10795">
            <a:noFill/>
          </a:ln>
        </p:spPr>
        <p:style>
          <a:lnRef idx="2">
            <a:schemeClr val="accent1">
              <a:shade val="50000"/>
            </a:schemeClr>
          </a:lnRef>
          <a:fillRef idx="1">
            <a:schemeClr val="accent1"/>
          </a:fillRef>
          <a:effectRef idx="0">
            <a:schemeClr val="accent1"/>
          </a:effectRef>
          <a:fontRef idx="minor">
            <a:schemeClr val="lt1"/>
          </a:fontRef>
        </p:style>
        <p:txBody>
          <a:bodyPr lIns="77724" tIns="38862" rIns="77724" bIns="38862" rtlCol="0" anchor="t">
            <a:spAutoFit/>
          </a:bodyPr>
          <a:lstStyle/>
          <a:p>
            <a:r>
              <a:rPr lang="en-US" sz="1100" b="1">
                <a:solidFill>
                  <a:schemeClr val="tx1"/>
                </a:solidFill>
              </a:rPr>
              <a:t>Mar</a:t>
            </a:r>
            <a:endParaRPr lang="en-US" sz="1100">
              <a:solidFill>
                <a:schemeClr val="tx1"/>
              </a:solidFill>
            </a:endParaRPr>
          </a:p>
        </p:txBody>
      </p:sp>
      <p:sp>
        <p:nvSpPr>
          <p:cNvPr id="58" name="Arrow: Chevron 8">
            <a:extLst>
              <a:ext uri="{FF2B5EF4-FFF2-40B4-BE49-F238E27FC236}">
                <a16:creationId xmlns:a16="http://schemas.microsoft.com/office/drawing/2014/main" id="{9FABDD00-2F5E-546E-C3F9-866DB3E6486D}"/>
              </a:ext>
            </a:extLst>
          </p:cNvPr>
          <p:cNvSpPr>
            <a:spLocks/>
          </p:cNvSpPr>
          <p:nvPr/>
        </p:nvSpPr>
        <p:spPr>
          <a:xfrm>
            <a:off x="3891337" y="2620957"/>
            <a:ext cx="458920" cy="247760"/>
          </a:xfrm>
          <a:prstGeom prst="rect">
            <a:avLst/>
          </a:prstGeom>
          <a:solidFill>
            <a:schemeClr val="bg2"/>
          </a:solidFill>
          <a:ln w="10795">
            <a:noFill/>
          </a:ln>
        </p:spPr>
        <p:style>
          <a:lnRef idx="2">
            <a:schemeClr val="accent1">
              <a:shade val="50000"/>
            </a:schemeClr>
          </a:lnRef>
          <a:fillRef idx="1">
            <a:schemeClr val="accent1"/>
          </a:fillRef>
          <a:effectRef idx="0">
            <a:schemeClr val="accent1"/>
          </a:effectRef>
          <a:fontRef idx="minor">
            <a:schemeClr val="lt1"/>
          </a:fontRef>
        </p:style>
        <p:txBody>
          <a:bodyPr lIns="77724" tIns="38862" rIns="77724" bIns="38862" rtlCol="0" anchor="t">
            <a:spAutoFit/>
          </a:bodyPr>
          <a:lstStyle/>
          <a:p>
            <a:r>
              <a:rPr lang="en-US" sz="1100" b="1">
                <a:solidFill>
                  <a:schemeClr val="tx1"/>
                </a:solidFill>
              </a:rPr>
              <a:t>Apr</a:t>
            </a:r>
            <a:endParaRPr lang="en-US" sz="1100">
              <a:solidFill>
                <a:schemeClr val="tx1"/>
              </a:solidFill>
            </a:endParaRPr>
          </a:p>
        </p:txBody>
      </p:sp>
      <p:sp>
        <p:nvSpPr>
          <p:cNvPr id="60" name="Arrow: Chevron 8">
            <a:extLst>
              <a:ext uri="{FF2B5EF4-FFF2-40B4-BE49-F238E27FC236}">
                <a16:creationId xmlns:a16="http://schemas.microsoft.com/office/drawing/2014/main" id="{96841876-695D-FBBC-7529-C23035C17C1E}"/>
              </a:ext>
            </a:extLst>
          </p:cNvPr>
          <p:cNvSpPr>
            <a:spLocks/>
          </p:cNvSpPr>
          <p:nvPr/>
        </p:nvSpPr>
        <p:spPr>
          <a:xfrm>
            <a:off x="4716700" y="2620957"/>
            <a:ext cx="502783" cy="247760"/>
          </a:xfrm>
          <a:prstGeom prst="rect">
            <a:avLst/>
          </a:prstGeom>
          <a:solidFill>
            <a:schemeClr val="bg2"/>
          </a:solidFill>
          <a:ln w="10795">
            <a:noFill/>
          </a:ln>
        </p:spPr>
        <p:style>
          <a:lnRef idx="2">
            <a:schemeClr val="accent1">
              <a:shade val="50000"/>
            </a:schemeClr>
          </a:lnRef>
          <a:fillRef idx="1">
            <a:schemeClr val="accent1"/>
          </a:fillRef>
          <a:effectRef idx="0">
            <a:schemeClr val="accent1"/>
          </a:effectRef>
          <a:fontRef idx="minor">
            <a:schemeClr val="lt1"/>
          </a:fontRef>
        </p:style>
        <p:txBody>
          <a:bodyPr lIns="77724" tIns="38862" rIns="77724" bIns="38862" rtlCol="0" anchor="t">
            <a:spAutoFit/>
          </a:bodyPr>
          <a:lstStyle/>
          <a:p>
            <a:r>
              <a:rPr lang="en-US" sz="1100" b="1">
                <a:solidFill>
                  <a:schemeClr val="tx1"/>
                </a:solidFill>
              </a:rPr>
              <a:t>Mai</a:t>
            </a:r>
            <a:endParaRPr lang="en-US" sz="1100">
              <a:solidFill>
                <a:schemeClr val="tx1"/>
              </a:solidFill>
            </a:endParaRPr>
          </a:p>
        </p:txBody>
      </p:sp>
      <p:sp>
        <p:nvSpPr>
          <p:cNvPr id="61" name="Arrow: Chevron 8">
            <a:extLst>
              <a:ext uri="{FF2B5EF4-FFF2-40B4-BE49-F238E27FC236}">
                <a16:creationId xmlns:a16="http://schemas.microsoft.com/office/drawing/2014/main" id="{87BB5229-4C07-B580-004F-837454F550E7}"/>
              </a:ext>
            </a:extLst>
          </p:cNvPr>
          <p:cNvSpPr>
            <a:spLocks/>
          </p:cNvSpPr>
          <p:nvPr/>
        </p:nvSpPr>
        <p:spPr>
          <a:xfrm>
            <a:off x="5720520" y="2620957"/>
            <a:ext cx="441386" cy="247760"/>
          </a:xfrm>
          <a:prstGeom prst="rect">
            <a:avLst/>
          </a:prstGeom>
          <a:solidFill>
            <a:schemeClr val="bg2"/>
          </a:solidFill>
          <a:ln w="10795">
            <a:noFill/>
          </a:ln>
        </p:spPr>
        <p:style>
          <a:lnRef idx="2">
            <a:schemeClr val="accent1">
              <a:shade val="50000"/>
            </a:schemeClr>
          </a:lnRef>
          <a:fillRef idx="1">
            <a:schemeClr val="accent1"/>
          </a:fillRef>
          <a:effectRef idx="0">
            <a:schemeClr val="accent1"/>
          </a:effectRef>
          <a:fontRef idx="minor">
            <a:schemeClr val="lt1"/>
          </a:fontRef>
        </p:style>
        <p:txBody>
          <a:bodyPr lIns="77724" tIns="38862" rIns="77724" bIns="38862" rtlCol="0" anchor="t">
            <a:spAutoFit/>
          </a:bodyPr>
          <a:lstStyle/>
          <a:p>
            <a:r>
              <a:rPr lang="en-US" sz="1100" b="1">
                <a:solidFill>
                  <a:schemeClr val="tx1"/>
                </a:solidFill>
              </a:rPr>
              <a:t>Jun</a:t>
            </a:r>
            <a:endParaRPr lang="en-US" sz="1100">
              <a:solidFill>
                <a:schemeClr val="tx1"/>
              </a:solidFill>
            </a:endParaRPr>
          </a:p>
        </p:txBody>
      </p:sp>
      <p:sp>
        <p:nvSpPr>
          <p:cNvPr id="62" name="Arrow: Chevron 8">
            <a:extLst>
              <a:ext uri="{FF2B5EF4-FFF2-40B4-BE49-F238E27FC236}">
                <a16:creationId xmlns:a16="http://schemas.microsoft.com/office/drawing/2014/main" id="{56DCC7B3-5258-10DD-F703-1ACDEDB9019F}"/>
              </a:ext>
            </a:extLst>
          </p:cNvPr>
          <p:cNvSpPr>
            <a:spLocks/>
          </p:cNvSpPr>
          <p:nvPr/>
        </p:nvSpPr>
        <p:spPr>
          <a:xfrm>
            <a:off x="6591276" y="2629063"/>
            <a:ext cx="441386" cy="247760"/>
          </a:xfrm>
          <a:prstGeom prst="rect">
            <a:avLst/>
          </a:prstGeom>
          <a:solidFill>
            <a:schemeClr val="bg2"/>
          </a:solidFill>
          <a:ln w="10795">
            <a:noFill/>
          </a:ln>
        </p:spPr>
        <p:style>
          <a:lnRef idx="2">
            <a:schemeClr val="accent1">
              <a:shade val="50000"/>
            </a:schemeClr>
          </a:lnRef>
          <a:fillRef idx="1">
            <a:schemeClr val="accent1"/>
          </a:fillRef>
          <a:effectRef idx="0">
            <a:schemeClr val="accent1"/>
          </a:effectRef>
          <a:fontRef idx="minor">
            <a:schemeClr val="lt1"/>
          </a:fontRef>
        </p:style>
        <p:txBody>
          <a:bodyPr lIns="77724" tIns="38862" rIns="77724" bIns="38862" rtlCol="0" anchor="t">
            <a:spAutoFit/>
          </a:bodyPr>
          <a:lstStyle/>
          <a:p>
            <a:r>
              <a:rPr lang="en-US" sz="1100" b="1">
                <a:solidFill>
                  <a:schemeClr val="tx1"/>
                </a:solidFill>
              </a:rPr>
              <a:t>Jul</a:t>
            </a:r>
            <a:endParaRPr lang="en-US" sz="1100">
              <a:solidFill>
                <a:schemeClr val="tx1"/>
              </a:solidFill>
            </a:endParaRPr>
          </a:p>
        </p:txBody>
      </p:sp>
      <p:sp>
        <p:nvSpPr>
          <p:cNvPr id="68" name="Arrow: Chevron 8">
            <a:extLst>
              <a:ext uri="{FF2B5EF4-FFF2-40B4-BE49-F238E27FC236}">
                <a16:creationId xmlns:a16="http://schemas.microsoft.com/office/drawing/2014/main" id="{50DB7B2F-BA59-D0DD-916A-FC1E08EE8992}"/>
              </a:ext>
            </a:extLst>
          </p:cNvPr>
          <p:cNvSpPr>
            <a:spLocks/>
          </p:cNvSpPr>
          <p:nvPr/>
        </p:nvSpPr>
        <p:spPr>
          <a:xfrm>
            <a:off x="7804022" y="2620957"/>
            <a:ext cx="544059" cy="247760"/>
          </a:xfrm>
          <a:prstGeom prst="rect">
            <a:avLst/>
          </a:prstGeom>
          <a:solidFill>
            <a:schemeClr val="bg2"/>
          </a:solid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r>
              <a:rPr lang="en-US" sz="1100" b="1" dirty="0" err="1">
                <a:solidFill>
                  <a:schemeClr val="tx1"/>
                </a:solidFill>
              </a:rPr>
              <a:t>Août</a:t>
            </a:r>
            <a:endParaRPr lang="en-US" sz="1100" dirty="0">
              <a:solidFill>
                <a:schemeClr val="tx1"/>
              </a:solidFill>
            </a:endParaRPr>
          </a:p>
        </p:txBody>
      </p:sp>
      <p:sp>
        <p:nvSpPr>
          <p:cNvPr id="78" name="Arrow: Chevron 8">
            <a:extLst>
              <a:ext uri="{FF2B5EF4-FFF2-40B4-BE49-F238E27FC236}">
                <a16:creationId xmlns:a16="http://schemas.microsoft.com/office/drawing/2014/main" id="{C601BC36-E3C2-3980-2723-29A74075E1A8}"/>
              </a:ext>
            </a:extLst>
          </p:cNvPr>
          <p:cNvSpPr>
            <a:spLocks/>
          </p:cNvSpPr>
          <p:nvPr/>
        </p:nvSpPr>
        <p:spPr>
          <a:xfrm>
            <a:off x="8600326" y="2629063"/>
            <a:ext cx="465634" cy="247760"/>
          </a:xfrm>
          <a:prstGeom prst="rect">
            <a:avLst/>
          </a:prstGeom>
          <a:solidFill>
            <a:schemeClr val="bg2"/>
          </a:solid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r>
              <a:rPr lang="en-US" sz="1100" b="1">
                <a:solidFill>
                  <a:schemeClr val="tx1"/>
                </a:solidFill>
              </a:rPr>
              <a:t>Sep</a:t>
            </a:r>
            <a:endParaRPr lang="en-US" sz="1100">
              <a:solidFill>
                <a:schemeClr val="tx1"/>
              </a:solidFill>
            </a:endParaRPr>
          </a:p>
        </p:txBody>
      </p:sp>
      <p:sp>
        <p:nvSpPr>
          <p:cNvPr id="85" name="Arrow: Chevron 8">
            <a:extLst>
              <a:ext uri="{FF2B5EF4-FFF2-40B4-BE49-F238E27FC236}">
                <a16:creationId xmlns:a16="http://schemas.microsoft.com/office/drawing/2014/main" id="{E60E2195-2BD5-B28A-DF03-849F745BFBB9}"/>
              </a:ext>
            </a:extLst>
          </p:cNvPr>
          <p:cNvSpPr>
            <a:spLocks/>
          </p:cNvSpPr>
          <p:nvPr/>
        </p:nvSpPr>
        <p:spPr>
          <a:xfrm>
            <a:off x="9729081" y="2620957"/>
            <a:ext cx="425103" cy="247760"/>
          </a:xfrm>
          <a:prstGeom prst="rect">
            <a:avLst/>
          </a:prstGeom>
          <a:solidFill>
            <a:schemeClr val="bg2"/>
          </a:solidFill>
          <a:ln w="10795">
            <a:noFill/>
          </a:ln>
        </p:spPr>
        <p:style>
          <a:lnRef idx="2">
            <a:schemeClr val="accent1">
              <a:shade val="50000"/>
            </a:schemeClr>
          </a:lnRef>
          <a:fillRef idx="1">
            <a:schemeClr val="accent1"/>
          </a:fillRef>
          <a:effectRef idx="0">
            <a:schemeClr val="accent1"/>
          </a:effectRef>
          <a:fontRef idx="minor">
            <a:schemeClr val="lt1"/>
          </a:fontRef>
        </p:style>
        <p:txBody>
          <a:bodyPr lIns="77724" tIns="38862" rIns="77724" bIns="38862" rtlCol="0" anchor="t">
            <a:spAutoFit/>
          </a:bodyPr>
          <a:lstStyle/>
          <a:p>
            <a:r>
              <a:rPr lang="en-US" sz="1100" b="1">
                <a:solidFill>
                  <a:schemeClr val="tx1"/>
                </a:solidFill>
              </a:rPr>
              <a:t>Oct</a:t>
            </a:r>
            <a:endParaRPr lang="en-US" sz="1100">
              <a:solidFill>
                <a:schemeClr val="tx1"/>
              </a:solidFill>
            </a:endParaRPr>
          </a:p>
        </p:txBody>
      </p:sp>
      <p:sp>
        <p:nvSpPr>
          <p:cNvPr id="87" name="Arrow: Chevron 8">
            <a:extLst>
              <a:ext uri="{FF2B5EF4-FFF2-40B4-BE49-F238E27FC236}">
                <a16:creationId xmlns:a16="http://schemas.microsoft.com/office/drawing/2014/main" id="{21323A7E-6136-9A29-98F8-E785F77A0A4C}"/>
              </a:ext>
            </a:extLst>
          </p:cNvPr>
          <p:cNvSpPr>
            <a:spLocks/>
          </p:cNvSpPr>
          <p:nvPr/>
        </p:nvSpPr>
        <p:spPr>
          <a:xfrm>
            <a:off x="10911503" y="2620957"/>
            <a:ext cx="521305" cy="247760"/>
          </a:xfrm>
          <a:prstGeom prst="rect">
            <a:avLst/>
          </a:prstGeom>
          <a:solidFill>
            <a:schemeClr val="bg2"/>
          </a:solidFill>
          <a:ln w="10795">
            <a:noFill/>
          </a:ln>
        </p:spPr>
        <p:style>
          <a:lnRef idx="2">
            <a:schemeClr val="accent1">
              <a:shade val="50000"/>
            </a:schemeClr>
          </a:lnRef>
          <a:fillRef idx="1">
            <a:schemeClr val="accent1"/>
          </a:fillRef>
          <a:effectRef idx="0">
            <a:schemeClr val="accent1"/>
          </a:effectRef>
          <a:fontRef idx="minor">
            <a:schemeClr val="lt1"/>
          </a:fontRef>
        </p:style>
        <p:txBody>
          <a:bodyPr lIns="77724" tIns="38862" rIns="77724" bIns="38862" rtlCol="0" anchor="t">
            <a:spAutoFit/>
          </a:bodyPr>
          <a:lstStyle/>
          <a:p>
            <a:r>
              <a:rPr lang="en-US" sz="1100" b="1">
                <a:solidFill>
                  <a:schemeClr val="tx1"/>
                </a:solidFill>
              </a:rPr>
              <a:t>Nov</a:t>
            </a:r>
            <a:endParaRPr lang="en-US" sz="1100">
              <a:solidFill>
                <a:schemeClr val="tx1"/>
              </a:solidFill>
            </a:endParaRPr>
          </a:p>
        </p:txBody>
      </p:sp>
      <p:sp>
        <p:nvSpPr>
          <p:cNvPr id="2" name="Title 1">
            <a:extLst>
              <a:ext uri="{FF2B5EF4-FFF2-40B4-BE49-F238E27FC236}">
                <a16:creationId xmlns:a16="http://schemas.microsoft.com/office/drawing/2014/main" id="{326AFBF1-186F-2850-4966-598A141FF40F}"/>
              </a:ext>
            </a:extLst>
          </p:cNvPr>
          <p:cNvSpPr>
            <a:spLocks noGrp="1"/>
          </p:cNvSpPr>
          <p:nvPr>
            <p:ph type="title"/>
          </p:nvPr>
        </p:nvSpPr>
        <p:spPr/>
        <p:txBody>
          <a:bodyPr vert="horz">
            <a:normAutofit fontScale="90000"/>
          </a:bodyPr>
          <a:lstStyle/>
          <a:p>
            <a:r>
              <a:rPr lang="en-US"/>
              <a:t>Le processus d'élaboration de la stratégie se déroulera en deux phases principales</a:t>
            </a:r>
          </a:p>
        </p:txBody>
      </p:sp>
      <p:sp>
        <p:nvSpPr>
          <p:cNvPr id="14" name="Rectangle 13">
            <a:extLst>
              <a:ext uri="{FF2B5EF4-FFF2-40B4-BE49-F238E27FC236}">
                <a16:creationId xmlns:a16="http://schemas.microsoft.com/office/drawing/2014/main" id="{36D0DA23-B2B6-6738-67AD-B3C31BA8EBF8}"/>
              </a:ext>
            </a:extLst>
          </p:cNvPr>
          <p:cNvSpPr/>
          <p:nvPr/>
        </p:nvSpPr>
        <p:spPr>
          <a:xfrm>
            <a:off x="369676" y="4606849"/>
            <a:ext cx="1663279" cy="6171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dirty="0" err="1">
                <a:solidFill>
                  <a:schemeClr val="tx1"/>
                </a:solidFill>
              </a:rPr>
              <a:t>Aménagement</a:t>
            </a:r>
            <a:r>
              <a:rPr lang="en-US" sz="1100" b="1" dirty="0">
                <a:solidFill>
                  <a:schemeClr val="tx1"/>
                </a:solidFill>
              </a:rPr>
              <a:t> </a:t>
            </a:r>
            <a:r>
              <a:rPr lang="en-US" sz="1100" b="1" dirty="0" err="1">
                <a:solidFill>
                  <a:schemeClr val="tx1"/>
                </a:solidFill>
              </a:rPr>
              <a:t>paysager</a:t>
            </a:r>
            <a:endParaRPr lang="en-US" sz="1100" b="1" dirty="0">
              <a:solidFill>
                <a:schemeClr val="tx1"/>
              </a:solidFill>
            </a:endParaRPr>
          </a:p>
        </p:txBody>
      </p:sp>
      <p:sp>
        <p:nvSpPr>
          <p:cNvPr id="15" name="Rectangle 14">
            <a:extLst>
              <a:ext uri="{FF2B5EF4-FFF2-40B4-BE49-F238E27FC236}">
                <a16:creationId xmlns:a16="http://schemas.microsoft.com/office/drawing/2014/main" id="{F13994ED-1230-9874-6E4B-BF16C5E9D0C4}"/>
              </a:ext>
            </a:extLst>
          </p:cNvPr>
          <p:cNvSpPr/>
          <p:nvPr/>
        </p:nvSpPr>
        <p:spPr>
          <a:xfrm>
            <a:off x="369676" y="5229011"/>
            <a:ext cx="1663279" cy="6171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a:solidFill>
                  <a:schemeClr val="tx1"/>
                </a:solidFill>
              </a:rPr>
              <a:t>Consultations</a:t>
            </a:r>
          </a:p>
        </p:txBody>
      </p:sp>
      <p:cxnSp>
        <p:nvCxnSpPr>
          <p:cNvPr id="17" name="Straight Connector 16">
            <a:extLst>
              <a:ext uri="{FF2B5EF4-FFF2-40B4-BE49-F238E27FC236}">
                <a16:creationId xmlns:a16="http://schemas.microsoft.com/office/drawing/2014/main" id="{8CC36718-3410-D986-3111-9ED9E88F2381}"/>
              </a:ext>
            </a:extLst>
          </p:cNvPr>
          <p:cNvCxnSpPr/>
          <p:nvPr/>
        </p:nvCxnSpPr>
        <p:spPr>
          <a:xfrm>
            <a:off x="369676" y="5848666"/>
            <a:ext cx="11452647"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F8B856B-4941-53A5-0C42-9362CAE58550}"/>
              </a:ext>
            </a:extLst>
          </p:cNvPr>
          <p:cNvCxnSpPr/>
          <p:nvPr/>
        </p:nvCxnSpPr>
        <p:spPr>
          <a:xfrm>
            <a:off x="369676" y="5226504"/>
            <a:ext cx="11452647"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FB9D669-6E7B-0675-FE05-ADF5B974B0A9}"/>
              </a:ext>
            </a:extLst>
          </p:cNvPr>
          <p:cNvCxnSpPr/>
          <p:nvPr/>
        </p:nvCxnSpPr>
        <p:spPr>
          <a:xfrm>
            <a:off x="369676" y="4604342"/>
            <a:ext cx="11452647"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DF429105-4838-C6BC-718A-BE7F1EFB4A6A}"/>
              </a:ext>
            </a:extLst>
          </p:cNvPr>
          <p:cNvSpPr/>
          <p:nvPr/>
        </p:nvSpPr>
        <p:spPr>
          <a:xfrm>
            <a:off x="369676" y="3984687"/>
            <a:ext cx="1663279" cy="6171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a:solidFill>
                  <a:schemeClr val="tx1"/>
                </a:solidFill>
              </a:rPr>
              <a:t>Élaboration de la stratégie (sous la direction du secrétariat du GFF)</a:t>
            </a:r>
          </a:p>
        </p:txBody>
      </p:sp>
      <p:sp>
        <p:nvSpPr>
          <p:cNvPr id="109" name="Arrow: Chevron 108">
            <a:extLst>
              <a:ext uri="{FF2B5EF4-FFF2-40B4-BE49-F238E27FC236}">
                <a16:creationId xmlns:a16="http://schemas.microsoft.com/office/drawing/2014/main" id="{2720CDBC-882B-F16F-5F29-FE2AFEA215E5}"/>
              </a:ext>
            </a:extLst>
          </p:cNvPr>
          <p:cNvSpPr>
            <a:spLocks/>
          </p:cNvSpPr>
          <p:nvPr/>
        </p:nvSpPr>
        <p:spPr>
          <a:xfrm>
            <a:off x="6929023" y="1488867"/>
            <a:ext cx="4778008" cy="261821"/>
          </a:xfrm>
          <a:prstGeom prst="chevron">
            <a:avLst/>
          </a:prstGeom>
          <a:solidFill>
            <a:schemeClr val="accent2"/>
          </a:solidFill>
        </p:spPr>
        <p:txBody>
          <a:bodyPr wrap="square" lIns="0" tIns="0" rIns="0" bIns="0" rtlCol="0" anchor="ctr"/>
          <a:lstStyle/>
          <a:p>
            <a:pPr algn="ctr"/>
            <a:r>
              <a:rPr lang="en-US" sz="1100" dirty="0">
                <a:solidFill>
                  <a:schemeClr val="bg1"/>
                </a:solidFill>
              </a:rPr>
              <a:t>Phase 2 : </a:t>
            </a:r>
            <a:r>
              <a:rPr lang="en-US" sz="1100" dirty="0" err="1">
                <a:solidFill>
                  <a:schemeClr val="bg1"/>
                </a:solidFill>
              </a:rPr>
              <a:t>Affiner</a:t>
            </a:r>
            <a:r>
              <a:rPr lang="en-US" sz="1100" dirty="0">
                <a:solidFill>
                  <a:schemeClr val="bg1"/>
                </a:solidFill>
              </a:rPr>
              <a:t> la </a:t>
            </a:r>
            <a:r>
              <a:rPr lang="en-US" sz="1100" dirty="0" err="1">
                <a:solidFill>
                  <a:schemeClr val="bg1"/>
                </a:solidFill>
              </a:rPr>
              <a:t>stratégie</a:t>
            </a:r>
            <a:r>
              <a:rPr lang="en-US" sz="1100" dirty="0">
                <a:solidFill>
                  <a:schemeClr val="bg1"/>
                </a:solidFill>
              </a:rPr>
              <a:t> grâce au retour </a:t>
            </a:r>
            <a:r>
              <a:rPr lang="en-US" sz="1100" dirty="0" err="1">
                <a:solidFill>
                  <a:schemeClr val="bg1"/>
                </a:solidFill>
              </a:rPr>
              <a:t>d'information</a:t>
            </a:r>
            <a:r>
              <a:rPr lang="en-US" sz="1100" dirty="0">
                <a:solidFill>
                  <a:schemeClr val="bg1"/>
                </a:solidFill>
              </a:rPr>
              <a:t> des parties </a:t>
            </a:r>
            <a:r>
              <a:rPr lang="en-US" sz="1100" dirty="0" err="1">
                <a:solidFill>
                  <a:schemeClr val="bg1"/>
                </a:solidFill>
              </a:rPr>
              <a:t>prenantes</a:t>
            </a:r>
            <a:endParaRPr lang="en-US" sz="1100" dirty="0">
              <a:solidFill>
                <a:schemeClr val="bg1"/>
              </a:solidFill>
            </a:endParaRPr>
          </a:p>
        </p:txBody>
      </p:sp>
      <p:sp>
        <p:nvSpPr>
          <p:cNvPr id="111" name="Arrow: Chevron 110">
            <a:extLst>
              <a:ext uri="{FF2B5EF4-FFF2-40B4-BE49-F238E27FC236}">
                <a16:creationId xmlns:a16="http://schemas.microsoft.com/office/drawing/2014/main" id="{DEF4C6CB-F4A5-0C78-4D20-DB1AA5C8938F}"/>
              </a:ext>
            </a:extLst>
          </p:cNvPr>
          <p:cNvSpPr>
            <a:spLocks/>
          </p:cNvSpPr>
          <p:nvPr/>
        </p:nvSpPr>
        <p:spPr>
          <a:xfrm>
            <a:off x="2034535" y="1468504"/>
            <a:ext cx="4775946" cy="261821"/>
          </a:xfrm>
          <a:prstGeom prst="chevron">
            <a:avLst/>
          </a:prstGeom>
          <a:solidFill>
            <a:schemeClr val="tx2"/>
          </a:solidFill>
        </p:spPr>
        <p:txBody>
          <a:bodyPr wrap="square" lIns="0" tIns="0" rIns="0" bIns="0" rtlCol="0" anchor="ctr"/>
          <a:lstStyle/>
          <a:p>
            <a:pPr algn="ctr"/>
            <a:r>
              <a:rPr lang="en-US" sz="1100">
                <a:solidFill>
                  <a:schemeClr val="bg1"/>
                </a:solidFill>
              </a:rPr>
              <a:t>Phase 1 : Élaboration de la stratégie</a:t>
            </a:r>
          </a:p>
        </p:txBody>
      </p:sp>
      <p:sp>
        <p:nvSpPr>
          <p:cNvPr id="125" name="Oval 124">
            <a:extLst>
              <a:ext uri="{FF2B5EF4-FFF2-40B4-BE49-F238E27FC236}">
                <a16:creationId xmlns:a16="http://schemas.microsoft.com/office/drawing/2014/main" id="{A826BE7E-2EDE-1827-2B22-F7824A930297}"/>
              </a:ext>
            </a:extLst>
          </p:cNvPr>
          <p:cNvSpPr>
            <a:spLocks noChangeAspect="1"/>
          </p:cNvSpPr>
          <p:nvPr/>
        </p:nvSpPr>
        <p:spPr>
          <a:xfrm>
            <a:off x="4436976" y="2658840"/>
            <a:ext cx="171995" cy="17199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26" name="Arrow: Chevron 8">
            <a:extLst>
              <a:ext uri="{FF2B5EF4-FFF2-40B4-BE49-F238E27FC236}">
                <a16:creationId xmlns:a16="http://schemas.microsoft.com/office/drawing/2014/main" id="{4DE050D7-FE24-F0CF-C816-EB22314104A8}"/>
              </a:ext>
            </a:extLst>
          </p:cNvPr>
          <p:cNvSpPr>
            <a:spLocks/>
          </p:cNvSpPr>
          <p:nvPr/>
        </p:nvSpPr>
        <p:spPr>
          <a:xfrm>
            <a:off x="2904398" y="1881191"/>
            <a:ext cx="1760044" cy="755591"/>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pPr algn="r"/>
            <a:r>
              <a:rPr lang="en-US" sz="1100" dirty="0" err="1">
                <a:solidFill>
                  <a:srgbClr val="0070C0"/>
                </a:solidFill>
              </a:rPr>
              <a:t>Retraite</a:t>
            </a:r>
            <a:r>
              <a:rPr lang="en-US" sz="1100" dirty="0">
                <a:solidFill>
                  <a:srgbClr val="0070C0"/>
                </a:solidFill>
              </a:rPr>
              <a:t> du TFC : </a:t>
            </a:r>
            <a:r>
              <a:rPr lang="en-US" sz="1100" dirty="0" err="1">
                <a:solidFill>
                  <a:srgbClr val="0070C0"/>
                </a:solidFill>
              </a:rPr>
              <a:t>paysage</a:t>
            </a:r>
            <a:r>
              <a:rPr lang="en-US" sz="1100" dirty="0">
                <a:solidFill>
                  <a:srgbClr val="0070C0"/>
                </a:solidFill>
              </a:rPr>
              <a:t> initial et </a:t>
            </a:r>
            <a:r>
              <a:rPr lang="en-US" sz="1100" dirty="0" err="1">
                <a:solidFill>
                  <a:srgbClr val="0070C0"/>
                </a:solidFill>
              </a:rPr>
              <a:t>délimitation</a:t>
            </a:r>
            <a:r>
              <a:rPr lang="en-US" sz="1100" dirty="0">
                <a:solidFill>
                  <a:srgbClr val="0070C0"/>
                </a:solidFill>
              </a:rPr>
              <a:t> du champ </a:t>
            </a:r>
            <a:r>
              <a:rPr lang="en-US" sz="1100" dirty="0" err="1">
                <a:solidFill>
                  <a:srgbClr val="0070C0"/>
                </a:solidFill>
              </a:rPr>
              <a:t>d'application</a:t>
            </a:r>
            <a:r>
              <a:rPr lang="en-US" sz="1100" dirty="0">
                <a:solidFill>
                  <a:srgbClr val="0070C0"/>
                </a:solidFill>
              </a:rPr>
              <a:t> </a:t>
            </a:r>
            <a:endParaRPr lang="en-US" sz="1100" dirty="0">
              <a:solidFill>
                <a:srgbClr val="0070C0"/>
              </a:solidFill>
              <a:cs typeface="Poppins"/>
            </a:endParaRPr>
          </a:p>
        </p:txBody>
      </p:sp>
      <p:cxnSp>
        <p:nvCxnSpPr>
          <p:cNvPr id="21" name="Straight Connector 20">
            <a:extLst>
              <a:ext uri="{FF2B5EF4-FFF2-40B4-BE49-F238E27FC236}">
                <a16:creationId xmlns:a16="http://schemas.microsoft.com/office/drawing/2014/main" id="{1EA99315-E20D-12F9-1835-0CF4AFED2A6C}"/>
              </a:ext>
            </a:extLst>
          </p:cNvPr>
          <p:cNvCxnSpPr/>
          <p:nvPr/>
        </p:nvCxnSpPr>
        <p:spPr>
          <a:xfrm>
            <a:off x="369676" y="6470825"/>
            <a:ext cx="11452647"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37EFC7A-8D3C-9518-A13D-4D62B92F70BE}"/>
              </a:ext>
            </a:extLst>
          </p:cNvPr>
          <p:cNvCxnSpPr/>
          <p:nvPr/>
        </p:nvCxnSpPr>
        <p:spPr>
          <a:xfrm>
            <a:off x="369676" y="3982180"/>
            <a:ext cx="11452647" cy="0"/>
          </a:xfrm>
          <a:prstGeom prst="line">
            <a:avLst/>
          </a:prstGeom>
          <a:ln w="3175">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4101751-7369-9A1C-5EDC-FC19A73851B8}"/>
              </a:ext>
            </a:extLst>
          </p:cNvPr>
          <p:cNvGrpSpPr/>
          <p:nvPr/>
        </p:nvGrpSpPr>
        <p:grpSpPr>
          <a:xfrm>
            <a:off x="2110652" y="4768300"/>
            <a:ext cx="3609865" cy="294246"/>
            <a:chOff x="1707290" y="935742"/>
            <a:chExt cx="4324661" cy="396673"/>
          </a:xfrm>
          <a:solidFill>
            <a:schemeClr val="tx2">
              <a:lumMod val="60000"/>
              <a:lumOff val="40000"/>
            </a:schemeClr>
          </a:solidFill>
        </p:grpSpPr>
        <p:sp>
          <p:nvSpPr>
            <p:cNvPr id="10" name="Arrow: Chevron 9">
              <a:extLst>
                <a:ext uri="{FF2B5EF4-FFF2-40B4-BE49-F238E27FC236}">
                  <a16:creationId xmlns:a16="http://schemas.microsoft.com/office/drawing/2014/main" id="{BA015769-AD9B-3CC5-C8E1-8BA5B2897665}"/>
                </a:ext>
              </a:extLst>
            </p:cNvPr>
            <p:cNvSpPr>
              <a:spLocks/>
            </p:cNvSpPr>
            <p:nvPr/>
          </p:nvSpPr>
          <p:spPr>
            <a:xfrm>
              <a:off x="1857133" y="935742"/>
              <a:ext cx="4174818" cy="396673"/>
            </a:xfrm>
            <a:prstGeom prst="chevron">
              <a:avLst/>
            </a:prstGeom>
            <a:grpFill/>
          </p:spPr>
          <p:txBody>
            <a:bodyPr wrap="square" lIns="0" tIns="0" rIns="0" bIns="0" rtlCol="0" anchor="ctr"/>
            <a:lstStyle/>
            <a:p>
              <a:pPr algn="ctr"/>
              <a:r>
                <a:rPr lang="en-US" sz="1100"/>
                <a:t>Analyse du paysage (y compris l'examen des documents récents produits pour le GI)</a:t>
              </a:r>
            </a:p>
          </p:txBody>
        </p:sp>
        <p:sp>
          <p:nvSpPr>
            <p:cNvPr id="11" name="Rectangle 10">
              <a:extLst>
                <a:ext uri="{FF2B5EF4-FFF2-40B4-BE49-F238E27FC236}">
                  <a16:creationId xmlns:a16="http://schemas.microsoft.com/office/drawing/2014/main" id="{DCAA240F-A610-C8C2-5AFF-AA188EF94D6A}"/>
                </a:ext>
              </a:extLst>
            </p:cNvPr>
            <p:cNvSpPr/>
            <p:nvPr/>
          </p:nvSpPr>
          <p:spPr>
            <a:xfrm>
              <a:off x="1707290" y="935742"/>
              <a:ext cx="385048" cy="396673"/>
            </a:xfrm>
            <a:prstGeom prst="rect">
              <a:avLst/>
            </a:prstGeom>
            <a:grpFill/>
          </p:spPr>
          <p:txBody>
            <a:bodyPr wrap="square" lIns="0" tIns="0" rIns="0" bIns="0" rtlCol="0" anchor="ctr"/>
            <a:lstStyle/>
            <a:p>
              <a:pPr algn="ctr"/>
              <a:endParaRPr lang="en-US" sz="1100">
                <a:solidFill>
                  <a:schemeClr val="bg1"/>
                </a:solidFill>
              </a:endParaRPr>
            </a:p>
          </p:txBody>
        </p:sp>
      </p:grpSp>
      <p:grpSp>
        <p:nvGrpSpPr>
          <p:cNvPr id="12" name="Group 11">
            <a:extLst>
              <a:ext uri="{FF2B5EF4-FFF2-40B4-BE49-F238E27FC236}">
                <a16:creationId xmlns:a16="http://schemas.microsoft.com/office/drawing/2014/main" id="{9B151DEB-7CA4-43AB-42E2-FD37BF25561D}"/>
              </a:ext>
            </a:extLst>
          </p:cNvPr>
          <p:cNvGrpSpPr/>
          <p:nvPr/>
        </p:nvGrpSpPr>
        <p:grpSpPr>
          <a:xfrm>
            <a:off x="2110652" y="5390462"/>
            <a:ext cx="3286984" cy="294246"/>
            <a:chOff x="1707290" y="935742"/>
            <a:chExt cx="5738426" cy="396673"/>
          </a:xfrm>
          <a:solidFill>
            <a:schemeClr val="tx2">
              <a:lumMod val="60000"/>
              <a:lumOff val="40000"/>
            </a:schemeClr>
          </a:solidFill>
        </p:grpSpPr>
        <p:sp>
          <p:nvSpPr>
            <p:cNvPr id="13" name="Arrow: Chevron 12">
              <a:extLst>
                <a:ext uri="{FF2B5EF4-FFF2-40B4-BE49-F238E27FC236}">
                  <a16:creationId xmlns:a16="http://schemas.microsoft.com/office/drawing/2014/main" id="{D0D27D20-F9FC-1D4D-053E-4ACB981D4F9D}"/>
                </a:ext>
              </a:extLst>
            </p:cNvPr>
            <p:cNvSpPr>
              <a:spLocks/>
            </p:cNvSpPr>
            <p:nvPr/>
          </p:nvSpPr>
          <p:spPr>
            <a:xfrm>
              <a:off x="1857132" y="935742"/>
              <a:ext cx="5588584" cy="396673"/>
            </a:xfrm>
            <a:prstGeom prst="chevron">
              <a:avLst/>
            </a:prstGeom>
            <a:grpFill/>
          </p:spPr>
          <p:txBody>
            <a:bodyPr wrap="square" lIns="0" tIns="0" rIns="0" bIns="0" rtlCol="0" anchor="ctr"/>
            <a:lstStyle/>
            <a:p>
              <a:pPr algn="ctr"/>
              <a:r>
                <a:rPr lang="en-US" sz="1100" i="1"/>
                <a:t>Premier tour</a:t>
              </a:r>
            </a:p>
          </p:txBody>
        </p:sp>
        <p:sp>
          <p:nvSpPr>
            <p:cNvPr id="16" name="Rectangle 15">
              <a:extLst>
                <a:ext uri="{FF2B5EF4-FFF2-40B4-BE49-F238E27FC236}">
                  <a16:creationId xmlns:a16="http://schemas.microsoft.com/office/drawing/2014/main" id="{0B1CDF7B-4D4F-7713-6D81-D8A9920C3AC7}"/>
                </a:ext>
              </a:extLst>
            </p:cNvPr>
            <p:cNvSpPr/>
            <p:nvPr/>
          </p:nvSpPr>
          <p:spPr>
            <a:xfrm>
              <a:off x="1707290" y="935742"/>
              <a:ext cx="385048" cy="396673"/>
            </a:xfrm>
            <a:prstGeom prst="rect">
              <a:avLst/>
            </a:prstGeom>
            <a:grpFill/>
          </p:spPr>
          <p:txBody>
            <a:bodyPr wrap="square" lIns="0" tIns="0" rIns="0" bIns="0" rtlCol="0" anchor="ctr"/>
            <a:lstStyle/>
            <a:p>
              <a:pPr algn="ctr"/>
              <a:endParaRPr lang="en-US" sz="1100" i="1">
                <a:solidFill>
                  <a:schemeClr val="bg1"/>
                </a:solidFill>
              </a:endParaRPr>
            </a:p>
          </p:txBody>
        </p:sp>
      </p:grpSp>
      <p:sp>
        <p:nvSpPr>
          <p:cNvPr id="43" name="Arrow: Chevron 8">
            <a:extLst>
              <a:ext uri="{FF2B5EF4-FFF2-40B4-BE49-F238E27FC236}">
                <a16:creationId xmlns:a16="http://schemas.microsoft.com/office/drawing/2014/main" id="{C9D8A512-4D68-5F86-C097-54735EF9369E}"/>
              </a:ext>
            </a:extLst>
          </p:cNvPr>
          <p:cNvSpPr>
            <a:spLocks/>
          </p:cNvSpPr>
          <p:nvPr/>
        </p:nvSpPr>
        <p:spPr>
          <a:xfrm>
            <a:off x="7371087" y="4791543"/>
            <a:ext cx="2585185" cy="247760"/>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r>
              <a:rPr lang="en-US" sz="1100" i="1">
                <a:solidFill>
                  <a:schemeClr val="tx1"/>
                </a:solidFill>
              </a:rPr>
              <a:t>[Suivre l'évolution du paysage]</a:t>
            </a:r>
          </a:p>
        </p:txBody>
      </p:sp>
      <p:grpSp>
        <p:nvGrpSpPr>
          <p:cNvPr id="44" name="Group 43">
            <a:extLst>
              <a:ext uri="{FF2B5EF4-FFF2-40B4-BE49-F238E27FC236}">
                <a16:creationId xmlns:a16="http://schemas.microsoft.com/office/drawing/2014/main" id="{FF9EE381-984C-49BE-2976-42F97BBC49F1}"/>
              </a:ext>
            </a:extLst>
          </p:cNvPr>
          <p:cNvGrpSpPr/>
          <p:nvPr/>
        </p:nvGrpSpPr>
        <p:grpSpPr>
          <a:xfrm>
            <a:off x="8460640" y="5390462"/>
            <a:ext cx="1944841" cy="294246"/>
            <a:chOff x="1707290" y="935742"/>
            <a:chExt cx="4549646" cy="396673"/>
          </a:xfrm>
          <a:solidFill>
            <a:schemeClr val="tx2">
              <a:lumMod val="60000"/>
              <a:lumOff val="40000"/>
            </a:schemeClr>
          </a:solidFill>
        </p:grpSpPr>
        <p:sp>
          <p:nvSpPr>
            <p:cNvPr id="45" name="Arrow: Chevron 44">
              <a:extLst>
                <a:ext uri="{FF2B5EF4-FFF2-40B4-BE49-F238E27FC236}">
                  <a16:creationId xmlns:a16="http://schemas.microsoft.com/office/drawing/2014/main" id="{6DFC5022-B115-FA06-9C30-21B63AC553E8}"/>
                </a:ext>
              </a:extLst>
            </p:cNvPr>
            <p:cNvSpPr>
              <a:spLocks/>
            </p:cNvSpPr>
            <p:nvPr/>
          </p:nvSpPr>
          <p:spPr>
            <a:xfrm>
              <a:off x="1857132" y="935742"/>
              <a:ext cx="4399804" cy="396673"/>
            </a:xfrm>
            <a:prstGeom prst="chevron">
              <a:avLst/>
            </a:prstGeom>
            <a:grpFill/>
          </p:spPr>
          <p:txBody>
            <a:bodyPr wrap="square" lIns="0" tIns="0" rIns="0" bIns="0" rtlCol="0" anchor="ctr"/>
            <a:lstStyle/>
            <a:p>
              <a:pPr algn="ctr"/>
              <a:r>
                <a:rPr lang="en-US" sz="1100" i="1"/>
                <a:t>Deuxième tour</a:t>
              </a:r>
            </a:p>
          </p:txBody>
        </p:sp>
        <p:sp>
          <p:nvSpPr>
            <p:cNvPr id="46" name="Rectangle 45">
              <a:extLst>
                <a:ext uri="{FF2B5EF4-FFF2-40B4-BE49-F238E27FC236}">
                  <a16:creationId xmlns:a16="http://schemas.microsoft.com/office/drawing/2014/main" id="{C5D757F6-1D85-67DD-F324-FB2F26428ECE}"/>
                </a:ext>
              </a:extLst>
            </p:cNvPr>
            <p:cNvSpPr/>
            <p:nvPr/>
          </p:nvSpPr>
          <p:spPr>
            <a:xfrm>
              <a:off x="1707290" y="935742"/>
              <a:ext cx="792098" cy="396673"/>
            </a:xfrm>
            <a:prstGeom prst="rect">
              <a:avLst/>
            </a:prstGeom>
            <a:grpFill/>
          </p:spPr>
          <p:txBody>
            <a:bodyPr wrap="square" lIns="0" tIns="0" rIns="0" bIns="0" rtlCol="0" anchor="ctr"/>
            <a:lstStyle/>
            <a:p>
              <a:pPr algn="ctr"/>
              <a:endParaRPr lang="en-US" sz="1100" i="1">
                <a:solidFill>
                  <a:schemeClr val="bg1"/>
                </a:solidFill>
              </a:endParaRPr>
            </a:p>
          </p:txBody>
        </p:sp>
      </p:grpSp>
      <p:grpSp>
        <p:nvGrpSpPr>
          <p:cNvPr id="48" name="Group 47">
            <a:extLst>
              <a:ext uri="{FF2B5EF4-FFF2-40B4-BE49-F238E27FC236}">
                <a16:creationId xmlns:a16="http://schemas.microsoft.com/office/drawing/2014/main" id="{C0C2B0D6-7684-1EC1-A895-7180BD5A903F}"/>
              </a:ext>
            </a:extLst>
          </p:cNvPr>
          <p:cNvGrpSpPr/>
          <p:nvPr/>
        </p:nvGrpSpPr>
        <p:grpSpPr>
          <a:xfrm>
            <a:off x="4388338" y="4146137"/>
            <a:ext cx="2732301" cy="313333"/>
            <a:chOff x="1707290" y="935742"/>
            <a:chExt cx="1951408" cy="396673"/>
          </a:xfrm>
          <a:solidFill>
            <a:schemeClr val="tx2">
              <a:lumMod val="60000"/>
              <a:lumOff val="40000"/>
            </a:schemeClr>
          </a:solidFill>
        </p:grpSpPr>
        <p:sp>
          <p:nvSpPr>
            <p:cNvPr id="51" name="Arrow: Chevron 50">
              <a:extLst>
                <a:ext uri="{FF2B5EF4-FFF2-40B4-BE49-F238E27FC236}">
                  <a16:creationId xmlns:a16="http://schemas.microsoft.com/office/drawing/2014/main" id="{E4A17FAB-A69E-75AE-0758-321F2CA8AA44}"/>
                </a:ext>
              </a:extLst>
            </p:cNvPr>
            <p:cNvSpPr>
              <a:spLocks/>
            </p:cNvSpPr>
            <p:nvPr/>
          </p:nvSpPr>
          <p:spPr>
            <a:xfrm>
              <a:off x="1857131" y="935742"/>
              <a:ext cx="1801567" cy="396673"/>
            </a:xfrm>
            <a:prstGeom prst="chevron">
              <a:avLst/>
            </a:prstGeom>
            <a:grpFill/>
          </p:spPr>
          <p:txBody>
            <a:bodyPr wrap="square" lIns="0" tIns="0" rIns="0" bIns="0" rtlCol="0" anchor="ctr"/>
            <a:lstStyle/>
            <a:p>
              <a:pPr algn="ctr"/>
              <a:r>
                <a:rPr lang="en-US" sz="1100" i="1"/>
                <a:t>Projet de stratégie</a:t>
              </a:r>
            </a:p>
          </p:txBody>
        </p:sp>
        <p:sp>
          <p:nvSpPr>
            <p:cNvPr id="52" name="Rectangle 51">
              <a:extLst>
                <a:ext uri="{FF2B5EF4-FFF2-40B4-BE49-F238E27FC236}">
                  <a16:creationId xmlns:a16="http://schemas.microsoft.com/office/drawing/2014/main" id="{08310DD0-23AF-1323-EA2A-FAFA9F813B2B}"/>
                </a:ext>
              </a:extLst>
            </p:cNvPr>
            <p:cNvSpPr/>
            <p:nvPr/>
          </p:nvSpPr>
          <p:spPr>
            <a:xfrm>
              <a:off x="1707290" y="935742"/>
              <a:ext cx="385048" cy="396673"/>
            </a:xfrm>
            <a:prstGeom prst="rect">
              <a:avLst/>
            </a:prstGeom>
            <a:grpFill/>
          </p:spPr>
          <p:txBody>
            <a:bodyPr wrap="square" lIns="0" tIns="0" rIns="0" bIns="0" rtlCol="0" anchor="ctr"/>
            <a:lstStyle/>
            <a:p>
              <a:pPr algn="ctr"/>
              <a:endParaRPr lang="en-US" sz="1100" i="1"/>
            </a:p>
          </p:txBody>
        </p:sp>
      </p:grpSp>
      <p:grpSp>
        <p:nvGrpSpPr>
          <p:cNvPr id="59" name="Group 58">
            <a:extLst>
              <a:ext uri="{FF2B5EF4-FFF2-40B4-BE49-F238E27FC236}">
                <a16:creationId xmlns:a16="http://schemas.microsoft.com/office/drawing/2014/main" id="{43E6AC37-2925-6B22-D5AF-A9229D44070D}"/>
              </a:ext>
            </a:extLst>
          </p:cNvPr>
          <p:cNvGrpSpPr/>
          <p:nvPr/>
        </p:nvGrpSpPr>
        <p:grpSpPr>
          <a:xfrm>
            <a:off x="8617064" y="4156624"/>
            <a:ext cx="2928755" cy="294241"/>
            <a:chOff x="1707290" y="935742"/>
            <a:chExt cx="1951409" cy="396673"/>
          </a:xfrm>
          <a:solidFill>
            <a:schemeClr val="tx2">
              <a:lumMod val="60000"/>
              <a:lumOff val="40000"/>
            </a:schemeClr>
          </a:solidFill>
        </p:grpSpPr>
        <p:sp>
          <p:nvSpPr>
            <p:cNvPr id="63" name="Arrow: Chevron 62">
              <a:extLst>
                <a:ext uri="{FF2B5EF4-FFF2-40B4-BE49-F238E27FC236}">
                  <a16:creationId xmlns:a16="http://schemas.microsoft.com/office/drawing/2014/main" id="{3A5D342F-B514-CB41-F2F4-951FC50F6CA3}"/>
                </a:ext>
              </a:extLst>
            </p:cNvPr>
            <p:cNvSpPr>
              <a:spLocks/>
            </p:cNvSpPr>
            <p:nvPr/>
          </p:nvSpPr>
          <p:spPr>
            <a:xfrm>
              <a:off x="1857132" y="935742"/>
              <a:ext cx="1801567" cy="396673"/>
            </a:xfrm>
            <a:prstGeom prst="chevron">
              <a:avLst/>
            </a:prstGeom>
            <a:grpFill/>
          </p:spPr>
          <p:txBody>
            <a:bodyPr wrap="square" lIns="0" tIns="0" rIns="0" bIns="0" rtlCol="0" anchor="ctr"/>
            <a:lstStyle/>
            <a:p>
              <a:pPr algn="ctr"/>
              <a:r>
                <a:rPr lang="en-US" sz="1100" i="1"/>
                <a:t>Stratégie itérative</a:t>
              </a:r>
            </a:p>
          </p:txBody>
        </p:sp>
        <p:sp>
          <p:nvSpPr>
            <p:cNvPr id="66" name="Rectangle 65">
              <a:extLst>
                <a:ext uri="{FF2B5EF4-FFF2-40B4-BE49-F238E27FC236}">
                  <a16:creationId xmlns:a16="http://schemas.microsoft.com/office/drawing/2014/main" id="{15D7EB82-05C1-5E23-3617-EE0670D2A98F}"/>
                </a:ext>
              </a:extLst>
            </p:cNvPr>
            <p:cNvSpPr/>
            <p:nvPr/>
          </p:nvSpPr>
          <p:spPr>
            <a:xfrm>
              <a:off x="1707290" y="935742"/>
              <a:ext cx="385048" cy="396673"/>
            </a:xfrm>
            <a:prstGeom prst="rect">
              <a:avLst/>
            </a:prstGeom>
            <a:grpFill/>
          </p:spPr>
          <p:txBody>
            <a:bodyPr wrap="square" lIns="0" tIns="0" rIns="0" bIns="0" rtlCol="0" anchor="ctr"/>
            <a:lstStyle/>
            <a:p>
              <a:pPr algn="ctr"/>
              <a:endParaRPr lang="en-US" sz="1100" i="1"/>
            </a:p>
          </p:txBody>
        </p:sp>
      </p:grpSp>
      <p:sp>
        <p:nvSpPr>
          <p:cNvPr id="3" name="Rectangle 2">
            <a:extLst>
              <a:ext uri="{FF2B5EF4-FFF2-40B4-BE49-F238E27FC236}">
                <a16:creationId xmlns:a16="http://schemas.microsoft.com/office/drawing/2014/main" id="{6A74D62A-BD11-780E-2883-F3144951D683}"/>
              </a:ext>
            </a:extLst>
          </p:cNvPr>
          <p:cNvSpPr/>
          <p:nvPr/>
        </p:nvSpPr>
        <p:spPr>
          <a:xfrm>
            <a:off x="369676" y="5851171"/>
            <a:ext cx="1663279" cy="61714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100" b="1">
                <a:solidFill>
                  <a:schemeClr val="tx1"/>
                </a:solidFill>
              </a:rPr>
              <a:t>Facilitation et recherche de consensus</a:t>
            </a:r>
          </a:p>
        </p:txBody>
      </p:sp>
      <p:grpSp>
        <p:nvGrpSpPr>
          <p:cNvPr id="20" name="Group 19">
            <a:extLst>
              <a:ext uri="{FF2B5EF4-FFF2-40B4-BE49-F238E27FC236}">
                <a16:creationId xmlns:a16="http://schemas.microsoft.com/office/drawing/2014/main" id="{59FFC8C3-1120-2539-94FC-1F5276D8A818}"/>
              </a:ext>
            </a:extLst>
          </p:cNvPr>
          <p:cNvGrpSpPr/>
          <p:nvPr/>
        </p:nvGrpSpPr>
        <p:grpSpPr>
          <a:xfrm>
            <a:off x="2110652" y="6012622"/>
            <a:ext cx="7832764" cy="294246"/>
            <a:chOff x="1707290" y="935742"/>
            <a:chExt cx="9871918" cy="396673"/>
          </a:xfrm>
          <a:solidFill>
            <a:schemeClr val="tx2">
              <a:lumMod val="60000"/>
              <a:lumOff val="40000"/>
            </a:schemeClr>
          </a:solidFill>
        </p:grpSpPr>
        <p:sp>
          <p:nvSpPr>
            <p:cNvPr id="24" name="Arrow: Chevron 23">
              <a:extLst>
                <a:ext uri="{FF2B5EF4-FFF2-40B4-BE49-F238E27FC236}">
                  <a16:creationId xmlns:a16="http://schemas.microsoft.com/office/drawing/2014/main" id="{C8E03E6F-2D58-73BE-0831-62660A119F8D}"/>
                </a:ext>
              </a:extLst>
            </p:cNvPr>
            <p:cNvSpPr>
              <a:spLocks/>
            </p:cNvSpPr>
            <p:nvPr/>
          </p:nvSpPr>
          <p:spPr>
            <a:xfrm>
              <a:off x="1857130" y="935742"/>
              <a:ext cx="9722078" cy="396673"/>
            </a:xfrm>
            <a:prstGeom prst="chevron">
              <a:avLst/>
            </a:prstGeom>
            <a:grpFill/>
          </p:spPr>
          <p:txBody>
            <a:bodyPr wrap="square" lIns="0" tIns="0" rIns="0" bIns="0" rtlCol="0" anchor="ctr"/>
            <a:lstStyle/>
            <a:p>
              <a:pPr algn="ctr"/>
              <a:r>
                <a:rPr lang="en-US" sz="1100" i="1"/>
                <a:t>Participation à des événements clés afin d'établir un consensus parmi les publics clés</a:t>
              </a:r>
            </a:p>
          </p:txBody>
        </p:sp>
        <p:sp>
          <p:nvSpPr>
            <p:cNvPr id="25" name="Rectangle 24">
              <a:extLst>
                <a:ext uri="{FF2B5EF4-FFF2-40B4-BE49-F238E27FC236}">
                  <a16:creationId xmlns:a16="http://schemas.microsoft.com/office/drawing/2014/main" id="{C28C47BA-522B-C744-812D-70DBEB7787F1}"/>
                </a:ext>
              </a:extLst>
            </p:cNvPr>
            <p:cNvSpPr/>
            <p:nvPr/>
          </p:nvSpPr>
          <p:spPr>
            <a:xfrm>
              <a:off x="1707290" y="935742"/>
              <a:ext cx="385048" cy="396673"/>
            </a:xfrm>
            <a:prstGeom prst="rect">
              <a:avLst/>
            </a:prstGeom>
            <a:grpFill/>
          </p:spPr>
          <p:txBody>
            <a:bodyPr wrap="square" lIns="0" tIns="0" rIns="0" bIns="0" rtlCol="0" anchor="ctr"/>
            <a:lstStyle/>
            <a:p>
              <a:pPr algn="ctr"/>
              <a:endParaRPr lang="en-US" sz="1100" i="1">
                <a:solidFill>
                  <a:schemeClr val="bg1"/>
                </a:solidFill>
              </a:endParaRPr>
            </a:p>
          </p:txBody>
        </p:sp>
      </p:grpSp>
      <p:sp>
        <p:nvSpPr>
          <p:cNvPr id="5" name="Arrow: Chevron 8">
            <a:extLst>
              <a:ext uri="{FF2B5EF4-FFF2-40B4-BE49-F238E27FC236}">
                <a16:creationId xmlns:a16="http://schemas.microsoft.com/office/drawing/2014/main" id="{A34176C6-4325-7990-16E0-6CAD346BCEC1}"/>
              </a:ext>
            </a:extLst>
          </p:cNvPr>
          <p:cNvSpPr>
            <a:spLocks/>
          </p:cNvSpPr>
          <p:nvPr/>
        </p:nvSpPr>
        <p:spPr>
          <a:xfrm>
            <a:off x="8166793" y="1937934"/>
            <a:ext cx="966828" cy="417037"/>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r>
              <a:rPr lang="en-US" sz="1100">
                <a:solidFill>
                  <a:srgbClr val="0070C0"/>
                </a:solidFill>
              </a:rPr>
              <a:t>Réviser le projet  </a:t>
            </a:r>
            <a:endParaRPr lang="en-US" sz="1100">
              <a:solidFill>
                <a:srgbClr val="0070C0"/>
              </a:solidFill>
              <a:cs typeface="Poppins"/>
            </a:endParaRPr>
          </a:p>
        </p:txBody>
      </p:sp>
      <p:sp>
        <p:nvSpPr>
          <p:cNvPr id="7" name="Arrow: Chevron 8">
            <a:extLst>
              <a:ext uri="{FF2B5EF4-FFF2-40B4-BE49-F238E27FC236}">
                <a16:creationId xmlns:a16="http://schemas.microsoft.com/office/drawing/2014/main" id="{CE0702B3-D727-6BAE-B91D-1890A4C0F15B}"/>
              </a:ext>
            </a:extLst>
          </p:cNvPr>
          <p:cNvSpPr>
            <a:spLocks/>
          </p:cNvSpPr>
          <p:nvPr/>
        </p:nvSpPr>
        <p:spPr>
          <a:xfrm>
            <a:off x="9042281" y="1881190"/>
            <a:ext cx="1258658" cy="586314"/>
          </a:xfrm>
          <a:prstGeom prst="rect">
            <a:avLst/>
          </a:prstGeom>
          <a:noFill/>
          <a:ln w="10795">
            <a:noFill/>
          </a:ln>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rtlCol="0" anchor="t">
            <a:spAutoFit/>
          </a:bodyPr>
          <a:lstStyle/>
          <a:p>
            <a:r>
              <a:rPr lang="en-US" sz="1100">
                <a:solidFill>
                  <a:srgbClr val="0070C0"/>
                </a:solidFill>
              </a:rPr>
              <a:t>Commentaires des parties prenantes sur le projet</a:t>
            </a:r>
            <a:endParaRPr lang="en-US"/>
          </a:p>
        </p:txBody>
      </p:sp>
      <p:cxnSp>
        <p:nvCxnSpPr>
          <p:cNvPr id="8" name="Straight Connector 7">
            <a:extLst>
              <a:ext uri="{FF2B5EF4-FFF2-40B4-BE49-F238E27FC236}">
                <a16:creationId xmlns:a16="http://schemas.microsoft.com/office/drawing/2014/main" id="{961DA9E3-9451-B186-DFDF-128E719170FC}"/>
              </a:ext>
            </a:extLst>
          </p:cNvPr>
          <p:cNvCxnSpPr>
            <a:cxnSpLocks/>
          </p:cNvCxnSpPr>
          <p:nvPr/>
        </p:nvCxnSpPr>
        <p:spPr>
          <a:xfrm flipH="1">
            <a:off x="8427455" y="2362509"/>
            <a:ext cx="2967" cy="3093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608A895-550A-FC47-B09F-0CACE43A5AF0}"/>
              </a:ext>
            </a:extLst>
          </p:cNvPr>
          <p:cNvCxnSpPr>
            <a:cxnSpLocks/>
          </p:cNvCxnSpPr>
          <p:nvPr/>
        </p:nvCxnSpPr>
        <p:spPr>
          <a:xfrm flipH="1">
            <a:off x="9465070" y="2411147"/>
            <a:ext cx="2967" cy="30937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15F06D0F-1DEE-571F-2773-0060EDCC667C}"/>
              </a:ext>
            </a:extLst>
          </p:cNvPr>
          <p:cNvSpPr>
            <a:spLocks noChangeAspect="1"/>
          </p:cNvSpPr>
          <p:nvPr/>
        </p:nvSpPr>
        <p:spPr>
          <a:xfrm>
            <a:off x="8351049" y="2666945"/>
            <a:ext cx="171995" cy="17199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8" name="Oval 27">
            <a:extLst>
              <a:ext uri="{FF2B5EF4-FFF2-40B4-BE49-F238E27FC236}">
                <a16:creationId xmlns:a16="http://schemas.microsoft.com/office/drawing/2014/main" id="{624589CD-05D3-0D8F-B5E1-147E169A8BEA}"/>
              </a:ext>
            </a:extLst>
          </p:cNvPr>
          <p:cNvSpPr>
            <a:spLocks noChangeAspect="1"/>
          </p:cNvSpPr>
          <p:nvPr/>
        </p:nvSpPr>
        <p:spPr>
          <a:xfrm>
            <a:off x="9380559" y="2658838"/>
            <a:ext cx="171995" cy="171995"/>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100"/>
          </a:p>
        </p:txBody>
      </p:sp>
    </p:spTree>
    <p:extLst>
      <p:ext uri="{BB962C8B-B14F-4D97-AF65-F5344CB8AC3E}">
        <p14:creationId xmlns:p14="http://schemas.microsoft.com/office/powerpoint/2010/main" val="96141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311DB-6AFA-501F-4ADF-12A17A343CA5}"/>
              </a:ext>
            </a:extLst>
          </p:cNvPr>
          <p:cNvSpPr>
            <a:spLocks noGrp="1"/>
          </p:cNvSpPr>
          <p:nvPr>
            <p:ph type="title"/>
          </p:nvPr>
        </p:nvSpPr>
        <p:spPr/>
        <p:txBody>
          <a:bodyPr/>
          <a:lstStyle/>
          <a:p>
            <a:r>
              <a:rPr lang="en-US">
                <a:cs typeface="Poppins"/>
              </a:rPr>
              <a:t>Questions et considérations clés pour la nouvelle stratégie</a:t>
            </a:r>
            <a:endParaRPr lang="en-US"/>
          </a:p>
        </p:txBody>
      </p:sp>
      <p:sp>
        <p:nvSpPr>
          <p:cNvPr id="3" name="Slide Number Placeholder 2">
            <a:extLst>
              <a:ext uri="{FF2B5EF4-FFF2-40B4-BE49-F238E27FC236}">
                <a16:creationId xmlns:a16="http://schemas.microsoft.com/office/drawing/2014/main" id="{7DE748DB-A996-55FE-6F49-1A8695B939F3}"/>
              </a:ext>
            </a:extLst>
          </p:cNvPr>
          <p:cNvSpPr>
            <a:spLocks noGrp="1"/>
          </p:cNvSpPr>
          <p:nvPr>
            <p:ph type="sldNum" sz="quarter" idx="12"/>
          </p:nvPr>
        </p:nvSpPr>
        <p:spPr/>
        <p:txBody>
          <a:bodyPr/>
          <a:lstStyle/>
          <a:p>
            <a:fld id="{6DF1F962-6FCF-4ED9-AB1A-FC8E17859AF0}" type="slidenum">
              <a:rPr lang="en-US" smtClean="0"/>
              <a:t>5</a:t>
            </a:fld>
            <a:endParaRPr lang="en-US"/>
          </a:p>
        </p:txBody>
      </p:sp>
      <p:sp>
        <p:nvSpPr>
          <p:cNvPr id="6" name="Rectangle 5">
            <a:extLst>
              <a:ext uri="{FF2B5EF4-FFF2-40B4-BE49-F238E27FC236}">
                <a16:creationId xmlns:a16="http://schemas.microsoft.com/office/drawing/2014/main" id="{4C0368B6-2A85-C83C-9BE7-940EF0C4CC81}"/>
              </a:ext>
            </a:extLst>
          </p:cNvPr>
          <p:cNvSpPr/>
          <p:nvPr/>
        </p:nvSpPr>
        <p:spPr>
          <a:xfrm>
            <a:off x="413998" y="1980211"/>
            <a:ext cx="11386799" cy="421376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342900" indent="-342900" algn="l">
              <a:spcAft>
                <a:spcPts val="1800"/>
              </a:spcAft>
              <a:buFont typeface="Arial" panose="020B0604020202020204" pitchFamily="34" charset="0"/>
              <a:buChar char="•"/>
            </a:pPr>
            <a:r>
              <a:rPr lang="en-US" sz="2000" b="1" i="0" dirty="0">
                <a:solidFill>
                  <a:srgbClr val="242424"/>
                </a:solidFill>
                <a:effectLst/>
              </a:rPr>
              <a:t>Le </a:t>
            </a:r>
            <a:r>
              <a:rPr lang="en-US" sz="2000" b="1" dirty="0">
                <a:solidFill>
                  <a:srgbClr val="242424"/>
                </a:solidFill>
              </a:rPr>
              <a:t>panorama</a:t>
            </a:r>
            <a:r>
              <a:rPr lang="en-US" sz="2000" b="1" i="0" dirty="0">
                <a:solidFill>
                  <a:srgbClr val="242424"/>
                </a:solidFill>
                <a:effectLst/>
              </a:rPr>
              <a:t> </a:t>
            </a:r>
            <a:r>
              <a:rPr lang="en-US" sz="2000" b="0" i="0" dirty="0">
                <a:solidFill>
                  <a:srgbClr val="242424"/>
                </a:solidFill>
                <a:effectLst/>
              </a:rPr>
              <a:t>global </a:t>
            </a:r>
            <a:r>
              <a:rPr lang="en-US" sz="2000" b="1" i="0" dirty="0">
                <a:solidFill>
                  <a:srgbClr val="242424"/>
                </a:solidFill>
                <a:effectLst/>
              </a:rPr>
              <a:t>de la santé et du </a:t>
            </a:r>
            <a:r>
              <a:rPr lang="en-US" sz="2000" b="1" i="0" dirty="0" err="1">
                <a:solidFill>
                  <a:srgbClr val="242424"/>
                </a:solidFill>
                <a:effectLst/>
              </a:rPr>
              <a:t>financement</a:t>
            </a:r>
            <a:r>
              <a:rPr lang="en-US" sz="2000" b="1" i="0" dirty="0">
                <a:solidFill>
                  <a:srgbClr val="242424"/>
                </a:solidFill>
                <a:effectLst/>
              </a:rPr>
              <a:t> </a:t>
            </a:r>
            <a:r>
              <a:rPr lang="en-US" sz="2000" b="1" i="0" dirty="0" err="1">
                <a:solidFill>
                  <a:srgbClr val="242424"/>
                </a:solidFill>
                <a:effectLst/>
              </a:rPr>
              <a:t>évolue</a:t>
            </a:r>
            <a:r>
              <a:rPr lang="en-US" sz="2000" b="1" i="0" dirty="0">
                <a:solidFill>
                  <a:srgbClr val="242424"/>
                </a:solidFill>
                <a:effectLst/>
              </a:rPr>
              <a:t> </a:t>
            </a:r>
            <a:r>
              <a:rPr lang="en-US" sz="2000" b="1" i="0" dirty="0" err="1">
                <a:solidFill>
                  <a:srgbClr val="242424"/>
                </a:solidFill>
                <a:effectLst/>
              </a:rPr>
              <a:t>rapidement</a:t>
            </a:r>
            <a:r>
              <a:rPr lang="en-US" sz="2000" dirty="0">
                <a:solidFill>
                  <a:srgbClr val="242424"/>
                </a:solidFill>
              </a:rPr>
              <a:t>, avec des </a:t>
            </a:r>
            <a:r>
              <a:rPr lang="en-US" sz="2000" dirty="0" err="1">
                <a:solidFill>
                  <a:srgbClr val="242424"/>
                </a:solidFill>
              </a:rPr>
              <a:t>risques</a:t>
            </a:r>
            <a:r>
              <a:rPr lang="en-US" sz="2000" dirty="0">
                <a:solidFill>
                  <a:srgbClr val="242424"/>
                </a:solidFill>
              </a:rPr>
              <a:t> </a:t>
            </a:r>
            <a:r>
              <a:rPr lang="en-US" sz="2000" dirty="0" err="1">
                <a:solidFill>
                  <a:srgbClr val="242424"/>
                </a:solidFill>
              </a:rPr>
              <a:t>importants</a:t>
            </a:r>
            <a:r>
              <a:rPr lang="en-US" sz="2000" dirty="0">
                <a:solidFill>
                  <a:srgbClr val="242424"/>
                </a:solidFill>
              </a:rPr>
              <a:t> à </a:t>
            </a:r>
            <a:r>
              <a:rPr lang="en-US" sz="2000" dirty="0" err="1">
                <a:solidFill>
                  <a:srgbClr val="242424"/>
                </a:solidFill>
              </a:rPr>
              <a:t>venir</a:t>
            </a:r>
            <a:r>
              <a:rPr lang="en-US" sz="2000" dirty="0">
                <a:solidFill>
                  <a:srgbClr val="242424"/>
                </a:solidFill>
              </a:rPr>
              <a:t> pour les </a:t>
            </a:r>
            <a:r>
              <a:rPr lang="en-US" sz="2000" dirty="0" err="1">
                <a:solidFill>
                  <a:srgbClr val="242424"/>
                </a:solidFill>
              </a:rPr>
              <a:t>priorités</a:t>
            </a:r>
            <a:r>
              <a:rPr lang="en-US" sz="2000" dirty="0">
                <a:solidFill>
                  <a:srgbClr val="242424"/>
                </a:solidFill>
              </a:rPr>
              <a:t> de </a:t>
            </a:r>
            <a:r>
              <a:rPr lang="en-US" sz="2000" dirty="0" err="1">
                <a:solidFill>
                  <a:srgbClr val="242424"/>
                </a:solidFill>
              </a:rPr>
              <a:t>financement</a:t>
            </a:r>
            <a:r>
              <a:rPr lang="en-US" sz="2000" dirty="0">
                <a:solidFill>
                  <a:srgbClr val="242424"/>
                </a:solidFill>
              </a:rPr>
              <a:t> et de </a:t>
            </a:r>
            <a:r>
              <a:rPr lang="en-US" sz="2000" dirty="0" err="1">
                <a:solidFill>
                  <a:srgbClr val="242424"/>
                </a:solidFill>
              </a:rPr>
              <a:t>programmation</a:t>
            </a:r>
            <a:r>
              <a:rPr lang="en-US" sz="2000" dirty="0">
                <a:solidFill>
                  <a:srgbClr val="242424"/>
                </a:solidFill>
              </a:rPr>
              <a:t>.</a:t>
            </a:r>
            <a:endParaRPr lang="en-US" sz="2000" b="0" i="0" dirty="0">
              <a:solidFill>
                <a:srgbClr val="242424"/>
              </a:solidFill>
              <a:effectLst/>
            </a:endParaRPr>
          </a:p>
          <a:p>
            <a:pPr marL="342900" indent="-342900" algn="l">
              <a:spcAft>
                <a:spcPts val="1800"/>
              </a:spcAft>
              <a:buFont typeface="Arial" panose="020B0604020202020204" pitchFamily="34" charset="0"/>
              <a:buChar char="•"/>
            </a:pPr>
            <a:r>
              <a:rPr lang="en-US" sz="2000" b="1" i="0" dirty="0">
                <a:solidFill>
                  <a:srgbClr val="242424"/>
                </a:solidFill>
                <a:effectLst/>
              </a:rPr>
              <a:t>La </a:t>
            </a:r>
            <a:r>
              <a:rPr lang="en-US" sz="2000" b="1" i="0" dirty="0" err="1">
                <a:solidFill>
                  <a:srgbClr val="242424"/>
                </a:solidFill>
                <a:effectLst/>
              </a:rPr>
              <a:t>priorité</a:t>
            </a:r>
            <a:r>
              <a:rPr lang="en-US" sz="2000" b="1" i="0" dirty="0">
                <a:solidFill>
                  <a:srgbClr val="242424"/>
                </a:solidFill>
                <a:effectLst/>
              </a:rPr>
              <a:t> et le </a:t>
            </a:r>
            <a:r>
              <a:rPr lang="en-US" sz="2000" b="1" i="0" dirty="0" err="1">
                <a:solidFill>
                  <a:srgbClr val="242424"/>
                </a:solidFill>
                <a:effectLst/>
              </a:rPr>
              <a:t>financement</a:t>
            </a:r>
            <a:r>
              <a:rPr lang="en-US" sz="2000" b="1" i="0" dirty="0">
                <a:solidFill>
                  <a:srgbClr val="242424"/>
                </a:solidFill>
                <a:effectLst/>
              </a:rPr>
              <a:t> de </a:t>
            </a:r>
            <a:r>
              <a:rPr lang="en-US" sz="2000" b="1" i="0" dirty="0" err="1">
                <a:solidFill>
                  <a:srgbClr val="242424"/>
                </a:solidFill>
                <a:effectLst/>
              </a:rPr>
              <a:t>l'agenda</a:t>
            </a:r>
            <a:r>
              <a:rPr lang="en-US" sz="2000" b="1" i="0" dirty="0">
                <a:solidFill>
                  <a:srgbClr val="242424"/>
                </a:solidFill>
                <a:effectLst/>
              </a:rPr>
              <a:t> RNMCAH-N </a:t>
            </a:r>
            <a:r>
              <a:rPr lang="en-US" sz="2000" b="1" i="0" dirty="0" err="1">
                <a:solidFill>
                  <a:srgbClr val="242424"/>
                </a:solidFill>
                <a:effectLst/>
              </a:rPr>
              <a:t>diminuent</a:t>
            </a:r>
            <a:r>
              <a:rPr lang="en-US" sz="2000" b="0" i="0" dirty="0">
                <a:solidFill>
                  <a:srgbClr val="242424"/>
                </a:solidFill>
                <a:effectLst/>
              </a:rPr>
              <a:t>, </a:t>
            </a:r>
            <a:r>
              <a:rPr lang="en-US" sz="2000" b="0" i="0" dirty="0" err="1">
                <a:solidFill>
                  <a:srgbClr val="242424"/>
                </a:solidFill>
                <a:effectLst/>
              </a:rPr>
              <a:t>en</a:t>
            </a:r>
            <a:r>
              <a:rPr lang="en-US" sz="2000" b="0" i="0" dirty="0">
                <a:solidFill>
                  <a:srgbClr val="242424"/>
                </a:solidFill>
                <a:effectLst/>
              </a:rPr>
              <a:t> particulier dans le </a:t>
            </a:r>
            <a:r>
              <a:rPr lang="en-US" sz="2000" b="0" i="0" dirty="0" err="1">
                <a:solidFill>
                  <a:srgbClr val="242424"/>
                </a:solidFill>
                <a:effectLst/>
              </a:rPr>
              <a:t>contexte</a:t>
            </a:r>
            <a:r>
              <a:rPr lang="en-US" sz="2000" b="0" i="0" dirty="0">
                <a:solidFill>
                  <a:srgbClr val="242424"/>
                </a:solidFill>
                <a:effectLst/>
              </a:rPr>
              <a:t> des </a:t>
            </a:r>
            <a:r>
              <a:rPr lang="en-US" sz="2000" dirty="0">
                <a:solidFill>
                  <a:srgbClr val="242424"/>
                </a:solidFill>
              </a:rPr>
              <a:t>vents </a:t>
            </a:r>
            <a:r>
              <a:rPr lang="en-US" sz="2000" dirty="0" err="1">
                <a:solidFill>
                  <a:srgbClr val="242424"/>
                </a:solidFill>
              </a:rPr>
              <a:t>contraires</a:t>
            </a:r>
            <a:r>
              <a:rPr lang="en-US" sz="2000" dirty="0">
                <a:solidFill>
                  <a:srgbClr val="242424"/>
                </a:solidFill>
              </a:rPr>
              <a:t> </a:t>
            </a:r>
            <a:r>
              <a:rPr lang="fr-FR" sz="2000" dirty="0">
                <a:solidFill>
                  <a:schemeClr val="tx1"/>
                </a:solidFill>
              </a:rPr>
              <a:t>d’ordre politique à l’échelle mondiale, </a:t>
            </a:r>
            <a:r>
              <a:rPr lang="en-US" sz="2000" dirty="0">
                <a:solidFill>
                  <a:srgbClr val="242424"/>
                </a:solidFill>
              </a:rPr>
              <a:t>qui </a:t>
            </a:r>
            <a:r>
              <a:rPr lang="en-US" sz="2000" dirty="0" err="1">
                <a:solidFill>
                  <a:srgbClr val="242424"/>
                </a:solidFill>
              </a:rPr>
              <a:t>mettent</a:t>
            </a:r>
            <a:r>
              <a:rPr lang="en-US" sz="2000" dirty="0">
                <a:solidFill>
                  <a:srgbClr val="242424"/>
                </a:solidFill>
              </a:rPr>
              <a:t> les populations </a:t>
            </a:r>
            <a:r>
              <a:rPr lang="en-US" sz="2000" dirty="0" err="1">
                <a:solidFill>
                  <a:srgbClr val="242424"/>
                </a:solidFill>
              </a:rPr>
              <a:t>cibles</a:t>
            </a:r>
            <a:r>
              <a:rPr lang="en-US" sz="2000" dirty="0">
                <a:solidFill>
                  <a:srgbClr val="242424"/>
                </a:solidFill>
              </a:rPr>
              <a:t> du GFF dans </a:t>
            </a:r>
            <a:r>
              <a:rPr lang="en-US" sz="2000" dirty="0" err="1">
                <a:solidFill>
                  <a:srgbClr val="242424"/>
                </a:solidFill>
              </a:rPr>
              <a:t>une</a:t>
            </a:r>
            <a:r>
              <a:rPr lang="en-US" sz="2000" dirty="0">
                <a:solidFill>
                  <a:srgbClr val="242424"/>
                </a:solidFill>
              </a:rPr>
              <a:t> situation de </a:t>
            </a:r>
            <a:r>
              <a:rPr lang="en-US" sz="2000" dirty="0" err="1">
                <a:solidFill>
                  <a:srgbClr val="242424"/>
                </a:solidFill>
              </a:rPr>
              <a:t>risque</a:t>
            </a:r>
            <a:r>
              <a:rPr lang="en-US" sz="2000" dirty="0">
                <a:solidFill>
                  <a:srgbClr val="242424"/>
                </a:solidFill>
              </a:rPr>
              <a:t> </a:t>
            </a:r>
            <a:r>
              <a:rPr lang="en-US" sz="2000" dirty="0" err="1">
                <a:solidFill>
                  <a:srgbClr val="242424"/>
                </a:solidFill>
              </a:rPr>
              <a:t>supplémentaire</a:t>
            </a:r>
            <a:r>
              <a:rPr lang="en-US" sz="2000" b="0" i="0" dirty="0">
                <a:solidFill>
                  <a:srgbClr val="242424"/>
                </a:solidFill>
                <a:effectLst/>
              </a:rPr>
              <a:t>.</a:t>
            </a:r>
            <a:endParaRPr lang="en-US" sz="2000" dirty="0">
              <a:solidFill>
                <a:srgbClr val="242424"/>
              </a:solidFill>
              <a:cs typeface="Poppins"/>
            </a:endParaRPr>
          </a:p>
          <a:p>
            <a:pPr marL="342900" indent="-342900" algn="l">
              <a:spcAft>
                <a:spcPts val="1800"/>
              </a:spcAft>
              <a:buFont typeface="Arial" panose="020B0604020202020204" pitchFamily="34" charset="0"/>
              <a:buChar char="•"/>
            </a:pPr>
            <a:r>
              <a:rPr lang="en-US" sz="2000" b="1" i="0" dirty="0" err="1">
                <a:solidFill>
                  <a:srgbClr val="242424"/>
                </a:solidFill>
                <a:effectLst/>
              </a:rPr>
              <a:t>L'empreinte</a:t>
            </a:r>
            <a:r>
              <a:rPr lang="en-US" sz="2000" b="1" i="0" dirty="0">
                <a:solidFill>
                  <a:srgbClr val="242424"/>
                </a:solidFill>
                <a:effectLst/>
              </a:rPr>
              <a:t> </a:t>
            </a:r>
            <a:r>
              <a:rPr lang="en-US" sz="2000" b="1" i="0" dirty="0" err="1">
                <a:solidFill>
                  <a:srgbClr val="242424"/>
                </a:solidFill>
                <a:effectLst/>
              </a:rPr>
              <a:t>géographique</a:t>
            </a:r>
            <a:r>
              <a:rPr lang="en-US" sz="2000" b="1" i="0" dirty="0">
                <a:solidFill>
                  <a:srgbClr val="242424"/>
                </a:solidFill>
                <a:effectLst/>
              </a:rPr>
              <a:t> et le </a:t>
            </a:r>
            <a:r>
              <a:rPr lang="en-US" sz="2000" b="1" i="0" dirty="0" err="1">
                <a:solidFill>
                  <a:srgbClr val="242424"/>
                </a:solidFill>
                <a:effectLst/>
              </a:rPr>
              <a:t>modèle</a:t>
            </a:r>
            <a:r>
              <a:rPr lang="en-US" sz="2000" b="1" i="0" dirty="0">
                <a:solidFill>
                  <a:srgbClr val="242424"/>
                </a:solidFill>
                <a:effectLst/>
              </a:rPr>
              <a:t> </a:t>
            </a:r>
            <a:r>
              <a:rPr lang="en-US" sz="2000" b="1" i="0" dirty="0" err="1">
                <a:solidFill>
                  <a:srgbClr val="242424"/>
                </a:solidFill>
                <a:effectLst/>
              </a:rPr>
              <a:t>d'engagement</a:t>
            </a:r>
            <a:r>
              <a:rPr lang="en-US" sz="2000" b="1" i="0" dirty="0">
                <a:solidFill>
                  <a:srgbClr val="242424"/>
                </a:solidFill>
                <a:effectLst/>
              </a:rPr>
              <a:t> du GFF </a:t>
            </a:r>
            <a:r>
              <a:rPr lang="en-US" sz="2000" b="1" i="0" dirty="0" err="1">
                <a:solidFill>
                  <a:srgbClr val="242424"/>
                </a:solidFill>
                <a:effectLst/>
              </a:rPr>
              <a:t>pourraient</a:t>
            </a:r>
            <a:r>
              <a:rPr lang="en-US" sz="2000" b="1" i="0" dirty="0">
                <a:solidFill>
                  <a:srgbClr val="242424"/>
                </a:solidFill>
                <a:effectLst/>
              </a:rPr>
              <a:t> devoir </a:t>
            </a:r>
            <a:r>
              <a:rPr lang="en-US" sz="2000" b="1" i="0" dirty="0" err="1">
                <a:solidFill>
                  <a:srgbClr val="242424"/>
                </a:solidFill>
                <a:effectLst/>
              </a:rPr>
              <a:t>évoluer</a:t>
            </a:r>
            <a:r>
              <a:rPr lang="en-US" sz="2000" b="1" i="0" dirty="0">
                <a:solidFill>
                  <a:srgbClr val="242424"/>
                </a:solidFill>
                <a:effectLst/>
              </a:rPr>
              <a:t> </a:t>
            </a:r>
            <a:r>
              <a:rPr lang="en-US" sz="2000" b="0" i="0" dirty="0" err="1">
                <a:solidFill>
                  <a:srgbClr val="242424"/>
                </a:solidFill>
                <a:effectLst/>
              </a:rPr>
              <a:t>afin</a:t>
            </a:r>
            <a:r>
              <a:rPr lang="en-US" sz="2000" b="0" i="0" dirty="0">
                <a:solidFill>
                  <a:srgbClr val="242424"/>
                </a:solidFill>
                <a:effectLst/>
              </a:rPr>
              <a:t> de </a:t>
            </a:r>
            <a:r>
              <a:rPr lang="en-US" sz="2000" b="0" i="0" dirty="0" err="1">
                <a:solidFill>
                  <a:srgbClr val="242424"/>
                </a:solidFill>
                <a:effectLst/>
              </a:rPr>
              <a:t>fournir</a:t>
            </a:r>
            <a:r>
              <a:rPr lang="en-US" sz="2000" b="0" i="0" dirty="0">
                <a:solidFill>
                  <a:srgbClr val="242424"/>
                </a:solidFill>
                <a:effectLst/>
              </a:rPr>
              <a:t> un </a:t>
            </a:r>
            <a:r>
              <a:rPr lang="en-US" sz="2000" b="0" i="0" dirty="0" err="1">
                <a:solidFill>
                  <a:srgbClr val="242424"/>
                </a:solidFill>
                <a:effectLst/>
              </a:rPr>
              <a:t>soutien</a:t>
            </a:r>
            <a:r>
              <a:rPr lang="en-US" sz="2000" b="0" i="0" dirty="0">
                <a:solidFill>
                  <a:srgbClr val="242424"/>
                </a:solidFill>
                <a:effectLst/>
              </a:rPr>
              <a:t> </a:t>
            </a:r>
            <a:r>
              <a:rPr lang="en-US" sz="2000" b="0" i="0" dirty="0" err="1">
                <a:solidFill>
                  <a:srgbClr val="242424"/>
                </a:solidFill>
                <a:effectLst/>
              </a:rPr>
              <a:t>adapté</a:t>
            </a:r>
            <a:r>
              <a:rPr lang="en-US" sz="2000" b="0" i="0" dirty="0">
                <a:solidFill>
                  <a:srgbClr val="242424"/>
                </a:solidFill>
                <a:effectLst/>
              </a:rPr>
              <a:t> et </a:t>
            </a:r>
            <a:r>
              <a:rPr lang="en-US" sz="2000" b="0" i="0" dirty="0" err="1">
                <a:solidFill>
                  <a:srgbClr val="242424"/>
                </a:solidFill>
                <a:effectLst/>
              </a:rPr>
              <a:t>différencié</a:t>
            </a:r>
            <a:r>
              <a:rPr lang="en-US" sz="2000" b="0" i="0" dirty="0">
                <a:solidFill>
                  <a:srgbClr val="242424"/>
                </a:solidFill>
                <a:effectLst/>
              </a:rPr>
              <a:t> aux pays à </a:t>
            </a:r>
            <a:r>
              <a:rPr lang="en-US" sz="2000" b="0" i="0" dirty="0" err="1">
                <a:solidFill>
                  <a:srgbClr val="242424"/>
                </a:solidFill>
                <a:effectLst/>
              </a:rPr>
              <a:t>différents</a:t>
            </a:r>
            <a:r>
              <a:rPr lang="en-US" sz="2000" b="0" i="0" dirty="0">
                <a:solidFill>
                  <a:srgbClr val="242424"/>
                </a:solidFill>
                <a:effectLst/>
              </a:rPr>
              <a:t> </a:t>
            </a:r>
            <a:r>
              <a:rPr lang="en-US" sz="2000" b="0" i="0" dirty="0" err="1">
                <a:solidFill>
                  <a:srgbClr val="242424"/>
                </a:solidFill>
                <a:effectLst/>
              </a:rPr>
              <a:t>niveaux</a:t>
            </a:r>
            <a:r>
              <a:rPr lang="en-US" sz="2000" b="0" i="0" dirty="0">
                <a:solidFill>
                  <a:srgbClr val="242424"/>
                </a:solidFill>
                <a:effectLst/>
              </a:rPr>
              <a:t> de charge.</a:t>
            </a:r>
            <a:endParaRPr lang="en-US" sz="2000" b="0" i="0" dirty="0">
              <a:solidFill>
                <a:srgbClr val="242424"/>
              </a:solidFill>
              <a:effectLst/>
              <a:cs typeface="Poppins"/>
            </a:endParaRPr>
          </a:p>
          <a:p>
            <a:pPr marL="342900" indent="-342900">
              <a:spcAft>
                <a:spcPts val="1800"/>
              </a:spcAft>
              <a:buFont typeface="Arial" panose="020B0604020202020204" pitchFamily="34" charset="0"/>
              <a:buChar char="•"/>
            </a:pPr>
            <a:r>
              <a:rPr lang="en-US" sz="2000" b="1" dirty="0">
                <a:solidFill>
                  <a:srgbClr val="242424"/>
                </a:solidFill>
              </a:rPr>
              <a:t>La </a:t>
            </a:r>
            <a:r>
              <a:rPr lang="en-US" sz="2000" b="1" dirty="0" err="1">
                <a:solidFill>
                  <a:srgbClr val="242424"/>
                </a:solidFill>
              </a:rPr>
              <a:t>demande</a:t>
            </a:r>
            <a:r>
              <a:rPr lang="en-US" sz="2000" b="1" dirty="0">
                <a:solidFill>
                  <a:srgbClr val="242424"/>
                </a:solidFill>
              </a:rPr>
              <a:t> </a:t>
            </a:r>
            <a:r>
              <a:rPr lang="en-US" sz="2000" b="1" i="0" dirty="0">
                <a:solidFill>
                  <a:srgbClr val="242424"/>
                </a:solidFill>
                <a:effectLst/>
              </a:rPr>
              <a:t>de </a:t>
            </a:r>
            <a:r>
              <a:rPr lang="en-US" sz="2000" b="1" i="0" dirty="0" err="1">
                <a:solidFill>
                  <a:srgbClr val="242424"/>
                </a:solidFill>
                <a:effectLst/>
              </a:rPr>
              <a:t>soutien</a:t>
            </a:r>
            <a:r>
              <a:rPr lang="en-US" sz="2000" b="1" i="0" dirty="0">
                <a:solidFill>
                  <a:srgbClr val="242424"/>
                </a:solidFill>
                <a:effectLst/>
              </a:rPr>
              <a:t> du GFF par </a:t>
            </a:r>
            <a:r>
              <a:rPr lang="en-US" sz="2000" b="1" dirty="0">
                <a:solidFill>
                  <a:srgbClr val="242424"/>
                </a:solidFill>
              </a:rPr>
              <a:t>les pays </a:t>
            </a:r>
            <a:r>
              <a:rPr lang="en-US" sz="2000" b="1" dirty="0" err="1">
                <a:solidFill>
                  <a:srgbClr val="242424"/>
                </a:solidFill>
              </a:rPr>
              <a:t>est</a:t>
            </a:r>
            <a:r>
              <a:rPr lang="en-US" sz="2000" b="1" dirty="0">
                <a:solidFill>
                  <a:srgbClr val="242424"/>
                </a:solidFill>
              </a:rPr>
              <a:t> forte </a:t>
            </a:r>
            <a:r>
              <a:rPr lang="en-US" sz="2000" dirty="0">
                <a:solidFill>
                  <a:srgbClr val="242424"/>
                </a:solidFill>
              </a:rPr>
              <a:t>- </a:t>
            </a:r>
            <a:r>
              <a:rPr lang="en-US" sz="2000" b="0" i="0" dirty="0">
                <a:solidFill>
                  <a:srgbClr val="242424"/>
                </a:solidFill>
                <a:effectLst/>
              </a:rPr>
              <a:t>il faut </a:t>
            </a:r>
            <a:r>
              <a:rPr lang="en-US" sz="2000" b="0" i="0" dirty="0" err="1">
                <a:solidFill>
                  <a:srgbClr val="242424"/>
                </a:solidFill>
                <a:effectLst/>
              </a:rPr>
              <a:t>en</a:t>
            </a:r>
            <a:r>
              <a:rPr lang="en-US" sz="2000" b="0" i="0" dirty="0">
                <a:solidFill>
                  <a:srgbClr val="242424"/>
                </a:solidFill>
                <a:effectLst/>
              </a:rPr>
              <a:t> faire plus </a:t>
            </a:r>
            <a:r>
              <a:rPr lang="en-US" sz="2000" dirty="0">
                <a:solidFill>
                  <a:srgbClr val="242424"/>
                </a:solidFill>
              </a:rPr>
              <a:t>pour </a:t>
            </a:r>
            <a:r>
              <a:rPr lang="en-US" sz="2000" b="0" i="0" dirty="0" err="1">
                <a:solidFill>
                  <a:srgbClr val="242424"/>
                </a:solidFill>
                <a:effectLst/>
              </a:rPr>
              <a:t>catalyser</a:t>
            </a:r>
            <a:r>
              <a:rPr lang="en-US" sz="2000" b="0" i="0" dirty="0">
                <a:solidFill>
                  <a:srgbClr val="242424"/>
                </a:solidFill>
                <a:effectLst/>
              </a:rPr>
              <a:t> de </a:t>
            </a:r>
            <a:r>
              <a:rPr lang="en-US" sz="2000" b="0" i="0" dirty="0" err="1">
                <a:solidFill>
                  <a:srgbClr val="242424"/>
                </a:solidFill>
                <a:effectLst/>
              </a:rPr>
              <a:t>nouvelles</a:t>
            </a:r>
            <a:r>
              <a:rPr lang="en-US" sz="2000" b="0" i="0" dirty="0">
                <a:solidFill>
                  <a:srgbClr val="242424"/>
                </a:solidFill>
                <a:effectLst/>
              </a:rPr>
              <a:t> sources de </a:t>
            </a:r>
            <a:r>
              <a:rPr lang="en-US" sz="2000" b="0" i="0" dirty="0" err="1">
                <a:solidFill>
                  <a:srgbClr val="242424"/>
                </a:solidFill>
                <a:effectLst/>
              </a:rPr>
              <a:t>financement</a:t>
            </a:r>
            <a:r>
              <a:rPr lang="en-US" sz="2000" b="0" i="0" dirty="0">
                <a:solidFill>
                  <a:srgbClr val="242424"/>
                </a:solidFill>
                <a:effectLst/>
              </a:rPr>
              <a:t> et pour </a:t>
            </a:r>
            <a:r>
              <a:rPr lang="en-US" sz="2000" dirty="0" err="1">
                <a:solidFill>
                  <a:srgbClr val="242424"/>
                </a:solidFill>
              </a:rPr>
              <a:t>réinscrire</a:t>
            </a:r>
            <a:r>
              <a:rPr lang="en-US" sz="2000" dirty="0">
                <a:solidFill>
                  <a:srgbClr val="242424"/>
                </a:solidFill>
              </a:rPr>
              <a:t> </a:t>
            </a:r>
            <a:r>
              <a:rPr lang="en-US" sz="2000" b="0" i="0" dirty="0">
                <a:solidFill>
                  <a:srgbClr val="242424"/>
                </a:solidFill>
                <a:effectLst/>
              </a:rPr>
              <a:t>la santé des femmes et des enfants à </a:t>
            </a:r>
            <a:r>
              <a:rPr lang="en-US" sz="2000" b="0" i="0" dirty="0" err="1">
                <a:solidFill>
                  <a:srgbClr val="242424"/>
                </a:solidFill>
                <a:effectLst/>
              </a:rPr>
              <a:t>l'ordre</a:t>
            </a:r>
            <a:r>
              <a:rPr lang="en-US" sz="2000" b="0" i="0" dirty="0">
                <a:solidFill>
                  <a:srgbClr val="242424"/>
                </a:solidFill>
                <a:effectLst/>
              </a:rPr>
              <a:t> du jour </a:t>
            </a:r>
            <a:r>
              <a:rPr lang="en-US" sz="2000" b="0" i="0" dirty="0" err="1">
                <a:solidFill>
                  <a:srgbClr val="242424"/>
                </a:solidFill>
                <a:effectLst/>
              </a:rPr>
              <a:t>mondial</a:t>
            </a:r>
            <a:r>
              <a:rPr lang="en-US" sz="2000" b="0" i="0" dirty="0">
                <a:solidFill>
                  <a:srgbClr val="242424"/>
                </a:solidFill>
                <a:effectLst/>
              </a:rPr>
              <a:t> et national.</a:t>
            </a:r>
            <a:endParaRPr lang="en-US" sz="2000" b="0" i="0" dirty="0">
              <a:solidFill>
                <a:srgbClr val="242424"/>
              </a:solidFill>
              <a:effectLst/>
              <a:cs typeface="Poppins"/>
            </a:endParaRPr>
          </a:p>
        </p:txBody>
      </p:sp>
    </p:spTree>
    <p:extLst>
      <p:ext uri="{BB962C8B-B14F-4D97-AF65-F5344CB8AC3E}">
        <p14:creationId xmlns:p14="http://schemas.microsoft.com/office/powerpoint/2010/main" val="2511233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think-cell data - do not delete" hidden="1">
            <a:extLst>
              <a:ext uri="{FF2B5EF4-FFF2-40B4-BE49-F238E27FC236}">
                <a16:creationId xmlns:a16="http://schemas.microsoft.com/office/drawing/2014/main" id="{FF3DFB99-0CC8-486D-50C2-B71B833FA77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2" name="think-cell data - do not delete" hidden="1">
                        <a:extLst>
                          <a:ext uri="{FF2B5EF4-FFF2-40B4-BE49-F238E27FC236}">
                            <a16:creationId xmlns:a16="http://schemas.microsoft.com/office/drawing/2014/main" id="{FF3DFB99-0CC8-486D-50C2-B71B833FA77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1351CF33-9711-C75A-73E2-7FF87E4C98AC}"/>
              </a:ext>
            </a:extLst>
          </p:cNvPr>
          <p:cNvSpPr>
            <a:spLocks noGrp="1"/>
          </p:cNvSpPr>
          <p:nvPr>
            <p:ph type="title"/>
          </p:nvPr>
        </p:nvSpPr>
        <p:spPr>
          <a:xfrm>
            <a:off x="413998" y="414000"/>
            <a:ext cx="11644652" cy="810000"/>
          </a:xfrm>
        </p:spPr>
        <p:txBody>
          <a:bodyPr vert="horz"/>
          <a:lstStyle/>
          <a:p>
            <a:r>
              <a:rPr lang="de-DE" dirty="0"/>
              <a:t>Nous impliquons diverses parties prenantes du GFF aux niveaux national et mondial. </a:t>
            </a:r>
          </a:p>
        </p:txBody>
      </p:sp>
      <p:sp>
        <p:nvSpPr>
          <p:cNvPr id="12" name="Rectangle 11">
            <a:extLst>
              <a:ext uri="{FF2B5EF4-FFF2-40B4-BE49-F238E27FC236}">
                <a16:creationId xmlns:a16="http://schemas.microsoft.com/office/drawing/2014/main" id="{D5317ACE-4655-30FA-EC9A-DF7CD2A567E0}"/>
              </a:ext>
            </a:extLst>
          </p:cNvPr>
          <p:cNvSpPr/>
          <p:nvPr/>
        </p:nvSpPr>
        <p:spPr>
          <a:xfrm>
            <a:off x="4299857" y="1375595"/>
            <a:ext cx="4251687" cy="3093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13" name="Rectangle 12">
            <a:extLst>
              <a:ext uri="{FF2B5EF4-FFF2-40B4-BE49-F238E27FC236}">
                <a16:creationId xmlns:a16="http://schemas.microsoft.com/office/drawing/2014/main" id="{38539D0A-8D63-6FA6-1E5A-D6A8F7A03752}"/>
              </a:ext>
            </a:extLst>
          </p:cNvPr>
          <p:cNvSpPr/>
          <p:nvPr/>
        </p:nvSpPr>
        <p:spPr>
          <a:xfrm>
            <a:off x="2880632" y="3568883"/>
            <a:ext cx="8404401" cy="12632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b="1">
                <a:solidFill>
                  <a:schemeClr val="tx1"/>
                </a:solidFill>
              </a:rPr>
              <a:t>Bailleurs de fonds actuels et potentiels du GFF et du RMNCAH-N</a:t>
            </a:r>
          </a:p>
          <a:p>
            <a:pPr marL="285750" indent="-285750">
              <a:buFont typeface="Arial" panose="020B0604020202020204" pitchFamily="34" charset="0"/>
              <a:buChar char="•"/>
            </a:pPr>
            <a:r>
              <a:rPr lang="en-US" sz="1400" b="1">
                <a:solidFill>
                  <a:schemeClr val="tx1"/>
                </a:solidFill>
              </a:rPr>
              <a:t>Groupes d'intérêt : </a:t>
            </a:r>
            <a:r>
              <a:rPr lang="en-US" sz="1400">
                <a:solidFill>
                  <a:schemeClr val="tx1"/>
                </a:solidFill>
              </a:rPr>
              <a:t>jeunes, OSC et secteur privé</a:t>
            </a:r>
          </a:p>
          <a:p>
            <a:pPr marL="285750" indent="-285750">
              <a:buFont typeface="Arial" panose="020B0604020202020204" pitchFamily="34" charset="0"/>
              <a:buChar char="•"/>
            </a:pPr>
            <a:r>
              <a:rPr lang="en-US" sz="1400" b="1">
                <a:solidFill>
                  <a:schemeClr val="tx1"/>
                </a:solidFill>
              </a:rPr>
              <a:t>Agences des Nations unies et organismes multilatéraux de la GH : </a:t>
            </a:r>
            <a:r>
              <a:rPr lang="en-US" sz="1400">
                <a:solidFill>
                  <a:schemeClr val="tx1"/>
                </a:solidFill>
              </a:rPr>
              <a:t>Gavi, Fonds mondial, FNUAP, UNICEF, PMNCH, OMS - </a:t>
            </a:r>
            <a:r>
              <a:rPr lang="en-US" sz="1400" i="1">
                <a:solidFill>
                  <a:schemeClr val="tx1"/>
                </a:solidFill>
              </a:rPr>
              <a:t>pour inclure des consultations techniques sur les piliers R-MNCH-A-N </a:t>
            </a:r>
          </a:p>
          <a:p>
            <a:pPr marL="285750" indent="-285750">
              <a:buFont typeface="Arial" panose="020B0604020202020204" pitchFamily="34" charset="0"/>
              <a:buChar char="•"/>
            </a:pPr>
            <a:r>
              <a:rPr lang="en-US" sz="1400" b="1">
                <a:solidFill>
                  <a:schemeClr val="tx1"/>
                </a:solidFill>
              </a:rPr>
              <a:t>Secrétariat du GFF </a:t>
            </a:r>
            <a:r>
              <a:rPr lang="en-US" sz="1400">
                <a:solidFill>
                  <a:schemeClr val="tx1"/>
                </a:solidFill>
              </a:rPr>
              <a:t>et </a:t>
            </a:r>
            <a:r>
              <a:rPr lang="en-US" sz="1400" b="1">
                <a:solidFill>
                  <a:schemeClr val="tx1"/>
                </a:solidFill>
              </a:rPr>
              <a:t>personnel du GBM</a:t>
            </a:r>
          </a:p>
        </p:txBody>
      </p:sp>
      <p:sp>
        <p:nvSpPr>
          <p:cNvPr id="14" name="Rectangle 13">
            <a:extLst>
              <a:ext uri="{FF2B5EF4-FFF2-40B4-BE49-F238E27FC236}">
                <a16:creationId xmlns:a16="http://schemas.microsoft.com/office/drawing/2014/main" id="{9AE0B50C-49EF-D4F4-044E-6A2E1F0286E8}"/>
              </a:ext>
            </a:extLst>
          </p:cNvPr>
          <p:cNvSpPr/>
          <p:nvPr/>
        </p:nvSpPr>
        <p:spPr>
          <a:xfrm>
            <a:off x="2880632" y="1917942"/>
            <a:ext cx="8404401" cy="12632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numCol="1" rtlCol="0" anchor="ctr"/>
          <a:lstStyle/>
          <a:p>
            <a:pPr marL="285750" indent="-285750">
              <a:spcAft>
                <a:spcPts val="600"/>
              </a:spcAft>
              <a:buClr>
                <a:schemeClr val="bg1"/>
              </a:buClr>
              <a:buFont typeface="Arial" panose="020B0604020202020204" pitchFamily="34" charset="0"/>
              <a:buChar char="•"/>
            </a:pPr>
            <a:r>
              <a:rPr lang="de-DE" sz="1400" b="1">
                <a:solidFill>
                  <a:schemeClr val="tx1"/>
                </a:solidFill>
              </a:rPr>
              <a:t>Pays partenaires : </a:t>
            </a:r>
            <a:r>
              <a:rPr lang="de-DE" sz="1400">
                <a:solidFill>
                  <a:schemeClr val="tx1"/>
                </a:solidFill>
              </a:rPr>
              <a:t>Afghanistan, Bangladesh, Burkina Faso, Cambodge, Cameroun, République centrafricaine, Tchad, Côte d'Ivoire, République démocratique du Congo, Ethiopie, Ghana, Guatemala, Guinée, Haïti, Indonésie, Kenya, Liberia, Madagascar, Malawi, Mali, Mauritanie, Mozambique, Myanmar, Niger, Nigeria, Pakistan, Rwanda, Sénégal, Sierra Leone, Somalie, Tadjikistan, Tanzanie, Ouganda, Viêt Nam, Zambie, Zimbabwe</a:t>
            </a:r>
          </a:p>
        </p:txBody>
      </p:sp>
      <p:sp>
        <p:nvSpPr>
          <p:cNvPr id="15" name="Rectangle 14">
            <a:extLst>
              <a:ext uri="{FF2B5EF4-FFF2-40B4-BE49-F238E27FC236}">
                <a16:creationId xmlns:a16="http://schemas.microsoft.com/office/drawing/2014/main" id="{E6C0D6EA-17BF-710D-CB03-E31EB4D7FE31}"/>
              </a:ext>
            </a:extLst>
          </p:cNvPr>
          <p:cNvSpPr/>
          <p:nvPr/>
        </p:nvSpPr>
        <p:spPr>
          <a:xfrm>
            <a:off x="2880632" y="5219827"/>
            <a:ext cx="8404401" cy="12632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sz="1400">
                <a:solidFill>
                  <a:schemeClr val="tx1"/>
                </a:solidFill>
              </a:rPr>
              <a:t>Experts en RMNCAH-N</a:t>
            </a:r>
          </a:p>
          <a:p>
            <a:pPr marL="285750" indent="-285750">
              <a:buFont typeface="Arial" panose="020B0604020202020204" pitchFamily="34" charset="0"/>
              <a:buChar char="•"/>
            </a:pPr>
            <a:r>
              <a:rPr lang="en-US" sz="1400">
                <a:solidFill>
                  <a:schemeClr val="tx1"/>
                </a:solidFill>
              </a:rPr>
              <a:t>La communauté du développement au sens large </a:t>
            </a:r>
          </a:p>
          <a:p>
            <a:pPr marL="285750" indent="-285750">
              <a:buFont typeface="Arial" panose="020B0604020202020204" pitchFamily="34" charset="0"/>
              <a:buChar char="•"/>
            </a:pPr>
            <a:r>
              <a:rPr lang="en-US" sz="1400">
                <a:solidFill>
                  <a:schemeClr val="tx1"/>
                </a:solidFill>
              </a:rPr>
              <a:t>Public intéressé</a:t>
            </a:r>
          </a:p>
        </p:txBody>
      </p:sp>
      <p:grpSp>
        <p:nvGrpSpPr>
          <p:cNvPr id="16" name="Group 15">
            <a:extLst>
              <a:ext uri="{FF2B5EF4-FFF2-40B4-BE49-F238E27FC236}">
                <a16:creationId xmlns:a16="http://schemas.microsoft.com/office/drawing/2014/main" id="{E90469DA-E13E-8880-7DFB-E42886624BF6}"/>
              </a:ext>
            </a:extLst>
          </p:cNvPr>
          <p:cNvGrpSpPr/>
          <p:nvPr/>
        </p:nvGrpSpPr>
        <p:grpSpPr>
          <a:xfrm>
            <a:off x="413998" y="5311468"/>
            <a:ext cx="2140967" cy="1080000"/>
            <a:chOff x="459718" y="5311468"/>
            <a:chExt cx="2140967" cy="1080000"/>
          </a:xfrm>
        </p:grpSpPr>
        <p:sp>
          <p:nvSpPr>
            <p:cNvPr id="25" name="Rectangle 24">
              <a:extLst>
                <a:ext uri="{FF2B5EF4-FFF2-40B4-BE49-F238E27FC236}">
                  <a16:creationId xmlns:a16="http://schemas.microsoft.com/office/drawing/2014/main" id="{75538D00-B827-CA89-F133-E151A358D765}"/>
                </a:ext>
              </a:extLst>
            </p:cNvPr>
            <p:cNvSpPr/>
            <p:nvPr/>
          </p:nvSpPr>
          <p:spPr>
            <a:xfrm>
              <a:off x="785386" y="5311468"/>
              <a:ext cx="1815299" cy="108000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lgn="ctr"/>
              <a:r>
                <a:rPr lang="en-US" sz="1400" b="1">
                  <a:solidFill>
                    <a:schemeClr val="bg1"/>
                  </a:solidFill>
                </a:rPr>
                <a:t>Autres parties prenantes et public via le portail en ligne</a:t>
              </a:r>
            </a:p>
          </p:txBody>
        </p:sp>
        <p:sp>
          <p:nvSpPr>
            <p:cNvPr id="27" name="Oval 26">
              <a:extLst>
                <a:ext uri="{FF2B5EF4-FFF2-40B4-BE49-F238E27FC236}">
                  <a16:creationId xmlns:a16="http://schemas.microsoft.com/office/drawing/2014/main" id="{CC6B13E3-06FA-3136-E04C-0CA3AD32F796}"/>
                </a:ext>
              </a:extLst>
            </p:cNvPr>
            <p:cNvSpPr>
              <a:spLocks noChangeAspect="1"/>
            </p:cNvSpPr>
            <p:nvPr/>
          </p:nvSpPr>
          <p:spPr>
            <a:xfrm>
              <a:off x="459718" y="5523244"/>
              <a:ext cx="651335" cy="651335"/>
            </a:xfrm>
            <a:prstGeom prst="ellipse">
              <a:avLst/>
            </a:prstGeom>
            <a:solidFill>
              <a:schemeClr val="tx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p>
          </p:txBody>
        </p:sp>
        <p:pic>
          <p:nvPicPr>
            <p:cNvPr id="28" name="Graphic 27" descr="Group of people outline">
              <a:extLst>
                <a:ext uri="{FF2B5EF4-FFF2-40B4-BE49-F238E27FC236}">
                  <a16:creationId xmlns:a16="http://schemas.microsoft.com/office/drawing/2014/main" id="{E7591A45-8D18-F21F-D77C-346F86AA01F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6786" y="5620311"/>
              <a:ext cx="457200" cy="457200"/>
            </a:xfrm>
            <a:prstGeom prst="rect">
              <a:avLst/>
            </a:prstGeom>
          </p:spPr>
        </p:pic>
      </p:grpSp>
      <p:grpSp>
        <p:nvGrpSpPr>
          <p:cNvPr id="11" name="Group 10">
            <a:extLst>
              <a:ext uri="{FF2B5EF4-FFF2-40B4-BE49-F238E27FC236}">
                <a16:creationId xmlns:a16="http://schemas.microsoft.com/office/drawing/2014/main" id="{9756CCD2-33C3-086C-14A4-7A54F75820C9}"/>
              </a:ext>
            </a:extLst>
          </p:cNvPr>
          <p:cNvGrpSpPr/>
          <p:nvPr/>
        </p:nvGrpSpPr>
        <p:grpSpPr>
          <a:xfrm>
            <a:off x="413998" y="2009583"/>
            <a:ext cx="2140967" cy="1080000"/>
            <a:chOff x="588699" y="1438338"/>
            <a:chExt cx="2140967" cy="1080000"/>
          </a:xfrm>
        </p:grpSpPr>
        <p:sp>
          <p:nvSpPr>
            <p:cNvPr id="23" name="Rectangle 22">
              <a:extLst>
                <a:ext uri="{FF2B5EF4-FFF2-40B4-BE49-F238E27FC236}">
                  <a16:creationId xmlns:a16="http://schemas.microsoft.com/office/drawing/2014/main" id="{F09DB6DA-E7F9-E1CE-9E40-FCB1C7C38E73}"/>
                </a:ext>
              </a:extLst>
            </p:cNvPr>
            <p:cNvSpPr/>
            <p:nvPr/>
          </p:nvSpPr>
          <p:spPr>
            <a:xfrm>
              <a:off x="914367" y="1438338"/>
              <a:ext cx="1815299" cy="1080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lgn="ctr"/>
              <a:r>
                <a:rPr lang="en-US" sz="1400" b="1">
                  <a:solidFill>
                    <a:schemeClr val="bg1"/>
                  </a:solidFill>
                </a:rPr>
                <a:t>Partenaires nationaux du GFF</a:t>
              </a:r>
            </a:p>
          </p:txBody>
        </p:sp>
        <p:sp>
          <p:nvSpPr>
            <p:cNvPr id="24" name="Oval 23">
              <a:extLst>
                <a:ext uri="{FF2B5EF4-FFF2-40B4-BE49-F238E27FC236}">
                  <a16:creationId xmlns:a16="http://schemas.microsoft.com/office/drawing/2014/main" id="{631F72BF-F6DB-C7B4-A1A0-042300802BFC}"/>
                </a:ext>
              </a:extLst>
            </p:cNvPr>
            <p:cNvSpPr>
              <a:spLocks noChangeAspect="1"/>
            </p:cNvSpPr>
            <p:nvPr/>
          </p:nvSpPr>
          <p:spPr>
            <a:xfrm>
              <a:off x="588699" y="1650114"/>
              <a:ext cx="651335" cy="651335"/>
            </a:xfrm>
            <a:prstGeom prst="ellipse">
              <a:avLst/>
            </a:prstGeom>
            <a:solidFill>
              <a:schemeClr val="accent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p>
          </p:txBody>
        </p:sp>
        <p:pic>
          <p:nvPicPr>
            <p:cNvPr id="29" name="Graphic 28" descr="Map with pin outline">
              <a:extLst>
                <a:ext uri="{FF2B5EF4-FFF2-40B4-BE49-F238E27FC236}">
                  <a16:creationId xmlns:a16="http://schemas.microsoft.com/office/drawing/2014/main" id="{28B31804-4BCF-74AD-C116-261AA4016DC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85767" y="1747182"/>
              <a:ext cx="457200" cy="457200"/>
            </a:xfrm>
            <a:prstGeom prst="rect">
              <a:avLst/>
            </a:prstGeom>
          </p:spPr>
        </p:pic>
      </p:grpSp>
      <p:grpSp>
        <p:nvGrpSpPr>
          <p:cNvPr id="10" name="Group 9">
            <a:extLst>
              <a:ext uri="{FF2B5EF4-FFF2-40B4-BE49-F238E27FC236}">
                <a16:creationId xmlns:a16="http://schemas.microsoft.com/office/drawing/2014/main" id="{3E1F92AD-4A0F-E66B-D8AE-B43225995F9C}"/>
              </a:ext>
            </a:extLst>
          </p:cNvPr>
          <p:cNvGrpSpPr/>
          <p:nvPr/>
        </p:nvGrpSpPr>
        <p:grpSpPr>
          <a:xfrm>
            <a:off x="413998" y="3660525"/>
            <a:ext cx="2095247" cy="1080000"/>
            <a:chOff x="505438" y="3799663"/>
            <a:chExt cx="2095247" cy="1080000"/>
          </a:xfrm>
        </p:grpSpPr>
        <p:sp>
          <p:nvSpPr>
            <p:cNvPr id="21" name="Rectangle 20">
              <a:extLst>
                <a:ext uri="{FF2B5EF4-FFF2-40B4-BE49-F238E27FC236}">
                  <a16:creationId xmlns:a16="http://schemas.microsoft.com/office/drawing/2014/main" id="{E595324A-79D1-A03F-6FDB-22C23B4D2B4A}"/>
                </a:ext>
              </a:extLst>
            </p:cNvPr>
            <p:cNvSpPr/>
            <p:nvPr/>
          </p:nvSpPr>
          <p:spPr>
            <a:xfrm>
              <a:off x="785386" y="3799663"/>
              <a:ext cx="1815299" cy="1080000"/>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365760" tIns="45720" rIns="91440" bIns="45720" numCol="1" spcCol="0" rtlCol="0" fromWordArt="0" anchor="ctr" anchorCtr="0" forceAA="0" compatLnSpc="1">
              <a:prstTxWarp prst="textNoShape">
                <a:avLst/>
              </a:prstTxWarp>
              <a:noAutofit/>
            </a:bodyPr>
            <a:lstStyle/>
            <a:p>
              <a:pPr algn="ctr"/>
              <a:r>
                <a:rPr lang="en-US" sz="1400" b="1">
                  <a:solidFill>
                    <a:schemeClr val="bg1"/>
                  </a:solidFill>
                </a:rPr>
                <a:t>Parties prenantes du GFF mondial</a:t>
              </a:r>
            </a:p>
          </p:txBody>
        </p:sp>
        <p:sp>
          <p:nvSpPr>
            <p:cNvPr id="22" name="Oval 21">
              <a:extLst>
                <a:ext uri="{FF2B5EF4-FFF2-40B4-BE49-F238E27FC236}">
                  <a16:creationId xmlns:a16="http://schemas.microsoft.com/office/drawing/2014/main" id="{2FE794CE-4A78-3FAE-3531-E4C71B622A56}"/>
                </a:ext>
              </a:extLst>
            </p:cNvPr>
            <p:cNvSpPr>
              <a:spLocks noChangeAspect="1"/>
            </p:cNvSpPr>
            <p:nvPr/>
          </p:nvSpPr>
          <p:spPr>
            <a:xfrm>
              <a:off x="505438" y="4011439"/>
              <a:ext cx="651335" cy="651335"/>
            </a:xfrm>
            <a:prstGeom prst="ellipse">
              <a:avLst/>
            </a:prstGeom>
            <a:solidFill>
              <a:schemeClr val="tx2">
                <a:lumMod val="50000"/>
              </a:schemeClr>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b="1"/>
            </a:p>
          </p:txBody>
        </p:sp>
        <p:pic>
          <p:nvPicPr>
            <p:cNvPr id="30" name="Graphic 29" descr="Social network outline">
              <a:extLst>
                <a:ext uri="{FF2B5EF4-FFF2-40B4-BE49-F238E27FC236}">
                  <a16:creationId xmlns:a16="http://schemas.microsoft.com/office/drawing/2014/main" id="{AAAF4CC3-5A25-A3DD-CEA4-DFA449DCE9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2506" y="4108506"/>
              <a:ext cx="457200" cy="457200"/>
            </a:xfrm>
            <a:prstGeom prst="rect">
              <a:avLst/>
            </a:prstGeom>
          </p:spPr>
        </p:pic>
      </p:grpSp>
      <p:cxnSp>
        <p:nvCxnSpPr>
          <p:cNvPr id="18" name="Straight Connector 17">
            <a:extLst>
              <a:ext uri="{FF2B5EF4-FFF2-40B4-BE49-F238E27FC236}">
                <a16:creationId xmlns:a16="http://schemas.microsoft.com/office/drawing/2014/main" id="{170371C1-9F77-524C-25F2-48CE0F5EB39B}"/>
              </a:ext>
            </a:extLst>
          </p:cNvPr>
          <p:cNvCxnSpPr>
            <a:cxnSpLocks/>
          </p:cNvCxnSpPr>
          <p:nvPr/>
        </p:nvCxnSpPr>
        <p:spPr>
          <a:xfrm>
            <a:off x="413998" y="3375054"/>
            <a:ext cx="10800000" cy="0"/>
          </a:xfrm>
          <a:prstGeom prst="line">
            <a:avLst/>
          </a:prstGeom>
          <a:ln w="190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568422-55FD-6443-B24C-EF22C6C07145}"/>
              </a:ext>
            </a:extLst>
          </p:cNvPr>
          <p:cNvCxnSpPr>
            <a:cxnSpLocks/>
          </p:cNvCxnSpPr>
          <p:nvPr/>
        </p:nvCxnSpPr>
        <p:spPr>
          <a:xfrm>
            <a:off x="413998" y="5025996"/>
            <a:ext cx="10800000" cy="0"/>
          </a:xfrm>
          <a:prstGeom prst="line">
            <a:avLst/>
          </a:prstGeom>
          <a:ln w="19050">
            <a:solidFill>
              <a:schemeClr val="bg1">
                <a:lumMod val="85000"/>
              </a:schemeClr>
            </a:solidFill>
            <a:prstDash val="lg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52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BEBAAA-CB81-C47D-DF3E-7655078DCF18}"/>
            </a:ext>
          </a:extLst>
        </p:cNvPr>
        <p:cNvGrpSpPr/>
        <p:nvPr/>
      </p:nvGrpSpPr>
      <p:grpSpPr>
        <a:xfrm>
          <a:off x="0" y="0"/>
          <a:ext cx="0" cy="0"/>
          <a:chOff x="0" y="0"/>
          <a:chExt cx="0" cy="0"/>
        </a:xfrm>
      </p:grpSpPr>
      <p:graphicFrame>
        <p:nvGraphicFramePr>
          <p:cNvPr id="32" name="think-cell data - do not delete" hidden="1">
            <a:extLst>
              <a:ext uri="{FF2B5EF4-FFF2-40B4-BE49-F238E27FC236}">
                <a16:creationId xmlns:a16="http://schemas.microsoft.com/office/drawing/2014/main" id="{91EBA180-F8AF-3B42-E786-7AFA5EBA920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32" name="think-cell data - do not delete" hidden="1">
                        <a:extLst>
                          <a:ext uri="{FF2B5EF4-FFF2-40B4-BE49-F238E27FC236}">
                            <a16:creationId xmlns:a16="http://schemas.microsoft.com/office/drawing/2014/main" id="{91EBA180-F8AF-3B42-E786-7AFA5EBA920E}"/>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4" name="Title 3">
            <a:extLst>
              <a:ext uri="{FF2B5EF4-FFF2-40B4-BE49-F238E27FC236}">
                <a16:creationId xmlns:a16="http://schemas.microsoft.com/office/drawing/2014/main" id="{5A3FA03C-DE13-EC4B-E4FC-B63ECA145245}"/>
              </a:ext>
            </a:extLst>
          </p:cNvPr>
          <p:cNvSpPr>
            <a:spLocks noGrp="1"/>
          </p:cNvSpPr>
          <p:nvPr>
            <p:ph type="title"/>
          </p:nvPr>
        </p:nvSpPr>
        <p:spPr>
          <a:xfrm>
            <a:off x="413998" y="414000"/>
            <a:ext cx="11644652" cy="810000"/>
          </a:xfrm>
        </p:spPr>
        <p:txBody>
          <a:bodyPr vert="horz"/>
          <a:lstStyle/>
          <a:p>
            <a:r>
              <a:rPr lang="en-GB" sz="3200"/>
              <a:t>Les consultations nationales de la GFF sont en cours</a:t>
            </a:r>
            <a:endParaRPr lang="de-DE"/>
          </a:p>
        </p:txBody>
      </p:sp>
      <p:sp>
        <p:nvSpPr>
          <p:cNvPr id="12" name="Rectangle 11">
            <a:extLst>
              <a:ext uri="{FF2B5EF4-FFF2-40B4-BE49-F238E27FC236}">
                <a16:creationId xmlns:a16="http://schemas.microsoft.com/office/drawing/2014/main" id="{AC95A0D3-28E0-91E7-55B8-26D7A31FD702}"/>
              </a:ext>
            </a:extLst>
          </p:cNvPr>
          <p:cNvSpPr/>
          <p:nvPr/>
        </p:nvSpPr>
        <p:spPr>
          <a:xfrm>
            <a:off x="4299857" y="1375595"/>
            <a:ext cx="4251687" cy="30937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solidFill>
                <a:schemeClr val="accent1"/>
              </a:solidFill>
            </a:endParaRPr>
          </a:p>
        </p:txBody>
      </p:sp>
      <p:sp>
        <p:nvSpPr>
          <p:cNvPr id="2" name="Rectangle: Rounded Corners 1">
            <a:extLst>
              <a:ext uri="{FF2B5EF4-FFF2-40B4-BE49-F238E27FC236}">
                <a16:creationId xmlns:a16="http://schemas.microsoft.com/office/drawing/2014/main" id="{4F8B5170-811F-0033-4820-6C68BC146596}"/>
              </a:ext>
            </a:extLst>
          </p:cNvPr>
          <p:cNvSpPr/>
          <p:nvPr/>
        </p:nvSpPr>
        <p:spPr>
          <a:xfrm>
            <a:off x="1245659" y="5848559"/>
            <a:ext cx="9700684" cy="521819"/>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b="1" dirty="0"/>
              <a:t>14 </a:t>
            </a:r>
            <a:r>
              <a:rPr lang="en-US" b="1" dirty="0" err="1"/>
              <a:t>ont</a:t>
            </a:r>
            <a:r>
              <a:rPr lang="en-US" b="1" dirty="0"/>
              <a:t> </a:t>
            </a:r>
            <a:r>
              <a:rPr lang="en-US" b="1" dirty="0" err="1"/>
              <a:t>été</a:t>
            </a:r>
            <a:r>
              <a:rPr lang="en-US" b="1" dirty="0"/>
              <a:t> </a:t>
            </a:r>
            <a:r>
              <a:rPr lang="en-US" b="1" dirty="0" err="1"/>
              <a:t>achevées</a:t>
            </a:r>
            <a:r>
              <a:rPr lang="en-US" b="1" dirty="0"/>
              <a:t> </a:t>
            </a:r>
            <a:r>
              <a:rPr lang="en-US" dirty="0"/>
              <a:t>et </a:t>
            </a:r>
            <a:r>
              <a:rPr lang="en-US" b="1" dirty="0"/>
              <a:t>7 </a:t>
            </a:r>
            <a:r>
              <a:rPr lang="en-US" b="1" dirty="0" err="1"/>
              <a:t>sont</a:t>
            </a:r>
            <a:r>
              <a:rPr lang="en-US" b="1" dirty="0"/>
              <a:t> </a:t>
            </a:r>
            <a:r>
              <a:rPr lang="en-US" b="1" dirty="0" err="1"/>
              <a:t>prévues</a:t>
            </a:r>
            <a:r>
              <a:rPr lang="en-US" b="1" dirty="0"/>
              <a:t> </a:t>
            </a:r>
            <a:r>
              <a:rPr lang="en-US" b="1" dirty="0" err="1"/>
              <a:t>d'</a:t>
            </a:r>
            <a:r>
              <a:rPr lang="en-US" dirty="0" err="1"/>
              <a:t>ici</a:t>
            </a:r>
            <a:r>
              <a:rPr lang="en-US" dirty="0"/>
              <a:t> la fin du </a:t>
            </a:r>
            <a:r>
              <a:rPr lang="en-US" dirty="0" err="1"/>
              <a:t>mois</a:t>
            </a:r>
            <a:r>
              <a:rPr lang="en-US" dirty="0"/>
              <a:t> de </a:t>
            </a:r>
            <a:r>
              <a:rPr lang="en-US" dirty="0" err="1"/>
              <a:t>mai</a:t>
            </a:r>
            <a:r>
              <a:rPr lang="en-US" dirty="0"/>
              <a:t>. </a:t>
            </a:r>
          </a:p>
        </p:txBody>
      </p:sp>
      <p:pic>
        <p:nvPicPr>
          <p:cNvPr id="5" name="Picture 4" descr="A map of the world&#10;&#10;AI-generated content may be incorrect.">
            <a:extLst>
              <a:ext uri="{FF2B5EF4-FFF2-40B4-BE49-F238E27FC236}">
                <a16:creationId xmlns:a16="http://schemas.microsoft.com/office/drawing/2014/main" id="{1034DD27-846D-AE0D-5143-85B7751932CB}"/>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662545" y="1226893"/>
            <a:ext cx="8451410" cy="4273340"/>
          </a:xfrm>
          <a:prstGeom prst="rect">
            <a:avLst/>
          </a:prstGeom>
          <a:ln>
            <a:noFill/>
          </a:ln>
        </p:spPr>
      </p:pic>
    </p:spTree>
    <p:extLst>
      <p:ext uri="{BB962C8B-B14F-4D97-AF65-F5344CB8AC3E}">
        <p14:creationId xmlns:p14="http://schemas.microsoft.com/office/powerpoint/2010/main" val="19951167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89C7BEBE-34F0-7847-0EE9-332073ADC3F5}"/>
              </a:ext>
            </a:extLst>
          </p:cNvPr>
          <p:cNvGraphicFramePr>
            <a:graphicFrameLocks noChangeAspect="1"/>
          </p:cNvGraphicFramePr>
          <p:nvPr>
            <p:custDataLst>
              <p:tags r:id="rId1"/>
            </p:custDataLst>
            <p:extLst>
              <p:ext uri="{D42A27DB-BD31-4B8C-83A1-F6EECF244321}">
                <p14:modId xmlns:p14="http://schemas.microsoft.com/office/powerpoint/2010/main" val="1291975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5" name="think-cell data - do not delete" hidden="1">
                        <a:extLst>
                          <a:ext uri="{FF2B5EF4-FFF2-40B4-BE49-F238E27FC236}">
                            <a16:creationId xmlns:a16="http://schemas.microsoft.com/office/drawing/2014/main" id="{89C7BEBE-34F0-7847-0EE9-332073ADC3F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D2C5CE8-30E3-239E-4A12-13ED5B1630D0}"/>
              </a:ext>
            </a:extLst>
          </p:cNvPr>
          <p:cNvSpPr>
            <a:spLocks noGrp="1"/>
          </p:cNvSpPr>
          <p:nvPr>
            <p:ph type="title"/>
          </p:nvPr>
        </p:nvSpPr>
        <p:spPr/>
        <p:txBody>
          <a:bodyPr vert="horz"/>
          <a:lstStyle/>
          <a:p>
            <a:r>
              <a:rPr lang="de-DE" err="1"/>
              <a:t>Objectifs </a:t>
            </a:r>
            <a:r>
              <a:rPr lang="de-DE"/>
              <a:t>des </a:t>
            </a:r>
            <a:r>
              <a:rPr lang="de-DE" err="1"/>
              <a:t>consultations des </a:t>
            </a:r>
            <a:r>
              <a:rPr lang="de-DE"/>
              <a:t>pays partenaires du GFF</a:t>
            </a:r>
          </a:p>
        </p:txBody>
      </p:sp>
      <p:sp>
        <p:nvSpPr>
          <p:cNvPr id="3" name="Slide Number Placeholder 2">
            <a:extLst>
              <a:ext uri="{FF2B5EF4-FFF2-40B4-BE49-F238E27FC236}">
                <a16:creationId xmlns:a16="http://schemas.microsoft.com/office/drawing/2014/main" id="{FFAB9EB2-A7A7-8986-0889-50252E34D615}"/>
              </a:ext>
            </a:extLst>
          </p:cNvPr>
          <p:cNvSpPr>
            <a:spLocks noGrp="1"/>
          </p:cNvSpPr>
          <p:nvPr>
            <p:ph type="sldNum" sz="quarter" idx="12"/>
          </p:nvPr>
        </p:nvSpPr>
        <p:spPr/>
        <p:txBody>
          <a:bodyPr/>
          <a:lstStyle/>
          <a:p>
            <a:fld id="{6DF1F962-6FCF-4ED9-AB1A-FC8E17859AF0}" type="slidenum">
              <a:rPr lang="en-US" smtClean="0"/>
              <a:t>8</a:t>
            </a:fld>
            <a:endParaRPr lang="en-US"/>
          </a:p>
        </p:txBody>
      </p:sp>
      <p:sp>
        <p:nvSpPr>
          <p:cNvPr id="7" name="Rectangle 6">
            <a:extLst>
              <a:ext uri="{FF2B5EF4-FFF2-40B4-BE49-F238E27FC236}">
                <a16:creationId xmlns:a16="http://schemas.microsoft.com/office/drawing/2014/main" id="{3EB11EBE-DD05-CFD9-A304-E937CA43C598}"/>
              </a:ext>
            </a:extLst>
          </p:cNvPr>
          <p:cNvSpPr/>
          <p:nvPr/>
        </p:nvSpPr>
        <p:spPr>
          <a:xfrm>
            <a:off x="1657842" y="2038289"/>
            <a:ext cx="10142956"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1800" noProof="0">
                <a:solidFill>
                  <a:schemeClr val="tx1"/>
                </a:solidFill>
                <a:ea typeface="+mn-lt"/>
                <a:cs typeface="+mn-lt"/>
              </a:rPr>
              <a:t>Recueillir des informations afin d'identifier les domaines dans lesquels le GFF peut avoir le </a:t>
            </a:r>
            <a:r>
              <a:rPr lang="en-US" sz="1800" b="1" noProof="0">
                <a:solidFill>
                  <a:schemeClr val="tx1"/>
                </a:solidFill>
                <a:ea typeface="+mn-lt"/>
                <a:cs typeface="+mn-lt"/>
              </a:rPr>
              <a:t>plus grand impact </a:t>
            </a:r>
            <a:r>
              <a:rPr lang="en-US" sz="1800" noProof="0">
                <a:solidFill>
                  <a:schemeClr val="tx1"/>
                </a:solidFill>
                <a:ea typeface="+mn-lt"/>
                <a:cs typeface="+mn-lt"/>
              </a:rPr>
              <a:t>et répondre à la </a:t>
            </a:r>
            <a:r>
              <a:rPr lang="en-US" sz="1800" b="1" noProof="0">
                <a:solidFill>
                  <a:schemeClr val="tx1"/>
                </a:solidFill>
                <a:ea typeface="+mn-lt"/>
                <a:cs typeface="+mn-lt"/>
              </a:rPr>
              <a:t>demande la plus forte </a:t>
            </a:r>
            <a:r>
              <a:rPr lang="en-US">
                <a:solidFill>
                  <a:schemeClr val="tx1"/>
                </a:solidFill>
                <a:ea typeface="+mn-lt"/>
                <a:cs typeface="+mn-lt"/>
              </a:rPr>
              <a:t>dans le secteur RMNCAH-N.</a:t>
            </a:r>
            <a:endParaRPr lang="en-US" noProof="0">
              <a:solidFill>
                <a:schemeClr val="tx1"/>
              </a:solidFill>
              <a:ea typeface="+mn-lt"/>
              <a:cs typeface="+mn-lt"/>
            </a:endParaRPr>
          </a:p>
        </p:txBody>
      </p:sp>
      <p:sp>
        <p:nvSpPr>
          <p:cNvPr id="8" name="Rectangle 7">
            <a:extLst>
              <a:ext uri="{FF2B5EF4-FFF2-40B4-BE49-F238E27FC236}">
                <a16:creationId xmlns:a16="http://schemas.microsoft.com/office/drawing/2014/main" id="{F1205916-10DB-FDD2-A72F-C5E866EB0869}"/>
              </a:ext>
            </a:extLst>
          </p:cNvPr>
          <p:cNvSpPr/>
          <p:nvPr/>
        </p:nvSpPr>
        <p:spPr>
          <a:xfrm>
            <a:off x="1657842" y="3429000"/>
            <a:ext cx="10142956"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1800" noProof="0" dirty="0">
                <a:solidFill>
                  <a:schemeClr val="tx1"/>
                </a:solidFill>
                <a:ea typeface="+mn-lt"/>
                <a:cs typeface="+mn-lt"/>
              </a:rPr>
              <a:t>Identifier les </a:t>
            </a:r>
            <a:r>
              <a:rPr lang="en-US" sz="1800" b="1" noProof="0" dirty="0" err="1">
                <a:solidFill>
                  <a:schemeClr val="tx1"/>
                </a:solidFill>
                <a:ea typeface="+mn-lt"/>
                <a:cs typeface="+mn-lt"/>
              </a:rPr>
              <a:t>priorités</a:t>
            </a:r>
            <a:r>
              <a:rPr lang="en-US" sz="1800" b="1" noProof="0" dirty="0">
                <a:solidFill>
                  <a:schemeClr val="tx1"/>
                </a:solidFill>
                <a:ea typeface="+mn-lt"/>
                <a:cs typeface="+mn-lt"/>
              </a:rPr>
              <a:t>, les </a:t>
            </a:r>
            <a:r>
              <a:rPr lang="en-US" sz="1800" b="1" noProof="0" dirty="0" err="1">
                <a:solidFill>
                  <a:schemeClr val="tx1"/>
                </a:solidFill>
                <a:ea typeface="+mn-lt"/>
                <a:cs typeface="+mn-lt"/>
              </a:rPr>
              <a:t>opportunités</a:t>
            </a:r>
            <a:r>
              <a:rPr lang="en-US" sz="1800" b="1" noProof="0" dirty="0">
                <a:solidFill>
                  <a:schemeClr val="tx1"/>
                </a:solidFill>
                <a:ea typeface="+mn-lt"/>
                <a:cs typeface="+mn-lt"/>
              </a:rPr>
              <a:t> et les </a:t>
            </a:r>
            <a:r>
              <a:rPr lang="en-US" sz="1800" b="1" noProof="0" dirty="0" err="1">
                <a:solidFill>
                  <a:schemeClr val="tx1"/>
                </a:solidFill>
                <a:ea typeface="+mn-lt"/>
                <a:cs typeface="+mn-lt"/>
              </a:rPr>
              <a:t>défis</a:t>
            </a:r>
            <a:r>
              <a:rPr lang="en-US" sz="1800" b="1" noProof="0" dirty="0">
                <a:solidFill>
                  <a:schemeClr val="tx1"/>
                </a:solidFill>
                <a:ea typeface="+mn-lt"/>
                <a:cs typeface="+mn-lt"/>
              </a:rPr>
              <a:t> </a:t>
            </a:r>
            <a:r>
              <a:rPr lang="en-US" sz="1800" b="1" noProof="0" dirty="0" err="1">
                <a:solidFill>
                  <a:schemeClr val="tx1"/>
                </a:solidFill>
                <a:ea typeface="+mn-lt"/>
                <a:cs typeface="+mn-lt"/>
              </a:rPr>
              <a:t>clés</a:t>
            </a:r>
            <a:r>
              <a:rPr lang="en-US" sz="1800" b="1" noProof="0" dirty="0">
                <a:solidFill>
                  <a:schemeClr val="tx1"/>
                </a:solidFill>
                <a:ea typeface="+mn-lt"/>
                <a:cs typeface="+mn-lt"/>
              </a:rPr>
              <a:t> </a:t>
            </a:r>
            <a:r>
              <a:rPr lang="en-US" dirty="0">
                <a:solidFill>
                  <a:schemeClr val="tx1"/>
                </a:solidFill>
                <a:ea typeface="+mn-lt"/>
                <a:cs typeface="+mn-lt"/>
              </a:rPr>
              <a:t>pour le GFF dans le </a:t>
            </a:r>
            <a:r>
              <a:rPr lang="en-US" dirty="0" err="1">
                <a:solidFill>
                  <a:schemeClr val="tx1"/>
                </a:solidFill>
                <a:ea typeface="+mn-lt"/>
                <a:cs typeface="+mn-lt"/>
              </a:rPr>
              <a:t>secteur</a:t>
            </a:r>
            <a:r>
              <a:rPr lang="en-US" dirty="0">
                <a:solidFill>
                  <a:schemeClr val="tx1"/>
                </a:solidFill>
                <a:ea typeface="+mn-lt"/>
                <a:cs typeface="+mn-lt"/>
              </a:rPr>
              <a:t> RMNCAH-N. </a:t>
            </a:r>
            <a:endParaRPr lang="en-US" b="1" noProof="0" dirty="0">
              <a:solidFill>
                <a:schemeClr val="tx1"/>
              </a:solidFill>
              <a:ea typeface="+mn-lt"/>
              <a:cs typeface="+mn-lt"/>
            </a:endParaRPr>
          </a:p>
        </p:txBody>
      </p:sp>
      <p:sp>
        <p:nvSpPr>
          <p:cNvPr id="9" name="Rectangle 8">
            <a:extLst>
              <a:ext uri="{FF2B5EF4-FFF2-40B4-BE49-F238E27FC236}">
                <a16:creationId xmlns:a16="http://schemas.microsoft.com/office/drawing/2014/main" id="{F8E4873A-FD6B-2B3D-E6A4-D7AA323A0893}"/>
              </a:ext>
            </a:extLst>
          </p:cNvPr>
          <p:cNvSpPr/>
          <p:nvPr/>
        </p:nvSpPr>
        <p:spPr>
          <a:xfrm>
            <a:off x="1657842" y="4827085"/>
            <a:ext cx="10142956" cy="914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spcAft>
                <a:spcPts val="1000"/>
              </a:spcAft>
            </a:pPr>
            <a:r>
              <a:rPr lang="en-US" sz="1800" noProof="0" dirty="0" err="1">
                <a:solidFill>
                  <a:schemeClr val="tx1"/>
                </a:solidFill>
                <a:ea typeface="+mn-lt"/>
                <a:cs typeface="+mn-lt"/>
              </a:rPr>
              <a:t>Recueillir</a:t>
            </a:r>
            <a:r>
              <a:rPr lang="en-US" sz="1800" noProof="0" dirty="0">
                <a:solidFill>
                  <a:schemeClr val="tx1"/>
                </a:solidFill>
                <a:ea typeface="+mn-lt"/>
                <a:cs typeface="+mn-lt"/>
              </a:rPr>
              <a:t> des </a:t>
            </a:r>
            <a:r>
              <a:rPr lang="en-US" sz="1800" noProof="0" dirty="0" err="1">
                <a:solidFill>
                  <a:schemeClr val="tx1"/>
                </a:solidFill>
                <a:ea typeface="+mn-lt"/>
                <a:cs typeface="+mn-lt"/>
              </a:rPr>
              <a:t>informations</a:t>
            </a:r>
            <a:r>
              <a:rPr lang="en-US" sz="1800" noProof="0" dirty="0">
                <a:solidFill>
                  <a:schemeClr val="tx1"/>
                </a:solidFill>
                <a:ea typeface="+mn-lt"/>
                <a:cs typeface="+mn-lt"/>
              </a:rPr>
              <a:t> pour </a:t>
            </a:r>
            <a:r>
              <a:rPr lang="en-US" sz="1800" noProof="0" dirty="0" err="1">
                <a:solidFill>
                  <a:schemeClr val="tx1"/>
                </a:solidFill>
                <a:ea typeface="+mn-lt"/>
                <a:cs typeface="+mn-lt"/>
              </a:rPr>
              <a:t>s'assurer</a:t>
            </a:r>
            <a:r>
              <a:rPr lang="en-US" sz="1800" noProof="0" dirty="0">
                <a:solidFill>
                  <a:schemeClr val="tx1"/>
                </a:solidFill>
                <a:ea typeface="+mn-lt"/>
                <a:cs typeface="+mn-lt"/>
              </a:rPr>
              <a:t> que le </a:t>
            </a:r>
            <a:r>
              <a:rPr lang="en-US" sz="1800" b="1" noProof="0" dirty="0" err="1">
                <a:solidFill>
                  <a:schemeClr val="tx1"/>
                </a:solidFill>
                <a:ea typeface="+mn-lt"/>
                <a:cs typeface="+mn-lt"/>
              </a:rPr>
              <a:t>modèle</a:t>
            </a:r>
            <a:r>
              <a:rPr lang="en-US" sz="1800" b="1" noProof="0" dirty="0">
                <a:solidFill>
                  <a:schemeClr val="tx1"/>
                </a:solidFill>
                <a:ea typeface="+mn-lt"/>
                <a:cs typeface="+mn-lt"/>
              </a:rPr>
              <a:t> </a:t>
            </a:r>
            <a:r>
              <a:rPr lang="en-US" sz="1800" b="1" noProof="0" dirty="0" err="1">
                <a:solidFill>
                  <a:schemeClr val="tx1"/>
                </a:solidFill>
                <a:ea typeface="+mn-lt"/>
                <a:cs typeface="+mn-lt"/>
              </a:rPr>
              <a:t>d'engagement</a:t>
            </a:r>
            <a:r>
              <a:rPr lang="en-US" sz="1800" b="1" noProof="0" dirty="0">
                <a:solidFill>
                  <a:schemeClr val="tx1"/>
                </a:solidFill>
                <a:ea typeface="+mn-lt"/>
                <a:cs typeface="+mn-lt"/>
              </a:rPr>
              <a:t> des pays </a:t>
            </a:r>
            <a:r>
              <a:rPr lang="en-US" sz="1800" b="1" noProof="0" dirty="0" err="1">
                <a:solidFill>
                  <a:schemeClr val="tx1"/>
                </a:solidFill>
                <a:ea typeface="+mn-lt"/>
                <a:cs typeface="+mn-lt"/>
              </a:rPr>
              <a:t>reste</a:t>
            </a:r>
            <a:r>
              <a:rPr lang="en-US" sz="1800" b="1" noProof="0" dirty="0">
                <a:solidFill>
                  <a:schemeClr val="tx1"/>
                </a:solidFill>
                <a:ea typeface="+mn-lt"/>
                <a:cs typeface="+mn-lt"/>
              </a:rPr>
              <a:t> </a:t>
            </a:r>
            <a:r>
              <a:rPr lang="en-US" sz="1800" b="1" noProof="0" dirty="0" err="1">
                <a:solidFill>
                  <a:schemeClr val="tx1"/>
                </a:solidFill>
                <a:ea typeface="+mn-lt"/>
                <a:cs typeface="+mn-lt"/>
              </a:rPr>
              <a:t>efficace</a:t>
            </a:r>
            <a:r>
              <a:rPr lang="en-US" sz="1800" b="1" noProof="0" dirty="0">
                <a:solidFill>
                  <a:schemeClr val="tx1"/>
                </a:solidFill>
                <a:ea typeface="+mn-lt"/>
                <a:cs typeface="+mn-lt"/>
              </a:rPr>
              <a:t> </a:t>
            </a:r>
            <a:r>
              <a:rPr lang="en-US" sz="1800" noProof="0" dirty="0">
                <a:solidFill>
                  <a:schemeClr val="tx1"/>
                </a:solidFill>
                <a:ea typeface="+mn-lt"/>
                <a:cs typeface="+mn-lt"/>
              </a:rPr>
              <a:t>dans le cadre de </a:t>
            </a:r>
            <a:r>
              <a:rPr lang="en-US" sz="1800" noProof="0" dirty="0" err="1">
                <a:solidFill>
                  <a:schemeClr val="tx1"/>
                </a:solidFill>
                <a:ea typeface="+mn-lt"/>
                <a:cs typeface="+mn-lt"/>
              </a:rPr>
              <a:t>l'</a:t>
            </a:r>
            <a:r>
              <a:rPr lang="en-US" sz="1800" b="1" noProof="0" dirty="0" err="1">
                <a:solidFill>
                  <a:schemeClr val="tx1"/>
                </a:solidFill>
                <a:ea typeface="+mn-lt"/>
                <a:cs typeface="+mn-lt"/>
              </a:rPr>
              <a:t>évolution</a:t>
            </a:r>
            <a:r>
              <a:rPr lang="en-US" sz="1800" b="1" noProof="0" dirty="0">
                <a:solidFill>
                  <a:schemeClr val="tx1"/>
                </a:solidFill>
                <a:ea typeface="+mn-lt"/>
                <a:cs typeface="+mn-lt"/>
              </a:rPr>
              <a:t> du </a:t>
            </a:r>
            <a:r>
              <a:rPr lang="en-US" sz="1800" b="1" noProof="0" dirty="0" err="1">
                <a:solidFill>
                  <a:schemeClr val="tx1"/>
                </a:solidFill>
                <a:ea typeface="+mn-lt"/>
                <a:cs typeface="+mn-lt"/>
              </a:rPr>
              <a:t>paysage</a:t>
            </a:r>
            <a:r>
              <a:rPr lang="en-US" sz="1800" b="1" noProof="0" dirty="0">
                <a:solidFill>
                  <a:schemeClr val="tx1"/>
                </a:solidFill>
                <a:ea typeface="+mn-lt"/>
                <a:cs typeface="+mn-lt"/>
              </a:rPr>
              <a:t> </a:t>
            </a:r>
            <a:r>
              <a:rPr lang="en-US" sz="1800" noProof="0" dirty="0" err="1">
                <a:solidFill>
                  <a:schemeClr val="tx1"/>
                </a:solidFill>
                <a:ea typeface="+mn-lt"/>
                <a:cs typeface="+mn-lt"/>
              </a:rPr>
              <a:t>mondial</a:t>
            </a:r>
            <a:r>
              <a:rPr lang="en-US" sz="1800" noProof="0" dirty="0">
                <a:solidFill>
                  <a:schemeClr val="tx1"/>
                </a:solidFill>
                <a:ea typeface="+mn-lt"/>
                <a:cs typeface="+mn-lt"/>
              </a:rPr>
              <a:t> et national du </a:t>
            </a:r>
            <a:r>
              <a:rPr lang="en-US" sz="1800" noProof="0" dirty="0" err="1">
                <a:solidFill>
                  <a:schemeClr val="tx1"/>
                </a:solidFill>
                <a:ea typeface="+mn-lt"/>
                <a:cs typeface="+mn-lt"/>
              </a:rPr>
              <a:t>financement</a:t>
            </a:r>
            <a:r>
              <a:rPr lang="en-US" sz="1800" noProof="0" dirty="0">
                <a:solidFill>
                  <a:schemeClr val="tx1"/>
                </a:solidFill>
                <a:ea typeface="+mn-lt"/>
                <a:cs typeface="+mn-lt"/>
              </a:rPr>
              <a:t> de la santé.</a:t>
            </a:r>
          </a:p>
        </p:txBody>
      </p:sp>
      <p:pic>
        <p:nvPicPr>
          <p:cNvPr id="11" name="Graphic 10" descr="Open hand with plant outline">
            <a:extLst>
              <a:ext uri="{FF2B5EF4-FFF2-40B4-BE49-F238E27FC236}">
                <a16:creationId xmlns:a16="http://schemas.microsoft.com/office/drawing/2014/main" id="{85033812-E0E2-0C6D-931E-7FED69C3B4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3998" y="2038289"/>
            <a:ext cx="914400" cy="914400"/>
          </a:xfrm>
          <a:prstGeom prst="rect">
            <a:avLst/>
          </a:prstGeom>
        </p:spPr>
      </p:pic>
      <p:pic>
        <p:nvPicPr>
          <p:cNvPr id="13" name="Graphic 12" descr="Playbook outline">
            <a:extLst>
              <a:ext uri="{FF2B5EF4-FFF2-40B4-BE49-F238E27FC236}">
                <a16:creationId xmlns:a16="http://schemas.microsoft.com/office/drawing/2014/main" id="{757CD5EF-B3D7-4409-1EB8-43736DD413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13998" y="3448112"/>
            <a:ext cx="914400" cy="914400"/>
          </a:xfrm>
          <a:prstGeom prst="rect">
            <a:avLst/>
          </a:prstGeom>
        </p:spPr>
      </p:pic>
      <p:pic>
        <p:nvPicPr>
          <p:cNvPr id="15" name="Graphic 14" descr="Connections outline">
            <a:extLst>
              <a:ext uri="{FF2B5EF4-FFF2-40B4-BE49-F238E27FC236}">
                <a16:creationId xmlns:a16="http://schemas.microsoft.com/office/drawing/2014/main" id="{94009E20-B7B7-B3E0-5C37-17C8AED5E7A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3998" y="4827085"/>
            <a:ext cx="914400" cy="914400"/>
          </a:xfrm>
          <a:prstGeom prst="rect">
            <a:avLst/>
          </a:prstGeom>
        </p:spPr>
      </p:pic>
    </p:spTree>
    <p:extLst>
      <p:ext uri="{BB962C8B-B14F-4D97-AF65-F5344CB8AC3E}">
        <p14:creationId xmlns:p14="http://schemas.microsoft.com/office/powerpoint/2010/main" val="1632338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CC731-894B-CA2C-DA91-CC33BAFACD6D}"/>
            </a:ext>
          </a:extLst>
        </p:cNvPr>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7CFD7E70-EB4E-DC94-C9BB-309BB11450E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4" name="think-cell data - do not delete" hidden="1">
                        <a:extLst>
                          <a:ext uri="{FF2B5EF4-FFF2-40B4-BE49-F238E27FC236}">
                            <a16:creationId xmlns:a16="http://schemas.microsoft.com/office/drawing/2014/main" id="{7CFD7E70-EB4E-DC94-C9BB-309BB11450E9}"/>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4" name="Rectangle 23">
            <a:extLst>
              <a:ext uri="{FF2B5EF4-FFF2-40B4-BE49-F238E27FC236}">
                <a16:creationId xmlns:a16="http://schemas.microsoft.com/office/drawing/2014/main" id="{D9E024DC-7B4C-30DC-59A3-F000961A61C0}"/>
              </a:ext>
            </a:extLst>
          </p:cNvPr>
          <p:cNvSpPr/>
          <p:nvPr/>
        </p:nvSpPr>
        <p:spPr>
          <a:xfrm>
            <a:off x="417611" y="1246440"/>
            <a:ext cx="2014570" cy="3113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a:solidFill>
                  <a:schemeClr val="tx1"/>
                </a:solidFill>
                <a:cs typeface="Poppins"/>
              </a:rPr>
              <a:t>Thème</a:t>
            </a:r>
          </a:p>
        </p:txBody>
      </p:sp>
      <p:sp>
        <p:nvSpPr>
          <p:cNvPr id="25" name="Rectangle 24">
            <a:extLst>
              <a:ext uri="{FF2B5EF4-FFF2-40B4-BE49-F238E27FC236}">
                <a16:creationId xmlns:a16="http://schemas.microsoft.com/office/drawing/2014/main" id="{F72224FF-589C-2D4C-5C2C-C17CBFA0E7BD}"/>
              </a:ext>
            </a:extLst>
          </p:cNvPr>
          <p:cNvSpPr/>
          <p:nvPr/>
        </p:nvSpPr>
        <p:spPr>
          <a:xfrm>
            <a:off x="4331164" y="1234517"/>
            <a:ext cx="3477788" cy="3113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a:solidFill>
                  <a:schemeClr val="tx1"/>
                </a:solidFill>
              </a:rPr>
              <a:t>Orientation stratégique</a:t>
            </a:r>
            <a:endParaRPr lang="en-US">
              <a:solidFill>
                <a:schemeClr val="tx1"/>
              </a:solidFill>
            </a:endParaRPr>
          </a:p>
        </p:txBody>
      </p:sp>
      <p:cxnSp>
        <p:nvCxnSpPr>
          <p:cNvPr id="19" name="Straight Connector 18">
            <a:extLst>
              <a:ext uri="{FF2B5EF4-FFF2-40B4-BE49-F238E27FC236}">
                <a16:creationId xmlns:a16="http://schemas.microsoft.com/office/drawing/2014/main" id="{05A78342-3E0E-5E5E-DD1D-223691BAB396}"/>
              </a:ext>
            </a:extLst>
          </p:cNvPr>
          <p:cNvCxnSpPr>
            <a:cxnSpLocks/>
          </p:cNvCxnSpPr>
          <p:nvPr/>
        </p:nvCxnSpPr>
        <p:spPr>
          <a:xfrm>
            <a:off x="427547" y="1545839"/>
            <a:ext cx="201457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0CCC5C65-11A1-4745-1340-D59538730179}"/>
              </a:ext>
            </a:extLst>
          </p:cNvPr>
          <p:cNvCxnSpPr>
            <a:cxnSpLocks/>
          </p:cNvCxnSpPr>
          <p:nvPr/>
        </p:nvCxnSpPr>
        <p:spPr>
          <a:xfrm>
            <a:off x="4331164" y="1545839"/>
            <a:ext cx="347778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1E102A1-4D13-5C61-0484-D48B05415B05}"/>
              </a:ext>
            </a:extLst>
          </p:cNvPr>
          <p:cNvSpPr>
            <a:spLocks noGrp="1"/>
          </p:cNvSpPr>
          <p:nvPr>
            <p:ph type="title"/>
          </p:nvPr>
        </p:nvSpPr>
        <p:spPr>
          <a:xfrm>
            <a:off x="413998" y="414000"/>
            <a:ext cx="11386800" cy="626493"/>
          </a:xfrm>
        </p:spPr>
        <p:txBody>
          <a:bodyPr vert="horz"/>
          <a:lstStyle/>
          <a:p>
            <a:r>
              <a:rPr lang="de-DE" err="1">
                <a:cs typeface="Poppins"/>
              </a:rPr>
              <a:t>Thèmes </a:t>
            </a:r>
            <a:r>
              <a:rPr lang="de-DE">
                <a:cs typeface="Poppins"/>
              </a:rPr>
              <a:t>émergents </a:t>
            </a:r>
            <a:r>
              <a:rPr lang="de-DE" err="1">
                <a:cs typeface="Poppins"/>
              </a:rPr>
              <a:t>à aborder </a:t>
            </a:r>
            <a:r>
              <a:rPr lang="de-DE">
                <a:cs typeface="Poppins"/>
              </a:rPr>
              <a:t>dans </a:t>
            </a:r>
            <a:r>
              <a:rPr lang="de-DE" err="1">
                <a:cs typeface="Poppins"/>
              </a:rPr>
              <a:t>la stratégie</a:t>
            </a:r>
          </a:p>
        </p:txBody>
      </p:sp>
      <p:sp>
        <p:nvSpPr>
          <p:cNvPr id="3" name="Slide Number Placeholder 2">
            <a:extLst>
              <a:ext uri="{FF2B5EF4-FFF2-40B4-BE49-F238E27FC236}">
                <a16:creationId xmlns:a16="http://schemas.microsoft.com/office/drawing/2014/main" id="{FF264AFE-90C0-C4C1-C77C-A63662EDE13E}"/>
              </a:ext>
            </a:extLst>
          </p:cNvPr>
          <p:cNvSpPr>
            <a:spLocks noGrp="1"/>
          </p:cNvSpPr>
          <p:nvPr>
            <p:ph type="sldNum" sz="quarter" idx="12"/>
          </p:nvPr>
        </p:nvSpPr>
        <p:spPr>
          <a:xfrm>
            <a:off x="8961829" y="6579820"/>
            <a:ext cx="2743200" cy="237600"/>
          </a:xfrm>
        </p:spPr>
        <p:txBody>
          <a:bodyPr/>
          <a:lstStyle/>
          <a:p>
            <a:fld id="{6DF1F962-6FCF-4ED9-AB1A-FC8E17859AF0}" type="slidenum">
              <a:rPr lang="en-US" smtClean="0"/>
              <a:t>9</a:t>
            </a:fld>
            <a:endParaRPr lang="en-US"/>
          </a:p>
        </p:txBody>
      </p:sp>
      <p:sp>
        <p:nvSpPr>
          <p:cNvPr id="7" name="Rectangle 6">
            <a:extLst>
              <a:ext uri="{FF2B5EF4-FFF2-40B4-BE49-F238E27FC236}">
                <a16:creationId xmlns:a16="http://schemas.microsoft.com/office/drawing/2014/main" id="{EA426338-2282-7958-6E92-AC0D9106A438}"/>
              </a:ext>
            </a:extLst>
          </p:cNvPr>
          <p:cNvSpPr/>
          <p:nvPr/>
        </p:nvSpPr>
        <p:spPr>
          <a:xfrm>
            <a:off x="456632" y="2774103"/>
            <a:ext cx="3300828" cy="87808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700" b="1">
                <a:cs typeface="Poppins"/>
              </a:rPr>
              <a:t>   La résilience</a:t>
            </a:r>
          </a:p>
        </p:txBody>
      </p:sp>
      <p:sp>
        <p:nvSpPr>
          <p:cNvPr id="8" name="Rectangle 7">
            <a:extLst>
              <a:ext uri="{FF2B5EF4-FFF2-40B4-BE49-F238E27FC236}">
                <a16:creationId xmlns:a16="http://schemas.microsoft.com/office/drawing/2014/main" id="{DC32EDED-5393-90A9-41B1-057F7203825C}"/>
              </a:ext>
            </a:extLst>
          </p:cNvPr>
          <p:cNvSpPr/>
          <p:nvPr/>
        </p:nvSpPr>
        <p:spPr>
          <a:xfrm>
            <a:off x="422183" y="4910013"/>
            <a:ext cx="3328590" cy="870869"/>
          </a:xfrm>
          <a:prstGeom prst="rect">
            <a:avLst/>
          </a:prstGeom>
          <a:solidFill>
            <a:schemeClr val="accent1">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a:cs typeface="Poppins"/>
              </a:rPr>
              <a:t>   Accélérer l'impact </a:t>
            </a:r>
          </a:p>
        </p:txBody>
      </p:sp>
      <p:sp>
        <p:nvSpPr>
          <p:cNvPr id="9" name="Rectangle 8">
            <a:extLst>
              <a:ext uri="{FF2B5EF4-FFF2-40B4-BE49-F238E27FC236}">
                <a16:creationId xmlns:a16="http://schemas.microsoft.com/office/drawing/2014/main" id="{521AC7C0-E8BD-3B71-0E1C-186151EF9F6B}"/>
              </a:ext>
            </a:extLst>
          </p:cNvPr>
          <p:cNvSpPr/>
          <p:nvPr/>
        </p:nvSpPr>
        <p:spPr>
          <a:xfrm>
            <a:off x="442471" y="1709643"/>
            <a:ext cx="3314755" cy="879399"/>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a:t>   Financement par les pays</a:t>
            </a:r>
            <a:endParaRPr lang="en-US" sz="1600" b="1">
              <a:cs typeface="Poppins"/>
            </a:endParaRPr>
          </a:p>
        </p:txBody>
      </p:sp>
      <p:sp>
        <p:nvSpPr>
          <p:cNvPr id="10" name="Rectangle 9">
            <a:extLst>
              <a:ext uri="{FF2B5EF4-FFF2-40B4-BE49-F238E27FC236}">
                <a16:creationId xmlns:a16="http://schemas.microsoft.com/office/drawing/2014/main" id="{8C355A4B-F41C-AE63-6587-989678CA7AB9}"/>
              </a:ext>
            </a:extLst>
          </p:cNvPr>
          <p:cNvSpPr/>
          <p:nvPr/>
        </p:nvSpPr>
        <p:spPr>
          <a:xfrm>
            <a:off x="5574427" y="5495962"/>
            <a:ext cx="3016578" cy="99748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00">
              <a:solidFill>
                <a:schemeClr val="tx1"/>
              </a:solidFill>
              <a:cs typeface="Poppins"/>
            </a:endParaRPr>
          </a:p>
        </p:txBody>
      </p:sp>
      <p:sp>
        <p:nvSpPr>
          <p:cNvPr id="11" name="Rectangle 10">
            <a:extLst>
              <a:ext uri="{FF2B5EF4-FFF2-40B4-BE49-F238E27FC236}">
                <a16:creationId xmlns:a16="http://schemas.microsoft.com/office/drawing/2014/main" id="{80CF8AED-FFFF-E29E-740B-6B6E14E426C8}"/>
              </a:ext>
            </a:extLst>
          </p:cNvPr>
          <p:cNvSpPr/>
          <p:nvPr/>
        </p:nvSpPr>
        <p:spPr>
          <a:xfrm>
            <a:off x="4049704" y="2639210"/>
            <a:ext cx="7246237" cy="10002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a:buChar char="•"/>
            </a:pPr>
            <a:r>
              <a:rPr lang="en-US" sz="1600" dirty="0" err="1">
                <a:solidFill>
                  <a:schemeClr val="tx1"/>
                </a:solidFill>
                <a:cs typeface="Poppins"/>
              </a:rPr>
              <a:t>Renforcer</a:t>
            </a:r>
            <a:r>
              <a:rPr lang="en-US" sz="1600" dirty="0">
                <a:solidFill>
                  <a:schemeClr val="tx1"/>
                </a:solidFill>
                <a:cs typeface="Poppins"/>
              </a:rPr>
              <a:t> le </a:t>
            </a:r>
            <a:r>
              <a:rPr lang="en-US" sz="1600" b="1" dirty="0">
                <a:solidFill>
                  <a:schemeClr val="tx1"/>
                </a:solidFill>
                <a:cs typeface="Poppins"/>
              </a:rPr>
              <a:t>leadership </a:t>
            </a:r>
            <a:r>
              <a:rPr lang="en-US" sz="1600" dirty="0">
                <a:solidFill>
                  <a:schemeClr val="tx1"/>
                </a:solidFill>
                <a:cs typeface="Poppins"/>
              </a:rPr>
              <a:t>et la </a:t>
            </a:r>
            <a:r>
              <a:rPr lang="en-US" sz="1600" dirty="0" err="1">
                <a:solidFill>
                  <a:schemeClr val="tx1"/>
                </a:solidFill>
                <a:cs typeface="Poppins"/>
              </a:rPr>
              <a:t>capacité</a:t>
            </a:r>
            <a:r>
              <a:rPr lang="en-US" sz="1600" dirty="0">
                <a:solidFill>
                  <a:schemeClr val="tx1"/>
                </a:solidFill>
                <a:cs typeface="Poppins"/>
              </a:rPr>
              <a:t> des </a:t>
            </a:r>
            <a:r>
              <a:rPr lang="en-US" sz="1600" b="1" dirty="0">
                <a:solidFill>
                  <a:schemeClr val="tx1"/>
                </a:solidFill>
                <a:cs typeface="Poppins"/>
              </a:rPr>
              <a:t>pays </a:t>
            </a:r>
            <a:r>
              <a:rPr lang="en-US" sz="1600" dirty="0">
                <a:solidFill>
                  <a:schemeClr val="tx1"/>
                </a:solidFill>
                <a:cs typeface="Poppins"/>
              </a:rPr>
              <a:t>à </a:t>
            </a:r>
            <a:r>
              <a:rPr lang="en-US" sz="1600" b="1" dirty="0" err="1">
                <a:solidFill>
                  <a:schemeClr val="tx1"/>
                </a:solidFill>
                <a:cs typeface="Poppins"/>
              </a:rPr>
              <a:t>s'adapter</a:t>
            </a:r>
            <a:r>
              <a:rPr lang="en-US" sz="1600" b="1" dirty="0">
                <a:solidFill>
                  <a:schemeClr val="tx1"/>
                </a:solidFill>
                <a:cs typeface="Poppins"/>
              </a:rPr>
              <a:t> et à </a:t>
            </a:r>
            <a:r>
              <a:rPr lang="en-US" sz="1600" b="1" dirty="0" err="1">
                <a:solidFill>
                  <a:schemeClr val="tx1"/>
                </a:solidFill>
                <a:cs typeface="Poppins"/>
              </a:rPr>
              <a:t>établir</a:t>
            </a:r>
            <a:r>
              <a:rPr lang="en-US" sz="1600" b="1" dirty="0">
                <a:solidFill>
                  <a:schemeClr val="tx1"/>
                </a:solidFill>
                <a:cs typeface="Poppins"/>
              </a:rPr>
              <a:t> des </a:t>
            </a:r>
            <a:r>
              <a:rPr lang="en-US" sz="1600" b="1" dirty="0" err="1">
                <a:solidFill>
                  <a:schemeClr val="tx1"/>
                </a:solidFill>
                <a:cs typeface="Poppins"/>
              </a:rPr>
              <a:t>priorités</a:t>
            </a:r>
            <a:r>
              <a:rPr lang="en-US" sz="1600" b="1" dirty="0">
                <a:solidFill>
                  <a:schemeClr val="tx1"/>
                </a:solidFill>
                <a:cs typeface="Poppins"/>
              </a:rPr>
              <a:t> </a:t>
            </a:r>
            <a:r>
              <a:rPr lang="en-US" sz="1600" dirty="0">
                <a:solidFill>
                  <a:schemeClr val="tx1"/>
                </a:solidFill>
                <a:cs typeface="Poppins"/>
              </a:rPr>
              <a:t>dans un </a:t>
            </a:r>
            <a:r>
              <a:rPr lang="en-US" sz="1600" dirty="0" err="1">
                <a:solidFill>
                  <a:schemeClr val="tx1"/>
                </a:solidFill>
                <a:cs typeface="Poppins"/>
              </a:rPr>
              <a:t>environnement</a:t>
            </a:r>
            <a:r>
              <a:rPr lang="en-US" sz="1600" dirty="0">
                <a:solidFill>
                  <a:schemeClr val="tx1"/>
                </a:solidFill>
                <a:cs typeface="Poppins"/>
              </a:rPr>
              <a:t> </a:t>
            </a:r>
            <a:r>
              <a:rPr lang="en-US" sz="1600" dirty="0" err="1">
                <a:solidFill>
                  <a:schemeClr val="tx1"/>
                </a:solidFill>
                <a:cs typeface="Poppins"/>
              </a:rPr>
              <a:t>en</a:t>
            </a:r>
            <a:r>
              <a:rPr lang="en-US" sz="1600" dirty="0">
                <a:solidFill>
                  <a:schemeClr val="tx1"/>
                </a:solidFill>
                <a:cs typeface="Poppins"/>
              </a:rPr>
              <a:t> </a:t>
            </a:r>
            <a:r>
              <a:rPr lang="en-US" sz="1600" dirty="0" err="1">
                <a:solidFill>
                  <a:schemeClr val="tx1"/>
                </a:solidFill>
                <a:cs typeface="Poppins"/>
              </a:rPr>
              <a:t>évolution</a:t>
            </a:r>
            <a:r>
              <a:rPr lang="en-US" sz="1600" dirty="0">
                <a:solidFill>
                  <a:schemeClr val="tx1"/>
                </a:solidFill>
                <a:cs typeface="Poppins"/>
              </a:rPr>
              <a:t> </a:t>
            </a:r>
            <a:r>
              <a:rPr lang="en-US" sz="1600" dirty="0" err="1">
                <a:solidFill>
                  <a:schemeClr val="tx1"/>
                </a:solidFill>
                <a:cs typeface="Poppins"/>
              </a:rPr>
              <a:t>rapide</a:t>
            </a:r>
            <a:r>
              <a:rPr lang="en-US" sz="1600" dirty="0">
                <a:solidFill>
                  <a:schemeClr val="tx1"/>
                </a:solidFill>
                <a:cs typeface="Poppins"/>
              </a:rPr>
              <a:t> </a:t>
            </a:r>
            <a:r>
              <a:rPr lang="en-US" sz="1600" dirty="0" err="1">
                <a:solidFill>
                  <a:schemeClr val="tx1"/>
                </a:solidFill>
                <a:cs typeface="Poppins"/>
              </a:rPr>
              <a:t>afin</a:t>
            </a:r>
            <a:r>
              <a:rPr lang="en-US" sz="1600" dirty="0">
                <a:solidFill>
                  <a:schemeClr val="tx1"/>
                </a:solidFill>
                <a:cs typeface="Poppins"/>
              </a:rPr>
              <a:t> de </a:t>
            </a:r>
            <a:r>
              <a:rPr lang="en-US" sz="1600" dirty="0" err="1">
                <a:solidFill>
                  <a:schemeClr val="tx1"/>
                </a:solidFill>
                <a:cs typeface="Poppins"/>
              </a:rPr>
              <a:t>protéger</a:t>
            </a:r>
            <a:r>
              <a:rPr lang="en-US" sz="1600" dirty="0">
                <a:solidFill>
                  <a:schemeClr val="tx1"/>
                </a:solidFill>
                <a:cs typeface="Poppins"/>
              </a:rPr>
              <a:t> et </a:t>
            </a:r>
            <a:r>
              <a:rPr lang="en-US" sz="1600" dirty="0" err="1">
                <a:solidFill>
                  <a:schemeClr val="tx1"/>
                </a:solidFill>
                <a:cs typeface="Poppins"/>
              </a:rPr>
              <a:t>d'accélérer</a:t>
            </a:r>
            <a:r>
              <a:rPr lang="en-US" sz="1600" dirty="0">
                <a:solidFill>
                  <a:schemeClr val="tx1"/>
                </a:solidFill>
                <a:cs typeface="Poppins"/>
              </a:rPr>
              <a:t> le RMNCAH.</a:t>
            </a:r>
          </a:p>
        </p:txBody>
      </p:sp>
      <p:sp>
        <p:nvSpPr>
          <p:cNvPr id="12" name="Rectangle 11">
            <a:extLst>
              <a:ext uri="{FF2B5EF4-FFF2-40B4-BE49-F238E27FC236}">
                <a16:creationId xmlns:a16="http://schemas.microsoft.com/office/drawing/2014/main" id="{13EF8D2A-8E8F-8868-46DD-A5334DC27079}"/>
              </a:ext>
            </a:extLst>
          </p:cNvPr>
          <p:cNvSpPr/>
          <p:nvPr/>
        </p:nvSpPr>
        <p:spPr>
          <a:xfrm>
            <a:off x="4049163" y="4543499"/>
            <a:ext cx="7405031" cy="1039458"/>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a:buChar char="•"/>
            </a:pPr>
            <a:r>
              <a:rPr lang="en-US" sz="1600" dirty="0" err="1">
                <a:solidFill>
                  <a:schemeClr val="tx1"/>
                </a:solidFill>
              </a:rPr>
              <a:t>Accélérer</a:t>
            </a:r>
            <a:r>
              <a:rPr lang="en-US" sz="1600" dirty="0">
                <a:solidFill>
                  <a:schemeClr val="tx1"/>
                </a:solidFill>
              </a:rPr>
              <a:t> les </a:t>
            </a:r>
            <a:r>
              <a:rPr lang="en-US" sz="1600" dirty="0" err="1">
                <a:solidFill>
                  <a:schemeClr val="tx1"/>
                </a:solidFill>
              </a:rPr>
              <a:t>progrès</a:t>
            </a:r>
            <a:r>
              <a:rPr lang="en-US" sz="1600" dirty="0">
                <a:solidFill>
                  <a:schemeClr val="tx1"/>
                </a:solidFill>
              </a:rPr>
              <a:t> du RMNCAH-N </a:t>
            </a:r>
            <a:r>
              <a:rPr lang="en-US" sz="1600" dirty="0" err="1">
                <a:solidFill>
                  <a:schemeClr val="tx1"/>
                </a:solidFill>
              </a:rPr>
              <a:t>en</a:t>
            </a:r>
            <a:r>
              <a:rPr lang="en-US" sz="1600" dirty="0">
                <a:solidFill>
                  <a:schemeClr val="tx1"/>
                </a:solidFill>
              </a:rPr>
              <a:t> </a:t>
            </a:r>
            <a:r>
              <a:rPr lang="en-US" sz="1600" b="1" dirty="0" err="1">
                <a:solidFill>
                  <a:schemeClr val="tx1"/>
                </a:solidFill>
              </a:rPr>
              <a:t>transposant</a:t>
            </a:r>
            <a:r>
              <a:rPr lang="en-US" sz="1600" b="1" dirty="0">
                <a:solidFill>
                  <a:schemeClr val="tx1"/>
                </a:solidFill>
              </a:rPr>
              <a:t> à plus </a:t>
            </a:r>
            <a:r>
              <a:rPr lang="en-US" sz="1600" b="1" dirty="0" err="1">
                <a:solidFill>
                  <a:schemeClr val="tx1"/>
                </a:solidFill>
              </a:rPr>
              <a:t>grande</a:t>
            </a:r>
            <a:r>
              <a:rPr lang="en-US" sz="1600" b="1" dirty="0">
                <a:solidFill>
                  <a:schemeClr val="tx1"/>
                </a:solidFill>
              </a:rPr>
              <a:t> </a:t>
            </a:r>
            <a:r>
              <a:rPr lang="en-US" sz="1600" b="1" dirty="0" err="1">
                <a:solidFill>
                  <a:schemeClr val="tx1"/>
                </a:solidFill>
              </a:rPr>
              <a:t>échelle</a:t>
            </a:r>
            <a:r>
              <a:rPr lang="en-US" sz="1600" b="1" dirty="0">
                <a:solidFill>
                  <a:schemeClr val="tx1"/>
                </a:solidFill>
              </a:rPr>
              <a:t> les innovations qui </a:t>
            </a:r>
            <a:r>
              <a:rPr lang="en-US" sz="1600" b="1" dirty="0" err="1">
                <a:solidFill>
                  <a:schemeClr val="tx1"/>
                </a:solidFill>
              </a:rPr>
              <a:t>ont</a:t>
            </a:r>
            <a:r>
              <a:rPr lang="en-US" sz="1600" b="1" dirty="0">
                <a:solidFill>
                  <a:schemeClr val="tx1"/>
                </a:solidFill>
              </a:rPr>
              <a:t> fait </a:t>
            </a:r>
            <a:r>
              <a:rPr lang="en-US" sz="1600" b="1" dirty="0" err="1">
                <a:solidFill>
                  <a:schemeClr val="tx1"/>
                </a:solidFill>
              </a:rPr>
              <a:t>leurs</a:t>
            </a:r>
            <a:r>
              <a:rPr lang="en-US" sz="1600" b="1" dirty="0">
                <a:solidFill>
                  <a:schemeClr val="tx1"/>
                </a:solidFill>
              </a:rPr>
              <a:t> </a:t>
            </a:r>
            <a:r>
              <a:rPr lang="en-US" sz="1600" b="1" dirty="0" err="1">
                <a:solidFill>
                  <a:schemeClr val="tx1"/>
                </a:solidFill>
              </a:rPr>
              <a:t>preuves</a:t>
            </a:r>
            <a:r>
              <a:rPr lang="en-US" sz="1600" b="1" dirty="0">
                <a:solidFill>
                  <a:schemeClr val="tx1"/>
                </a:solidFill>
              </a:rPr>
              <a:t>.</a:t>
            </a:r>
            <a:endParaRPr lang="en-US" sz="1600" b="1" dirty="0">
              <a:solidFill>
                <a:schemeClr val="tx1"/>
              </a:solidFill>
              <a:cs typeface="Poppins"/>
            </a:endParaRPr>
          </a:p>
        </p:txBody>
      </p:sp>
      <p:sp>
        <p:nvSpPr>
          <p:cNvPr id="13" name="Rectangle 12">
            <a:extLst>
              <a:ext uri="{FF2B5EF4-FFF2-40B4-BE49-F238E27FC236}">
                <a16:creationId xmlns:a16="http://schemas.microsoft.com/office/drawing/2014/main" id="{317072A9-C709-6728-D63D-34A68557099D}"/>
              </a:ext>
            </a:extLst>
          </p:cNvPr>
          <p:cNvSpPr/>
          <p:nvPr/>
        </p:nvSpPr>
        <p:spPr>
          <a:xfrm>
            <a:off x="4049523" y="1583331"/>
            <a:ext cx="7246779" cy="100716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a:buChar char="•"/>
            </a:pPr>
            <a:r>
              <a:rPr lang="en-US" sz="1600">
                <a:solidFill>
                  <a:schemeClr val="tx1"/>
                </a:solidFill>
                <a:cs typeface="Poppins"/>
              </a:rPr>
              <a:t>Galvaniser les </a:t>
            </a:r>
            <a:r>
              <a:rPr lang="en-US" sz="1600" b="1">
                <a:solidFill>
                  <a:schemeClr val="tx1"/>
                </a:solidFill>
                <a:cs typeface="Poppins"/>
              </a:rPr>
              <a:t>financements nationaux </a:t>
            </a:r>
            <a:r>
              <a:rPr lang="en-US" sz="1600">
                <a:solidFill>
                  <a:schemeClr val="tx1"/>
                </a:solidFill>
                <a:cs typeface="Poppins"/>
              </a:rPr>
              <a:t>pour </a:t>
            </a:r>
            <a:r>
              <a:rPr lang="en-US" sz="1600" b="1">
                <a:solidFill>
                  <a:schemeClr val="tx1"/>
                </a:solidFill>
                <a:cs typeface="Poppins"/>
              </a:rPr>
              <a:t>préserver et maintenir les progrès en matière de santé </a:t>
            </a:r>
            <a:r>
              <a:rPr lang="en-US" sz="1600">
                <a:solidFill>
                  <a:schemeClr val="tx1"/>
                </a:solidFill>
                <a:cs typeface="Poppins"/>
              </a:rPr>
              <a:t>pour les femmes, les enfants et les adolescents tout en </a:t>
            </a:r>
            <a:r>
              <a:rPr lang="en-US" sz="1600" b="1">
                <a:solidFill>
                  <a:schemeClr val="tx1"/>
                </a:solidFill>
                <a:cs typeface="Poppins"/>
              </a:rPr>
              <a:t>réduisant la dépendance à l'égard des donateurs</a:t>
            </a:r>
            <a:r>
              <a:rPr lang="en-US" sz="1600">
                <a:solidFill>
                  <a:schemeClr val="tx1"/>
                </a:solidFill>
                <a:cs typeface="Poppins"/>
              </a:rPr>
              <a:t>.</a:t>
            </a:r>
          </a:p>
        </p:txBody>
      </p:sp>
      <p:sp>
        <p:nvSpPr>
          <p:cNvPr id="18" name="Rectangle 17">
            <a:extLst>
              <a:ext uri="{FF2B5EF4-FFF2-40B4-BE49-F238E27FC236}">
                <a16:creationId xmlns:a16="http://schemas.microsoft.com/office/drawing/2014/main" id="{59FE6812-1DB8-5AA4-9766-2ED8BEE54E27}"/>
              </a:ext>
            </a:extLst>
          </p:cNvPr>
          <p:cNvSpPr/>
          <p:nvPr/>
        </p:nvSpPr>
        <p:spPr>
          <a:xfrm>
            <a:off x="449642" y="3838562"/>
            <a:ext cx="3307816" cy="8788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600" b="1">
                <a:cs typeface="Poppins"/>
              </a:rPr>
              <a:t>   Ciblage</a:t>
            </a:r>
          </a:p>
        </p:txBody>
      </p:sp>
      <p:sp>
        <p:nvSpPr>
          <p:cNvPr id="27" name="Rectangle 26">
            <a:extLst>
              <a:ext uri="{FF2B5EF4-FFF2-40B4-BE49-F238E27FC236}">
                <a16:creationId xmlns:a16="http://schemas.microsoft.com/office/drawing/2014/main" id="{AAC9B3EB-1588-4835-2D5B-D2EEE1EF3B07}"/>
              </a:ext>
            </a:extLst>
          </p:cNvPr>
          <p:cNvSpPr/>
          <p:nvPr/>
        </p:nvSpPr>
        <p:spPr>
          <a:xfrm>
            <a:off x="4049704" y="3650332"/>
            <a:ext cx="7418762" cy="102089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5750" indent="-285750">
              <a:buFont typeface="Arial"/>
              <a:buChar char="•"/>
            </a:pPr>
            <a:r>
              <a:rPr lang="en-US" sz="1600" b="1">
                <a:solidFill>
                  <a:schemeClr val="tx1"/>
                </a:solidFill>
              </a:rPr>
              <a:t>Concentrer l'aide </a:t>
            </a:r>
            <a:r>
              <a:rPr lang="en-US" sz="1600">
                <a:solidFill>
                  <a:schemeClr val="tx1"/>
                </a:solidFill>
              </a:rPr>
              <a:t>sur les </a:t>
            </a:r>
            <a:r>
              <a:rPr lang="en-US" sz="1600" b="1">
                <a:solidFill>
                  <a:schemeClr val="tx1"/>
                </a:solidFill>
              </a:rPr>
              <a:t>pays les plus touchés et les plus vulnérables </a:t>
            </a:r>
            <a:r>
              <a:rPr lang="en-US" sz="1600">
                <a:solidFill>
                  <a:schemeClr val="tx1"/>
                </a:solidFill>
              </a:rPr>
              <a:t>grâce à un modèle </a:t>
            </a:r>
            <a:r>
              <a:rPr lang="en-US" sz="1600" b="1">
                <a:solidFill>
                  <a:schemeClr val="tx1"/>
                </a:solidFill>
              </a:rPr>
              <a:t>différencié </a:t>
            </a:r>
            <a:r>
              <a:rPr lang="en-US" sz="1600">
                <a:solidFill>
                  <a:schemeClr val="tx1"/>
                </a:solidFill>
              </a:rPr>
              <a:t>d'aide aux pays du GFF (sur la base d'une nouvelle analyse de la charge - </a:t>
            </a:r>
            <a:r>
              <a:rPr lang="en-US" sz="1600" i="1">
                <a:solidFill>
                  <a:schemeClr val="tx1"/>
                </a:solidFill>
              </a:rPr>
              <a:t>à discuter)</a:t>
            </a:r>
            <a:r>
              <a:rPr lang="en-US" sz="1600">
                <a:solidFill>
                  <a:schemeClr val="tx1"/>
                </a:solidFill>
              </a:rPr>
              <a:t>.</a:t>
            </a:r>
            <a:endParaRPr lang="en-US" sz="1600">
              <a:solidFill>
                <a:schemeClr val="tx1"/>
              </a:solidFill>
              <a:cs typeface="Poppins"/>
            </a:endParaRPr>
          </a:p>
        </p:txBody>
      </p:sp>
      <p:pic>
        <p:nvPicPr>
          <p:cNvPr id="20" name="Graphic 19" descr="Upward trend with solid fill">
            <a:extLst>
              <a:ext uri="{FF2B5EF4-FFF2-40B4-BE49-F238E27FC236}">
                <a16:creationId xmlns:a16="http://schemas.microsoft.com/office/drawing/2014/main" id="{D6D60153-3818-4D18-4A37-EA9A1475F1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23030" y="5123714"/>
            <a:ext cx="443255" cy="436933"/>
          </a:xfrm>
          <a:prstGeom prst="rect">
            <a:avLst/>
          </a:prstGeom>
        </p:spPr>
      </p:pic>
      <p:pic>
        <p:nvPicPr>
          <p:cNvPr id="22" name="Graphic 21" descr="Target Audience with solid fill">
            <a:extLst>
              <a:ext uri="{FF2B5EF4-FFF2-40B4-BE49-F238E27FC236}">
                <a16:creationId xmlns:a16="http://schemas.microsoft.com/office/drawing/2014/main" id="{918F92F9-0885-2536-13CA-712D42956F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0129" y="4026894"/>
            <a:ext cx="444518" cy="475590"/>
          </a:xfrm>
          <a:prstGeom prst="rect">
            <a:avLst/>
          </a:prstGeom>
        </p:spPr>
      </p:pic>
      <p:pic>
        <p:nvPicPr>
          <p:cNvPr id="36" name="Graphic 35" descr="Building Brick Wall with solid fill">
            <a:extLst>
              <a:ext uri="{FF2B5EF4-FFF2-40B4-BE49-F238E27FC236}">
                <a16:creationId xmlns:a16="http://schemas.microsoft.com/office/drawing/2014/main" id="{C3241723-BBAD-7792-3CF0-E7AD0B249E9A}"/>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1404" y="2920637"/>
            <a:ext cx="473243" cy="493295"/>
          </a:xfrm>
          <a:prstGeom prst="rect">
            <a:avLst/>
          </a:prstGeom>
        </p:spPr>
      </p:pic>
      <p:pic>
        <p:nvPicPr>
          <p:cNvPr id="37" name="Graphic 36" descr="Open hand with plant with solid fill">
            <a:extLst>
              <a:ext uri="{FF2B5EF4-FFF2-40B4-BE49-F238E27FC236}">
                <a16:creationId xmlns:a16="http://schemas.microsoft.com/office/drawing/2014/main" id="{1FC1EF6D-D55A-85C1-CC18-8BA90483AD0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556272" y="1906153"/>
            <a:ext cx="445424" cy="431514"/>
          </a:xfrm>
          <a:prstGeom prst="rect">
            <a:avLst/>
          </a:prstGeom>
        </p:spPr>
      </p:pic>
    </p:spTree>
    <p:extLst>
      <p:ext uri="{BB962C8B-B14F-4D97-AF65-F5344CB8AC3E}">
        <p14:creationId xmlns:p14="http://schemas.microsoft.com/office/powerpoint/2010/main" val="39389559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662&quot;/&gt;&lt;CPresentation id=&quot;1&quot;&gt;&lt;m_precDefaultNumber&gt;&lt;m_yearfmt&gt;&lt;begin val=&quot;0&quot;/&gt;&lt;end val=&quot;4&quot;/&gt;&lt;/m_yearfmt&gt;&lt;/m_precDefaultNumber&gt;&lt;m_precDefaultPercent&gt;&lt;m_yearfmt&gt;&lt;begin val=&quot;0&quot;/&gt;&lt;end val=&quot;4&quot;/&gt;&lt;/m_yearfmt&gt;&lt;/m_precDefaultPercent&gt;&lt;m_precDefaultDate&gt;&lt;m_bNumberIsYear val=&quot;0&quot;/&gt;&lt;m_strFormatTime&gt;%#m/%#d/%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bNumberIsYear val=&quot;0&quot;/&gt;&lt;m_strFormatTime&gt;%1&lt;/m_strFormatTime&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EE4P_STYLE_ID" val="6cd991bf-f022-4378-96e7-2c338aeb3f5a"/>
  <p:tag name="EE4P_AGENDAWIZARD" val="&lt;ee4p&gt;&lt;layouts&gt;&lt;layout name=&quot;SEEK Line&quot; id=&quot;753_1&quot;&gt;&lt;standard&gt;&lt;textframe horizontalAnchor=&quot;1&quot; marginBottom=&quot;6&quot; marginLeft=&quot;0&quot; marginRight=&quot;0&quot; marginTop=&quot;6&quot; orientation=&quot;1&quot; verticalAnchor=&quot;1&quot; /&gt;&lt;font name=&quot;Calibri&quot; bold=&quot;0&quot; italic=&quot;0&quot; color=&quot;13&quot; /&gt;&lt;paragraphformat firstLineIndent=&quot;0&quot; leftIndent=&quot;0&quot; rightIndent=&quot;0&quot; lineRuleBefore=&quot;&quot; lineRuleWithin=&quot;&quot; lineRuleAfter=&quot;&quot; spaceBefore=&quot;&quot; spaceWithin=&quot;&quot; spaceAfter=&quot;&quot; /&gt;&lt;fill visible=&quot;0&quot; /&gt;&lt;line visible=&quot;0&quot; /&gt;&lt;bulletformat visible=&quot;0&quot; /&gt;&lt;shadow visible=&quot;0&quot; /&gt;&lt;/standard&gt;&lt;agenda name=&quot;New Agenda&quot; title=&quot;Agenda&quot; subtitle=&quot;&quot; sizingModeId=&quot;2&quot; fontSize=&quot;16&quot; fontSizeAuto=&quot;1&quot; startTime=&quot;540&quot; timeFormatId=&quot;2&quot; startItemNo=&quot;1&quot; createSingleAgendaSlide=&quot;1&quot; createSeparatingSlides=&quot;1&quot; createBackupSlide=&quot;1&quot; createIndicators=&quot;1&quot; /&gt;&lt;columns&gt;&lt;column field=&quot;itemno&quot; label=&quot;No.&quot; checked=&quot;1&quot; leftSpacing=&quot;0&quot; rightSpacing=&quot;0&quot; dock=&quot;1&quot; fixedWidth=&quot;25.000001&quot; /&gt;&lt;column field=&quot;topic&quot; label=&quot;Topic&quot; leftSpacing=&quot;5&quot; rightDistribute=&quot;1&quot; dock=&quot;1&quot; /&gt;&lt;column field=&quot;responsible&quot; label=&quot;Responsible&quot; visible=&quot;1&quot; checked=&quot;0&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position left=&quot;40.81307&quot; top=&quot;114.1874&quot; width=&quot;878.6868&quot; height=&quot;354.3126&quot; /&gt;&lt;indicators&gt;&lt;indicator layoutPattern=&quot;^Title only$|^Title and Text$|^Title left and text$|^Object left text right$|^Text left object right$|^Text left Chart right$|^Chart left Text right$|^Two pictures$|^Eight pictures$&quot;&gt;&lt;element usePlaceholder=&quot;0&quot; epsilon=&quot;1&quot; value=&quot; %itemNo% %topic%&quot;&gt;&lt;position left=&quot;40.81307&quot; top=&quot;9.692284&quot; width=&quot;878.6868&quot; height=&quot;16.96409&quot; /&gt;&lt;line visible=&quot;0&quot; /&gt;&lt;fill visible=&quot;0&quot; /&gt;&lt;textframe horizontalAnchor=&quot;1&quot; verticalAnchor=&quot;1&quot; orientation=&quot;1&quot; wordWrap=&quot;0&quot; autoSize=&quot;0&quot; marginLeft=&quot;0&quot; marginRight=&quot;0&quot; marginTop=&quot;0&quot; marginBottom=&quot;0&quot; /&gt;&lt;paragraphformat alignment=&quot;1&quot; /&gt;&lt;bulletformat&gt;&lt;level index=&quot;1&quot;&gt;&lt;text leftIndent=&quot;0&quot; firstLineIndent=&quot;0&quot; /&gt;&lt;/level&gt;&lt;/bulletformat&gt;&lt;font name=&quot;Calibri&quot; size=&quot;14&quot; bold=&quot;1&quot; italic=&quot;0&quot; underlineStyle=&quot;0&quot; color=&quot;6&quot; spacing=&quot;0&quot; kerning=&quot;12&quot; /&gt;&lt;/element&gt;&lt;/indicator&gt;&lt;/indicators&gt;&lt;settings allowedSizingModeIds=&quot;1|2&quot; allowedFontSizes=&quot;8|9|10|10.5|11|12|14|16|18&quot; allowedTimeFormatIds=&quot;1|2|3&quot; slideLayout=&quot;11&quot; customLayoutName=&quot;Title only&quot; customLayoutIndex=&quot;&quot; showBreak=&quot;1&quot; singleAgendaSlideSelected=&quot;0&quot; backupSlideTitle=&quot;Backup: %agendaName%&quot; topMargin=&quot;0&quot; leftMargin=&quot;0&quot; allowedLevels=&quot;4&quot; itemNoFormats=&quot;{1}¦{1}.{2}¦{3:alphaLC}¦{3:alphaLC}.{4:alphaLC}&quot; /&gt;&lt;!-- Agenda item formats --&gt;&lt;cases&gt;&lt;case level=&quot;1&quot; selected=&quot;0&quot; break=&quot;0&quot; topMinSpacing=&quot;5&quot; topMaxSpacing=&quot;5&quot; bottomMinSpacing=&quot;0&quot; bottomMaxSpacing=&quot;0&quot;&gt;&lt;element field=&quot;itemno&quot; type=&quot;autoshape&quot; autoShapeType=&quot;1&quot;&gt;&lt;textframe marginLeft=&quot;6&quot; marginRight=&quot;0&quot; /&gt;&lt;paragraphformat alignment=&quot;1&quot; /&gt;&lt;/element&gt;&lt;element field=&quot;topic&quot; type=&quot;autoshape&quot; autoShapeType=&quot;1&quot;&gt;&lt;paragraphformat alignment=&quot;1&quot; /&gt;&lt;textframe marginLeft=&quot;0&quot; /&gt;&lt;/element&gt;&lt;element field=&quot;responsible&quot; type=&quot;autoshape&quot; autoShapeType=&quot;1&quot;&gt;&lt;paragraphformat alignment=&quot;1&quot; /&gt;&lt;/element&gt;&lt;element field=&quot;freecolumn&quot; type=&quot;autoshape&quot; autoShape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1&quot; selected=&quot;1&quot; break=&quot;0&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5&quot; transparency=&quot;0&quot; visible=&quot;1&quot; weight=&quot;0.75&quot; /&gt;&lt;/element&gt;&lt;element type=&quot;line&quot; value=&quot;&quot;&gt;&lt;position left=&quot;0&quot; top=&quot;0&quot; width=&quot;agendaWidth&quot; height=&quot;0&quot; /&gt;&lt;line style=&quot;1&quot; dashStyle=&quot;1&quot; foreColor=&quot;5&quot; transparency=&quot;0&quot; visible=&quot;1&quot; weight=&quot;0.75&quot; /&gt;&lt;/element&gt;&lt;element field=&quot;itemno&quot; type=&quot;autoshape&quot; autoShapeType=&quot;1&quot;&gt;&lt;textframe marginLeft=&quot;6&quot; marginRight=&quot;0&quot; /&gt;&lt;paragraphformat alignment=&quot;1&quot; /&gt;&lt;font bold=&quot;1&quot; color=&quot;5&quot; /&gt;&lt;/element&gt;&lt;element field=&quot;topic&quot; type=&quot;autoshape&quot; autoShapeType=&quot;1&quot;&gt;&lt;paragraphformat alignment=&quot;1&quot; /&gt;&lt;font bold=&quot;1&quot; color=&quot;5&quot; /&gt;&lt;textframe marginLeft=&quot;0&quot; /&gt;&lt;/element&gt;&lt;element field=&quot;responsible&quot; type=&quot;autoshape&quot; autoShapeType=&quot;1&quot;&gt;&lt;paragraphformat alignment=&quot;1&quot; /&gt;&lt;font bold=&quot;1&quot; color=&quot;5&quot; /&gt;&lt;/element&gt;&lt;element field=&quot;freecolumn&quot; type=&quot;autoshape&quot; autoShapeType=&quot;1&quot;&gt;&lt;paragraphformat alignment=&quot;1&quot; /&gt;&lt;font bold=&quot;1&quot; color=&quot;5&quot; /&gt;&lt;/element&gt;&lt;element field=&quot;timeslot&quot; type=&quot;autoshape&quot; autoShapeType=&quot;1&quot;&gt;&lt;paragraphformat alignment=&quot;1&quot; /&gt;&lt;font bold=&quot;1&quot; color=&quot;5&quot; /&gt;&lt;/element&gt;&lt;element field=&quot;pageno&quot; type=&quot;autoshape&quot; autoShapeType=&quot;1&quot;&gt;&lt;paragraphformat alignment=&quot;3&quot; /&gt;&lt;font bold=&quot;1&quot; color=&quot;5&quot; /&gt;&lt;/element&gt;&lt;/case&gt;&lt;case level=&quot;2&quot; selected=&quot;0&quot; break=&quot;0&quot; topMinSpacing=&quot;5&quot; topMaxSpacing=&quot;5&quot; bottomMinSpacing=&quot;0&quot; bottomMaxSpacing=&quot;0&quot;&gt;&lt;element field=&quot;itemno&quot; type=&quot;autoshape&quot; autoShapeType=&quot;1&quot; indent=&quot;(level-1)*(itemSingleHeight*25/31.50472+topicLeftSpacing) &quot; indentType=&quot;1&quot;&gt;&lt;textframe marginLeft=&quot;0&quot; marginRight=&quot;0&quot; /&gt;&lt;paragraphformat alignment=&quot;1&quot; /&gt;&lt;/element&gt;&lt;element field=&quot;topic&quot; type=&quot;autoshape&quot; autoShapeType=&quot;1&quot; indent=&quot;(level-1)*(itemSingleHeight*25/31.50472+topicLeftSpacing) &quot; indentType=&quot;2&quot;&gt;&lt;paragraphformat alignment=&quot;1&quot; /&gt;&lt;textframe marginLeft=&quot;0&quot; /&gt;&lt;/element&gt;&lt;element field=&quot;responsible&quot; type=&quot;autoshape&quot; autoShapeType=&quot;1&quot; indent=&quot;(level-1)*(itemSingleHeight*25/31.50472+topicLeftSpacing) &quot; indentType=&quot;1&quot;&gt;&lt;paragraphformat alignment=&quot;1&quot; /&gt;&lt;/element&gt;&lt;element field=&quot;freecolumn&quot; type=&quot;autoshape&quot; autoShapeType=&quot;1&quot; indent=&quot;(level-1)*(itemSingleHeight*25/31.50472+topicLeftSpacing) &quot; indentType=&quot;1&quot;&gt;&lt;paragraphformat alignment=&quot;1&quot; /&gt;&lt;/element&gt;&lt;element field=&quot;timeslot&quot; type=&quot;autoshape&quot; autoShapeType=&quot;1&quot;&gt;&lt;paragraphformat alignment=&quot;1&quot; /&gt;&lt;/element&gt;&lt;element field=&quot;pageno&quot; type=&quot;autoshape&quot; autoShapeType=&quot;1&quot;&gt;&lt;paragraphformat alignment=&quot;3&quot; /&gt;&lt;/element&gt;&lt;/case&gt;&lt;case level=&quot;2&quot; selected=&quot;1&quot; break=&quot;0&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5&quot; transparency=&quot;0&quot; visible=&quot;1&quot; weight=&quot;0.75&quot; /&gt;&lt;/element&gt;&lt;element type=&quot;line&quot; value=&quot;&quot;&gt;&lt;position left=&quot;0&quot; top=&quot;0&quot; width=&quot;agendaWidth&quot; height=&quot;0&quot; /&gt;&lt;line style=&quot;1&quot; dashStyle=&quot;1&quot; foreColor=&quot;5&quot; transparency=&quot;0&quot; visible=&quot;1&quot; weight=&quot;0.75&quot; /&gt;&lt;/element&gt;&lt;element field=&quot;itemno&quot; type=&quot;autoshape&quot; autoShapeType=&quot;1&quot; indent=&quot;(level-1)*(itemSingleHeight*25/31.50472+topicLeftSpacing) &quot; indentType=&quot;1&quot;&gt;&lt;textframe marginLeft=&quot;0&quot; marginRight=&quot;0&quot; /&gt;&lt;paragraphformat alignment=&quot;1&quot; /&gt;&lt;font bold=&quot;1&quot; color=&quot;5&quot; /&gt;&lt;/element&gt;&lt;element field=&quot;topic&quot; type=&quot;autoshape&quot; autoShapeType=&quot;1&quot; indent=&quot;(level-1)*(itemSingleHeight*25/31.50472+topicLeftSpacing) &quot; indentType=&quot;2&quot;&gt;&lt;paragraphformat alignment=&quot;1&quot; /&gt;&lt;font bold=&quot;1&quot; color=&quot;5&quot; /&gt;&lt;textframe marginLeft=&quot;0&quot; /&gt;&lt;/element&gt;&lt;element field=&quot;responsible&quot; type=&quot;autoshape&quot; autoShapeType=&quot;1&quot; indent=&quot;(level-1)*(itemSingleHeight*25/31.50472+topicLeftSpacing) &quot; indentType=&quot;1&quot;&gt;&lt;paragraphformat alignment=&quot;1&quot; /&gt;&lt;font bold=&quot;1&quot; color=&quot;5&quot; /&gt;&lt;/element&gt;&lt;element field=&quot;freecolumn&quot; type=&quot;autoshape&quot; autoShapeType=&quot;1&quot; indent=&quot;(level-1)*(itemSingleHeight*25/31.50472+topicLeftSpacing) &quot; indentType=&quot;1&quot;&gt;&lt;paragraphformat alignment=&quot;1&quot; /&gt;&lt;font bold=&quot;1&quot; color=&quot;5&quot; /&gt;&lt;/element&gt;&lt;element field=&quot;timeslot&quot; type=&quot;autoshape&quot; autoShapeType=&quot;1&quot;&gt;&lt;paragraphformat alignment=&quot;1&quot; /&gt;&lt;font bold=&quot;1&quot; color=&quot;5&quot; /&gt;&lt;/element&gt;&lt;element field=&quot;pageno&quot; type=&quot;autoshape&quot; autoShapeType=&quot;1&quot;&gt;&lt;paragraphformat alignment=&quot;3&quot; /&gt;&lt;font bold=&quot;1&quot; color=&quot;5&quot; /&gt;&lt;/element&gt;&lt;/case&gt;&lt;case level=&quot;1&quot; selected=&quot;0&quot; break=&quot;1&quot; topMinSpacing=&quot;5&quot; topMaxSpacing=&quot;5&quot; bottomMinSpacing=&quot;0&quot; bottomMaxSpacing=&quot;0&quot;&gt;&lt;element field=&quot;topic&quot; type=&quot;autoshape&quot; autoShapeType=&quot;1&quot; indent=&quot;(level-1)*(itemSingleHeight*25/31.50472+topicLeftSpacing) &quot; indentType=&quot;2&quot;&gt;&lt;paragraphformat alignment=&quot;1&quot; /&gt;&lt;font italic=&quot;1&quot; /&gt;&lt;/element&gt;&lt;element field=&quot;responsible&quot; type=&quot;autoshape&quot; autoShapeType=&quot;1&quot; indent=&quot;(level-1)*(itemSingleHeight*25/31.50472+topicLeftSpacing) &quot; indentType=&quot;1&quot;&gt;&lt;paragraphformat alignment=&quot;1&quot; /&gt;&lt;font italic=&quot;1&quot; /&gt;&lt;/element&gt;&lt;element field=&quot;freecolumn&quot; type=&quot;autoshape&quot; autoShapeType=&quot;1&quot; indent=&quot;(level-1)*(itemSingleHeight*25/31.50472+topicLeftSpacing) &quot; indentType=&quot;1&quot;&gt;&lt;paragraphformat alignment=&quot;1&quot; /&gt;&lt;font italic=&quot;1&quot; /&gt;&lt;/element&gt;&lt;element field=&quot;timeslot&quot; type=&quot;autoshape&quot; autoShapeType=&quot;1&quot;&gt;&lt;paragraphformat alignment=&quot;1&quot; /&gt;&lt;font italic=&quot;1&quot; /&gt;&lt;/element&gt;&lt;element field=&quot;pageno&quot; type=&quot;autoshape&quot; autoShapeType=&quot;1&quot;&gt;&lt;paragraphformat alignment=&quot;3&quot; /&gt;&lt;font italic=&quot;1&quot; /&gt;&lt;/element&gt;&lt;/case&gt;&lt;case level=&quot;1&quot; selected=&quot;1&quot; break=&quot;1&quot; topMinSpacing=&quot;5&quot; topMaxSpacing=&quot;5&quot; bottomMinSpacing=&quot;0&quot; bottomMaxSpacing=&quot;0&quot;&gt;&lt;element type=&quot;line&quot; value=&quot;&quot;&gt;&lt;position left=&quot;0&quot; top=&quot;itemHeight&quot; width=&quot;agendaWidth&quot; height=&quot;0&quot; /&gt;&lt;line style=&quot;1&quot; dashStyle=&quot;1&quot; foreColor=&quot;5&quot; transparency=&quot;0&quot; visible=&quot;1&quot; weight=&quot;0.75&quot; /&gt;&lt;/element&gt;&lt;element type=&quot;line&quot; value=&quot;&quot;&gt;&lt;position left=&quot;0&quot; top=&quot;0&quot; width=&quot;agendaWidth&quot; height=&quot;0&quot; /&gt;&lt;line style=&quot;1&quot; dashStyle=&quot;1&quot; foreColor=&quot;5&quot; transparency=&quot;0&quot; visible=&quot;1&quot; weight=&quot;0.75&quot; /&gt;&lt;/element&gt;&lt;element field=&quot;topic&quot; type=&quot;autoshape&quot; autoShapeType=&quot;1&quot; indent=&quot;(level-1)*(itemSingleHeight*25/31.50472+topicLeftSpacing) &quot; indentType=&quot;2&quot;&gt;&lt;paragraphformat alignment=&quot;1&quot; /&gt;&lt;font bold=&quot;1&quot; color=&quot;5&quot; italic=&quot;1&quot; /&gt;&lt;/element&gt;&lt;element field=&quot;responsible&quot; type=&quot;autoshape&quot; autoShapeType=&quot;1&quot; indent=&quot;(level-1)*(itemSingleHeight*25/31.50472+topicLeftSpacing) &quot; indentType=&quot;1&quot;&gt;&lt;paragraphformat alignment=&quot;1&quot; /&gt;&lt;font bold=&quot;1&quot; color=&quot;5&quot; italic=&quot;1&quot; /&gt;&lt;/element&gt;&lt;element field=&quot;freecolumn&quot; type=&quot;autoshape&quot; autoShapeType=&quot;1&quot; indent=&quot;(level-1)*(itemSingleHeight*25/31.50472+topicLeftSpacing) &quot; indentType=&quot;1&quot;&gt;&lt;paragraphformat alignment=&quot;1&quot; /&gt;&lt;font bold=&quot;1&quot; color=&quot;5&quot; italic=&quot;1&quot; /&gt;&lt;/element&gt;&lt;element field=&quot;timeslot&quot; type=&quot;autoshape&quot; autoShapeType=&quot;1&quot;&gt;&lt;paragraphformat alignment=&quot;1&quot; /&gt;&lt;font bold=&quot;1&quot; color=&quot;5&quot; italic=&quot;1&quot; /&gt;&lt;/element&gt;&lt;element field=&quot;pageno&quot; type=&quot;autoshape&quot; autoShapeType=&quot;1&quot;&gt;&lt;paragraphformat alignment=&quot;3&quot; /&gt;&lt;font bold=&quot;1&quot; color=&quot;5&quot; italic=&quot;1&quot; /&gt;&lt;/element&gt;&lt;/case&gt;&lt;/cases&gt;&lt;!-- Elements on slide independent of items --&gt;&lt;elements&gt;&lt;!--&#10;        &lt;element type=&quot;textbox&quot; zOrder=&quot;1&quot; value=&quot;test&quot;&gt;&#10;          &lt;position left=&quot;0&quot; top=&quot;0&quot; width=&quot;30&quot; height=&quot;30&quot;/&gt;&#10;        &lt;/element&gt;&#10;      --&gt;&lt;/elements&gt;&lt;/layout&gt;&lt;/layouts&gt;&lt;contents&gt;&lt;agenda name=&quot;Contents&quot; title=&quot;Contents&quot; subtitle=&quot;&quot; sizingModeId=&quot;2&quot; fontSize=&quot;16&quot; fontSizeAuto=&quot;1&quot; startTime=&quot;540&quot; timeFormatId=&quot;3&quot; startItemNo=&quot;1&quot; createSingleAgendaSlide=&quot;1&quot; createSeparatingSlides=&quot;0&quot; createBackupSlide=&quot;0&quot; createIndicators=&quot;0&quot; layoutId=&quot;753_1&quot; hideSeparatingSlides=&quot;0&quot; createSections=&quot;0&quot; singleSlideId=&quot;d12b85f1-f7e4-4dc4-be1a-4a26f926b715&quot; backupSlideId=&quot;&quot;&gt;&lt;columns leftSpacing=&quot;0&quot; rightSpacing=&quot;0&quot;&gt;&lt;column field=&quot;itemno&quot; label=&quot;No.&quot; checked=&quot;1&quot; leftSpacing=&quot;0&quot; rightSpacing=&quot;0&quot; dock=&quot;1&quot; fixedWidth=&quot;25.000001&quot; /&gt;&lt;column field=&quot;topic&quot; label=&quot;Topic&quot; leftSpacing=&quot;5&quot; rightDistribute=&quot;1&quot; dock=&quot;1&quot; rightSpacing=&quot;550.2708&quot; /&gt;&lt;column field=&quot;responsible&quot; label=&quot;Responsible&quot; visible=&quot;1&quot; checked=&quot;0&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0&quot; leftSpacing=&quot;10&quot; rightSpacing=&quot;6&quot; dock=&quot;2&quot; /&gt;&lt;column field=&quot;pageno&quot; label=&quot;Page No.&quot; visible=&quot;1&quot; checked=&quot;0&quot; leftSpacing=&quot;10&quot; rightSpacing=&quot;6&quot; dock=&quot;2&quot; /&gt;&lt;/columns&gt;&lt;items&gt;&lt;item duration=&quot;30&quot; id=&quot;7a7ec30c-f34f-42b3-8a49-8c188367a96b&quot; parentId=&quot;&quot; level=&quot;1&quot; generateAgendaSlide=&quot;1&quot; showAgendaItem=&quot;1&quot; isBreak=&quot;0&quot; topic=&quot;Agenda for Country Platform Discussions&quot; agendaSlideId=&quot;&quot; /&gt;&lt;item duration=&quot;30&quot; id=&quot;436cffa8-27ac-4d69-9e29-32d877a455e7&quot; parentId=&quot;&quot; level=&quot;1&quot; generateAgendaSlide=&quot;1&quot; showAgendaItem=&quot;1&quot; isBreak=&quot;0&quot; topic=&quot;Purpose of the Country Platform Discussions&quot; agendaSlideId=&quot;&quot; /&gt;&lt;item duration=&quot;30&quot; id=&quot;278f4bf8-cbcd-4082-8d04-8cb92752e9a2&quot; parentId=&quot;&quot; level=&quot;1&quot; generateAgendaSlide=&quot;1&quot; showAgendaItem=&quot;1&quot; isBreak=&quot;0&quot; topic=&quot;GFF strategy introduction&quot; agendaSlideId=&quot;&quot; /&gt;&lt;item duration=&quot;30&quot; id=&quot;38451f4b-5bcd-4029-8d77-ed29bfa03575&quot; parentId=&quot;&quot; level=&quot;1&quot; generateAgendaSlide=&quot;1&quot; showAgendaItem=&quot;1&quot; isBreak=&quot;0&quot; topic=&quot;Strategy development process&quot; agendaSlideId=&quot;&quot; /&gt;&lt;/items&gt;&lt;/agenda&gt;&lt;agenda name=&quot;Agenda&quot; title=&quot;Agenda for Country Platform Discussions&quot; subtitle=&quot;&quot; sizingModeId=&quot;1&quot; fontSize=&quot;16&quot; fontSizeAuto=&quot;1&quot; startTime=&quot;540&quot; timeFormatId=&quot;3&quot; startItemNo=&quot;1&quot; createSingleAgendaSlide=&quot;1&quot; createSeparatingSlides=&quot;0&quot; createBackupSlide=&quot;0&quot; createIndicators=&quot;0&quot; layoutId=&quot;753_1&quot; hideSeparatingSlides=&quot;0&quot; createSections=&quot;0&quot; singleSlideId=&quot;ef22c533-d77e-49af-8600-a6686aa4c410&quot;&gt;&lt;columns leftSpacing=&quot;0&quot; rightSpacing=&quot;0&quot;&gt;&lt;column field=&quot;itemno&quot; label=&quot;No.&quot; checked=&quot;1&quot; leftSpacing=&quot;0&quot; rightSpacing=&quot;0&quot; dock=&quot;1&quot; fixedWidth=&quot;25.000001&quot; /&gt;&lt;column field=&quot;topic&quot; label=&quot;Topic&quot; leftSpacing=&quot;5&quot; rightDistribute=&quot;1&quot; dock=&quot;1&quot; rightSpacing=&quot;422.9341&quot; /&gt;&lt;column field=&quot;responsible&quot; label=&quot;Responsible&quot; visible=&quot;1&quot; checked=&quot;0&quot; leftSpacing=&quot;10&quot; rightDistribute=&quot;1&quot; dock=&quot;1&quot; /&gt;&lt;column field=&quot;freecolumn&quot; label=&quot;&quot; visible=&quot;1&quot; checked=&quot;0&quot; leftSpacing=&quot;10&quot; rightDistribute=&quot;1&quot; dock=&quot;1&quot; /&gt;&lt;column field=&quot;timeslot&quot; label=&quot;Time Slot&quot; visible=&quot;1&quot; checked=&quot;1&quot; leftSpacing=&quot;10&quot; rightSpacing=&quot;6&quot; dock=&quot;2&quot; /&gt;&lt;column field=&quot;pageno&quot; label=&quot;Page No.&quot; visible=&quot;1&quot; checked=&quot;0&quot; leftSpacing=&quot;10&quot; rightSpacing=&quot;6&quot; dock=&quot;2&quot; /&gt;&lt;/columns&gt;&lt;items&gt;&lt;item duration=&quot;5&quot; id=&quot;e3e0b27f-7825-4cec-ae3c-3c8203a11a6d&quot; parentId=&quot;&quot; level=&quot;1&quot; generateAgendaSlide=&quot;1&quot; showAgendaItem=&quot;1&quot; isBreak=&quot;0&quot; topic=&quot;Introductions&quot; /&gt;&lt;item duration=&quot;10&quot; id=&quot;90a8871a-0a34-4558-bc8f-b21ec2845c6f&quot; parentId=&quot;&quot; level=&quot;1&quot; generateAgendaSlide=&quot;1&quot; showAgendaItem=&quot;1&quot; isBreak=&quot;0&quot; topic=&quot;Context-setting&quot; /&gt;&lt;item duration=&quot;0&quot; id=&quot;728a309b-80af-4512-8300-c266b77a666d&quot; parentId=&quot;&quot; level=&quot;1&quot; generateAgendaSlide=&quot;1&quot; showAgendaItem=&quot;1&quot; isBreak=&quot;0&quot; topic=&quot;Discussion&quot; /&gt;&lt;item duration=&quot;30&quot; id=&quot;af29fee5-b7b3-4ce8-93de-ad9a5ab8421d&quot; parentId=&quot;728a309b-80af-4512-8300-c266b77a666d&quot; level=&quot;2&quot; generateAgendaSlide=&quot;1&quot; showAgendaItem=&quot;1&quot; isBreak=&quot;0&quot; topic=&quot;GFF's positioning within the landscape&quot; /&gt;&lt;item duration=&quot;5&quot; id=&quot;844ee395-0fb5-4769-8ccb-b3f5bb9db706&quot; parentId=&quot;728a309b-80af-4512-8300-c266b77a666d&quot; level=&quot;2&quot; generateAgendaSlide=&quot;1&quot; showAgendaItem=&quot;1&quot; isBreak=&quot;0&quot; topic=&quot;Break&quot; /&gt;&lt;item duration=&quot;30&quot; id=&quot;7a2e71b1-1096-4baa-872e-82c6b00595bc&quot; parentId=&quot;728a309b-80af-4512-8300-c266b77a666d&quot; level=&quot;2&quot; generateAgendaSlide=&quot;1&quot; showAgendaItem=&quot;1&quot; isBreak=&quot;0&quot; topic=&quot;Lessons learned and opportunities for innovation&quot; /&gt;&lt;item duration=&quot;30&quot; id=&quot;6742bef5-aba1-46fb-ac06-c8ab64949ce0&quot; parentId=&quot;728a309b-80af-4512-8300-c266b77a666d&quot; level=&quot;2&quot; generateAgendaSlide=&quot;1&quot; showAgendaItem=&quot;1&quot; isBreak=&quot;0&quot; topic=&quot;Strategic priorities, evolutions, and choices&quot; /&gt;&lt;item duration=&quot;10&quot; id=&quot;bde8c9c6-2c8f-4e07-972e-5aa441928afa&quot; parentId=&quot;&quot; level=&quot;1&quot; generateAgendaSlide=&quot;1&quot; showAgendaItem=&quot;1&quot; isBreak=&quot;0&quot; topic=&quot;Wrap up and next steps&quot; /&gt;&lt;/items&gt;&lt;/agenda&gt;&lt;/contents&gt;&lt;/ee4p&gt;"/>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guPClvfFAF_h6v6pdJGTg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mdEY9wJb7XuIz.1F7bu8TQ"/>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3_GFF_101_deck">
  <a:themeElements>
    <a:clrScheme name="MerchantCantos - GFF">
      <a:dk1>
        <a:sysClr val="windowText" lastClr="000000"/>
      </a:dk1>
      <a:lt1>
        <a:sysClr val="window" lastClr="FFFFFF"/>
      </a:lt1>
      <a:dk2>
        <a:srgbClr val="1FA29C"/>
      </a:dk2>
      <a:lt2>
        <a:srgbClr val="FFFFFF"/>
      </a:lt2>
      <a:accent1>
        <a:srgbClr val="09544F"/>
      </a:accent1>
      <a:accent2>
        <a:srgbClr val="0C716B"/>
      </a:accent2>
      <a:accent3>
        <a:srgbClr val="D0CB17"/>
      </a:accent3>
      <a:accent4>
        <a:srgbClr val="7A1F6E"/>
      </a:accent4>
      <a:accent5>
        <a:srgbClr val="1A90C0"/>
      </a:accent5>
      <a:accent6>
        <a:srgbClr val="BFBFBF"/>
      </a:accent6>
      <a:hlink>
        <a:srgbClr val="09544F"/>
      </a:hlink>
      <a:folHlink>
        <a:srgbClr val="7A1F6E"/>
      </a:folHlink>
    </a:clrScheme>
    <a:fontScheme name="MerchantCantos - GFF">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ln>
          <a:solidFill>
            <a:schemeClr val="accent3"/>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dirty="0">
            <a:solidFill>
              <a:schemeClr val="tx2"/>
            </a:solidFill>
          </a:defRPr>
        </a:defPPr>
      </a:lstStyle>
    </a:txDef>
  </a:objectDefaults>
  <a:extraClrSchemeLst/>
  <a:extLst>
    <a:ext uri="{05A4C25C-085E-4340-85A3-A5531E510DB2}">
      <thm15:themeFamily xmlns:thm15="http://schemas.microsoft.com/office/thememl/2012/main" name="GFF_TEMPLATE_062322_V3.potx" id="{8BF89D7F-FA1F-AA4B-9784-79AE7B66C7DF}" vid="{88102782-330B-E74C-87FF-37C8533018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29FCE9BF927064F98C42DD76ED49955" ma:contentTypeVersion="17" ma:contentTypeDescription="Create a new document." ma:contentTypeScope="" ma:versionID="821203b5a2c1108ef73cc7c8fe8b5e42">
  <xsd:schema xmlns:xsd="http://www.w3.org/2001/XMLSchema" xmlns:xs="http://www.w3.org/2001/XMLSchema" xmlns:p="http://schemas.microsoft.com/office/2006/metadata/properties" xmlns:ns2="0ed46340-9958-4cdf-94eb-2e05d6c6637f" xmlns:ns3="d3398ae2-713c-4198-a379-dac4c3dee16e" xmlns:ns4="3e02667f-0271-471b-bd6e-11a2e16def1d" targetNamespace="http://schemas.microsoft.com/office/2006/metadata/properties" ma:root="true" ma:fieldsID="187a8486dcf18589f17aad2a4b9fe1e7" ns2:_="" ns3:_="" ns4:_="">
    <xsd:import namespace="0ed46340-9958-4cdf-94eb-2e05d6c6637f"/>
    <xsd:import namespace="d3398ae2-713c-4198-a379-dac4c3dee16e"/>
    <xsd:import namespace="3e02667f-0271-471b-bd6e-11a2e16def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lcf76f155ced4ddcb4097134ff3c332f" minOccurs="0"/>
                <xsd:element ref="ns4: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d46340-9958-4cdf-94eb-2e05d6c663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a6c10d7-b926-4fc0-945e-3cbf5049f6b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3398ae2-713c-4198-a379-dac4c3dee16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02667f-0271-471b-bd6e-11a2e16def1d" elementFormDefault="qualified">
    <xsd:import namespace="http://schemas.microsoft.com/office/2006/documentManagement/types"/>
    <xsd:import namespace="http://schemas.microsoft.com/office/infopath/2007/PartnerControls"/>
    <xsd:element name="TaxCatchAll" ma:index="22" nillable="true" ma:displayName="Taxonomy Catch All Column" ma:hidden="true" ma:list="{01cea393-cc03-460b-a050-890144b27938}" ma:internalName="TaxCatchAll" ma:showField="CatchAllData" ma:web="d3398ae2-713c-4198-a379-dac4c3dee1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0ed46340-9958-4cdf-94eb-2e05d6c6637f">
      <Terms xmlns="http://schemas.microsoft.com/office/infopath/2007/PartnerControls"/>
    </lcf76f155ced4ddcb4097134ff3c332f>
    <TaxCatchAll xmlns="3e02667f-0271-471b-bd6e-11a2e16def1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827A978-B952-4ED9-8407-3D0D924EED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ed46340-9958-4cdf-94eb-2e05d6c6637f"/>
    <ds:schemaRef ds:uri="d3398ae2-713c-4198-a379-dac4c3dee16e"/>
    <ds:schemaRef ds:uri="3e02667f-0271-471b-bd6e-11a2e16def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F5DF7B5-EC7A-442C-8CB7-1E56DE78C9A4}">
  <ds:schemaRefs>
    <ds:schemaRef ds:uri="15f00f8c-c4e0-4771-a371-03dc41f1686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0ed46340-9958-4cdf-94eb-2e05d6c6637f"/>
    <ds:schemaRef ds:uri="3e02667f-0271-471b-bd6e-11a2e16def1d"/>
  </ds:schemaRefs>
</ds:datastoreItem>
</file>

<file path=customXml/itemProps3.xml><?xml version="1.0" encoding="utf-8"?>
<ds:datastoreItem xmlns:ds="http://schemas.openxmlformats.org/officeDocument/2006/customXml" ds:itemID="{EB7D0017-6891-47CA-873A-7D5DDAC39B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122</TotalTime>
  <Words>1755</Words>
  <Application>Microsoft Office PowerPoint</Application>
  <PresentationFormat>Widescreen</PresentationFormat>
  <Paragraphs>156</Paragraphs>
  <Slides>16</Slides>
  <Notes>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30" baseType="lpstr">
      <vt:lpstr>Aptos</vt:lpstr>
      <vt:lpstr>Arial</vt:lpstr>
      <vt:lpstr>Arial Narrow</vt:lpstr>
      <vt:lpstr>Calibri</vt:lpstr>
      <vt:lpstr>Century Gothic</vt:lpstr>
      <vt:lpstr>FreightNeo Pro Book</vt:lpstr>
      <vt:lpstr>HK Grotesk</vt:lpstr>
      <vt:lpstr>Poppins</vt:lpstr>
      <vt:lpstr>Poppins Light</vt:lpstr>
      <vt:lpstr>Poppins SemiBold</vt:lpstr>
      <vt:lpstr>Times New Roman</vt:lpstr>
      <vt:lpstr>Verdana</vt:lpstr>
      <vt:lpstr>3_GFF_101_deck</vt:lpstr>
      <vt:lpstr>think-cell Slide</vt:lpstr>
      <vt:lpstr>Développement de la stratégie du GFF (2026-2030)  Réunion des Points Focaux gouvernementaux  Le Cap 4 - 6 mai </vt:lpstr>
      <vt:lpstr>Cinq orientations stratégiques dans la stratégie actuelle du GFF (2021-2025) </vt:lpstr>
      <vt:lpstr>Élaboration de la prochaine stratégie quinquennale (2026-2030)</vt:lpstr>
      <vt:lpstr>Le processus d'élaboration de la stratégie se déroulera en deux phases principales</vt:lpstr>
      <vt:lpstr>Questions et considérations clés pour la nouvelle stratégie</vt:lpstr>
      <vt:lpstr>Nous impliquons diverses parties prenantes du GFF aux niveaux national et mondial. </vt:lpstr>
      <vt:lpstr>Les consultations nationales de la GFF sont en cours</vt:lpstr>
      <vt:lpstr>Objectifs des consultations des pays partenaires du GFF</vt:lpstr>
      <vt:lpstr>Thèmes émergents à aborder dans la stratégie</vt:lpstr>
      <vt:lpstr>Questions pour un retour d'information</vt:lpstr>
      <vt:lpstr>Questions clés pour la consultation</vt:lpstr>
      <vt:lpstr>Thèmes de discussion en petits groupes et questions principales (1/3) Promouvoir l'adaptation et la résilience des pays   Questions clés :</vt:lpstr>
      <vt:lpstr>PowerPoint Presentation</vt:lpstr>
      <vt:lpstr>PowerPoint Presentation</vt:lpstr>
      <vt:lpstr>Défi de groupe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Emily Wymer | SEEK DEVELOPMENT</dc:creator>
  <cp:keywords>, docId:CFC99A6B225097CE856808B5ADC3F243</cp:keywords>
  <cp:lastModifiedBy>Pascal Franck Hildebert</cp:lastModifiedBy>
  <cp:revision>12</cp:revision>
  <dcterms:created xsi:type="dcterms:W3CDTF">2025-02-17T13:56:29Z</dcterms:created>
  <dcterms:modified xsi:type="dcterms:W3CDTF">2025-05-14T14:30:36Z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0x010100D29FCE9BF927064F98C42DD76ED49955</vt:lpwstr>
  </property>
  <property fmtid="{D5CDD505-2E9C-101B-9397-08002B2CF9AE}" pid="3" name="MediaServiceImageTags">
    <vt:lpwstr/>
  </property>
</Properties>
</file>