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1" r:id="rId4"/>
    <p:sldMasterId id="2147484270" r:id="rId5"/>
  </p:sldMasterIdLst>
  <p:notesMasterIdLst>
    <p:notesMasterId r:id="rId21"/>
  </p:notesMasterIdLst>
  <p:handoutMasterIdLst>
    <p:handoutMasterId r:id="rId22"/>
  </p:handoutMasterIdLst>
  <p:sldIdLst>
    <p:sldId id="2147375630" r:id="rId6"/>
    <p:sldId id="2147375631" r:id="rId7"/>
    <p:sldId id="2147375633" r:id="rId8"/>
    <p:sldId id="2147375629" r:id="rId9"/>
    <p:sldId id="327" r:id="rId10"/>
    <p:sldId id="594" r:id="rId11"/>
    <p:sldId id="2147376066" r:id="rId12"/>
    <p:sldId id="328" r:id="rId13"/>
    <p:sldId id="4754" r:id="rId14"/>
    <p:sldId id="2147376060" r:id="rId15"/>
    <p:sldId id="4790" r:id="rId16"/>
    <p:sldId id="4818" r:id="rId17"/>
    <p:sldId id="622" r:id="rId18"/>
    <p:sldId id="2147376065" r:id="rId19"/>
    <p:sldId id="2147475575" r:id="rId20"/>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1D2C9-00A8-4AD3-B195-E36BD3CF3D1D}">
          <p14:sldIdLst>
            <p14:sldId id="2147375630"/>
            <p14:sldId id="2147375631"/>
            <p14:sldId id="2147375633"/>
            <p14:sldId id="2147375629"/>
            <p14:sldId id="327"/>
            <p14:sldId id="594"/>
            <p14:sldId id="2147376066"/>
            <p14:sldId id="328"/>
            <p14:sldId id="4754"/>
            <p14:sldId id="2147376060"/>
            <p14:sldId id="4790"/>
            <p14:sldId id="4818"/>
            <p14:sldId id="622"/>
            <p14:sldId id="2147376065"/>
            <p14:sldId id="21474755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7F9B29-1A5A-72FB-569E-A17D2934D8D6}" name="Michael Otto Matheke-Fischer" initials="MMF" userId="Michael Otto Matheke-Fischer" providerId="None"/>
  <p188:author id="{948CE82E-94BB-3C61-23CE-329AAE70712B}" name="Allen, Mark F" initials="AMF" userId="S::allemar3@merck.com::66853d3e-afb5-48cc-b101-2d586c4fb383" providerId="AD"/>
  <p188:author id="{68E37C32-BEE5-1D8A-DB92-64E4D7BED2CC}" name="Ali Winoto Subandoro" initials="AS" userId="S::asubandoro@worldbank.org::0a4b7ebb-47a1-4aaa-bc07-30008d5ab611" providerId="AD"/>
  <p188:author id="{B1C45060-EC09-F509-9546-D0FC32B4143E}" name="Nansia Constantinou" initials="NC" userId="S::nconstantinou@worldbankgroup.org::fb4d780d-4f20-4eca-af60-7f24b4a0955e" providerId="AD"/>
  <p188:author id="{C6B12570-3A09-2014-39DC-9198D2EE1B4D}" name="Michael Matheke-Fischer" initials="MM" userId="S::mmathekefischer@worldbank.org::fdae9284-ecd4-4529-8e66-65d015dd9306" providerId="AD"/>
  <p188:author id="{D4F6D3B1-975B-5A21-02ED-B52D1C65B59E}" name="Alison Morgan" initials="AM" userId="S::amorgan3@worldbank.org::4f19c8b6-60c1-4693-b023-8564a5a2de57" providerId="AD"/>
  <p188:author id="{34D93DC6-5C0D-C8E6-8E2A-F13C5232C00D}" name="Amir Aman Hagos" initials="AH" userId="S::ahagos1@worldbank.org::cb9f6d81-d02e-4acd-bbb7-dc30fbfcd556" providerId="AD"/>
  <p188:author id="{06DA8FC6-0914-5053-B336-AA344ACD5635}" name="Sneha Kanneganti" initials="SK" userId="S::skanneganti@worldbank.org::ee42941e-4917-44e5-af0e-9f0c5bcc0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phanie Saulsbury" initials="SLS" lastIdx="11" clrIdx="6"/>
  <p:cmAuthor id="1" name="Luc Laviolette" initials="LL" lastIdx="16" clrIdx="0"/>
  <p:cmAuthor id="8" name="Carolyn Reynolds" initials="CR" lastIdx="8" clrIdx="7"/>
  <p:cmAuthor id="2" name="Jessica Rae Brown" initials="JRB" lastIdx="16" clrIdx="1"/>
  <p:cmAuthor id="9" name="Augustina Nikolova" initials="AN" lastIdx="2" clrIdx="8"/>
  <p:cmAuthor id="3" name="Monique Vledder" initials="MV" lastIdx="22" clrIdx="2"/>
  <p:cmAuthor id="10" name="Ellen Van De Poel" initials="EVDP" lastIdx="3" clrIdx="9"/>
  <p:cmAuthor id="4" name="Marion Jane Cros" initials="MJC" lastIdx="1" clrIdx="3"/>
  <p:cmAuthor id="11" name="Anita Sharma" initials="AS" lastIdx="12" clrIdx="10"/>
  <p:cmAuthor id="5" name="Mirja Channa Sjoblom" initials="MCS" lastIdx="2" clrIdx="4"/>
  <p:cmAuthor id="12" name="Sneha Kanneganti" initials="SK" lastIdx="2" clrIdx="11">
    <p:extLst>
      <p:ext uri="{19B8F6BF-5375-455C-9EA6-DF929625EA0E}">
        <p15:presenceInfo xmlns:p15="http://schemas.microsoft.com/office/powerpoint/2012/main" userId="S::skanneganti@worldbank.org::ee42941e-4917-44e5-af0e-9f0c5bcc09b6" providerId="AD"/>
      </p:ext>
    </p:extLst>
  </p:cmAuthor>
  <p:cmAuthor id="6" name="John Borrazzo" initials="JB"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29C"/>
    <a:srgbClr val="ECE856"/>
    <a:srgbClr val="E1DC19"/>
    <a:srgbClr val="EAE644"/>
    <a:srgbClr val="D3CF17"/>
    <a:srgbClr val="E9E537"/>
    <a:srgbClr val="EDEA5D"/>
    <a:srgbClr val="D0CB17"/>
    <a:srgbClr val="7A1F6E"/>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476AD-EA1E-4574-9E6B-AF476DD60C3F}" v="1" dt="2025-05-14T14:32:08.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84" autoAdjust="0"/>
  </p:normalViewPr>
  <p:slideViewPr>
    <p:cSldViewPr snapToGrid="0">
      <p:cViewPr varScale="1">
        <p:scale>
          <a:sx n="51" d="100"/>
          <a:sy n="51" d="100"/>
        </p:scale>
        <p:origin x="1232" y="264"/>
      </p:cViewPr>
      <p:guideLst/>
    </p:cSldViewPr>
  </p:slideViewPr>
  <p:notesTextViewPr>
    <p:cViewPr>
      <p:scale>
        <a:sx n="1" d="1"/>
        <a:sy n="1" d="1"/>
      </p:scale>
      <p:origin x="0" y="0"/>
    </p:cViewPr>
  </p:notesTextViewPr>
  <p:notesViewPr>
    <p:cSldViewPr snapToGrid="0">
      <p:cViewPr>
        <p:scale>
          <a:sx n="1" d="2"/>
          <a:sy n="1" d="2"/>
        </p:scale>
        <p:origin x="2688" y="-1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Morgan" userId="4f19c8b6-60c1-4693-b023-8564a5a2de57" providerId="ADAL" clId="{E2C05022-CE67-4D97-9B31-D431AFB68616}"/>
    <pc:docChg chg="undo custSel addSld delSld modSld sldOrd modSection">
      <pc:chgData name="Alison Morgan" userId="4f19c8b6-60c1-4693-b023-8564a5a2de57" providerId="ADAL" clId="{E2C05022-CE67-4D97-9B31-D431AFB68616}" dt="2025-04-29T21:21:34.879" v="478" actId="20577"/>
      <pc:docMkLst>
        <pc:docMk/>
      </pc:docMkLst>
      <pc:sldChg chg="add">
        <pc:chgData name="Alison Morgan" userId="4f19c8b6-60c1-4693-b023-8564a5a2de57" providerId="ADAL" clId="{E2C05022-CE67-4D97-9B31-D431AFB68616}" dt="2025-04-29T20:12:50.995" v="193"/>
        <pc:sldMkLst>
          <pc:docMk/>
          <pc:sldMk cId="547015713" sldId="327"/>
        </pc:sldMkLst>
      </pc:sldChg>
      <pc:sldChg chg="addSp delSp modSp add del mod modClrScheme chgLayout">
        <pc:chgData name="Alison Morgan" userId="4f19c8b6-60c1-4693-b023-8564a5a2de57" providerId="ADAL" clId="{E2C05022-CE67-4D97-9B31-D431AFB68616}" dt="2025-04-29T20:32:38.428" v="270" actId="1076"/>
        <pc:sldMkLst>
          <pc:docMk/>
          <pc:sldMk cId="2818796971" sldId="328"/>
        </pc:sldMkLst>
        <pc:spChg chg="add mod ord">
          <ac:chgData name="Alison Morgan" userId="4f19c8b6-60c1-4693-b023-8564a5a2de57" providerId="ADAL" clId="{E2C05022-CE67-4D97-9B31-D431AFB68616}" dt="2025-04-29T20:31:20.889" v="254" actId="20577"/>
          <ac:spMkLst>
            <pc:docMk/>
            <pc:sldMk cId="2818796971" sldId="328"/>
            <ac:spMk id="2" creationId="{00EA6914-9B62-8B50-1DE6-0C2A7DB56127}"/>
          </ac:spMkLst>
        </pc:spChg>
        <pc:spChg chg="mod">
          <ac:chgData name="Alison Morgan" userId="4f19c8b6-60c1-4693-b023-8564a5a2de57" providerId="ADAL" clId="{E2C05022-CE67-4D97-9B31-D431AFB68616}" dt="2025-04-29T20:32:24.628" v="268" actId="14100"/>
          <ac:spMkLst>
            <pc:docMk/>
            <pc:sldMk cId="2818796971" sldId="328"/>
            <ac:spMk id="14" creationId="{EE39CA7A-31A3-8B71-C292-339AB298D25D}"/>
          </ac:spMkLst>
        </pc:spChg>
        <pc:picChg chg="mod">
          <ac:chgData name="Alison Morgan" userId="4f19c8b6-60c1-4693-b023-8564a5a2de57" providerId="ADAL" clId="{E2C05022-CE67-4D97-9B31-D431AFB68616}" dt="2025-04-29T20:32:38.428" v="270" actId="1076"/>
          <ac:picMkLst>
            <pc:docMk/>
            <pc:sldMk cId="2818796971" sldId="328"/>
            <ac:picMk id="4" creationId="{E57217E0-5DD9-035B-81EC-2487162D91BB}"/>
          </ac:picMkLst>
        </pc:picChg>
        <pc:picChg chg="mod">
          <ac:chgData name="Alison Morgan" userId="4f19c8b6-60c1-4693-b023-8564a5a2de57" providerId="ADAL" clId="{E2C05022-CE67-4D97-9B31-D431AFB68616}" dt="2025-04-29T20:31:52.542" v="260" actId="1076"/>
          <ac:picMkLst>
            <pc:docMk/>
            <pc:sldMk cId="2818796971" sldId="328"/>
            <ac:picMk id="6" creationId="{03626429-B23E-13A3-6E9D-FDBE27979E7D}"/>
          </ac:picMkLst>
        </pc:picChg>
      </pc:sldChg>
      <pc:sldChg chg="del">
        <pc:chgData name="Alison Morgan" userId="4f19c8b6-60c1-4693-b023-8564a5a2de57" providerId="ADAL" clId="{E2C05022-CE67-4D97-9B31-D431AFB68616}" dt="2025-04-29T20:33:23.770" v="273" actId="47"/>
        <pc:sldMkLst>
          <pc:docMk/>
          <pc:sldMk cId="100852508" sldId="362"/>
        </pc:sldMkLst>
      </pc:sldChg>
      <pc:sldChg chg="addSp delSp modSp add mod ord modClrScheme chgLayout">
        <pc:chgData name="Alison Morgan" userId="4f19c8b6-60c1-4693-b023-8564a5a2de57" providerId="ADAL" clId="{E2C05022-CE67-4D97-9B31-D431AFB68616}" dt="2025-04-29T20:30:05.319" v="228" actId="1076"/>
        <pc:sldMkLst>
          <pc:docMk/>
          <pc:sldMk cId="3983679571" sldId="594"/>
        </pc:sldMkLst>
        <pc:spChg chg="add mod ord">
          <ac:chgData name="Alison Morgan" userId="4f19c8b6-60c1-4693-b023-8564a5a2de57" providerId="ADAL" clId="{E2C05022-CE67-4D97-9B31-D431AFB68616}" dt="2025-04-29T20:29:46.768" v="226" actId="1076"/>
          <ac:spMkLst>
            <pc:docMk/>
            <pc:sldMk cId="3983679571" sldId="594"/>
            <ac:spMk id="3" creationId="{0A9DC26A-AB0C-16B1-7F01-0A4629FB3478}"/>
          </ac:spMkLst>
        </pc:spChg>
        <pc:spChg chg="add mod ord">
          <ac:chgData name="Alison Morgan" userId="4f19c8b6-60c1-4693-b023-8564a5a2de57" providerId="ADAL" clId="{E2C05022-CE67-4D97-9B31-D431AFB68616}" dt="2025-04-29T20:29:27.980" v="222" actId="700"/>
          <ac:spMkLst>
            <pc:docMk/>
            <pc:sldMk cId="3983679571" sldId="594"/>
            <ac:spMk id="4" creationId="{FB4035CA-A399-BCC7-02F1-471D76A64979}"/>
          </ac:spMkLst>
        </pc:spChg>
        <pc:picChg chg="add mod">
          <ac:chgData name="Alison Morgan" userId="4f19c8b6-60c1-4693-b023-8564a5a2de57" providerId="ADAL" clId="{E2C05022-CE67-4D97-9B31-D431AFB68616}" dt="2025-04-29T20:30:05.319" v="228" actId="1076"/>
          <ac:picMkLst>
            <pc:docMk/>
            <pc:sldMk cId="3983679571" sldId="594"/>
            <ac:picMk id="5" creationId="{BEFB231D-1CB1-975E-EE4B-63A5C20293DF}"/>
          </ac:picMkLst>
        </pc:picChg>
        <pc:picChg chg="mod ord">
          <ac:chgData name="Alison Morgan" userId="4f19c8b6-60c1-4693-b023-8564a5a2de57" providerId="ADAL" clId="{E2C05022-CE67-4D97-9B31-D431AFB68616}" dt="2025-04-29T20:29:43.324" v="225" actId="1076"/>
          <ac:picMkLst>
            <pc:docMk/>
            <pc:sldMk cId="3983679571" sldId="594"/>
            <ac:picMk id="6" creationId="{CF77F168-1A4A-76A4-C2CC-18CAB81FA776}"/>
          </ac:picMkLst>
        </pc:picChg>
      </pc:sldChg>
      <pc:sldChg chg="add">
        <pc:chgData name="Alison Morgan" userId="4f19c8b6-60c1-4693-b023-8564a5a2de57" providerId="ADAL" clId="{E2C05022-CE67-4D97-9B31-D431AFB68616}" dt="2025-04-29T20:34:17.986" v="274"/>
        <pc:sldMkLst>
          <pc:docMk/>
          <pc:sldMk cId="649221671" sldId="622"/>
        </pc:sldMkLst>
      </pc:sldChg>
      <pc:sldChg chg="modSp add del mod ord">
        <pc:chgData name="Alison Morgan" userId="4f19c8b6-60c1-4693-b023-8564a5a2de57" providerId="ADAL" clId="{E2C05022-CE67-4D97-9B31-D431AFB68616}" dt="2025-04-29T21:04:34.607" v="310" actId="47"/>
        <pc:sldMkLst>
          <pc:docMk/>
          <pc:sldMk cId="3891431118" sldId="625"/>
        </pc:sldMkLst>
      </pc:sldChg>
      <pc:sldChg chg="add del">
        <pc:chgData name="Alison Morgan" userId="4f19c8b6-60c1-4693-b023-8564a5a2de57" providerId="ADAL" clId="{E2C05022-CE67-4D97-9B31-D431AFB68616}" dt="2025-04-29T20:30:14.478" v="229" actId="47"/>
        <pc:sldMkLst>
          <pc:docMk/>
          <pc:sldMk cId="1025857962" sldId="626"/>
        </pc:sldMkLst>
      </pc:sldChg>
      <pc:sldChg chg="modSp add del mod">
        <pc:chgData name="Alison Morgan" userId="4f19c8b6-60c1-4693-b023-8564a5a2de57" providerId="ADAL" clId="{E2C05022-CE67-4D97-9B31-D431AFB68616}" dt="2025-04-29T21:04:43.977" v="311" actId="47"/>
        <pc:sldMkLst>
          <pc:docMk/>
          <pc:sldMk cId="2326287662" sldId="4649"/>
        </pc:sldMkLst>
      </pc:sldChg>
      <pc:sldChg chg="add del">
        <pc:chgData name="Alison Morgan" userId="4f19c8b6-60c1-4693-b023-8564a5a2de57" providerId="ADAL" clId="{E2C05022-CE67-4D97-9B31-D431AFB68616}" dt="2025-04-29T20:12:50.995" v="193"/>
        <pc:sldMkLst>
          <pc:docMk/>
          <pc:sldMk cId="297951501" sldId="4754"/>
        </pc:sldMkLst>
      </pc:sldChg>
      <pc:sldChg chg="add">
        <pc:chgData name="Alison Morgan" userId="4f19c8b6-60c1-4693-b023-8564a5a2de57" providerId="ADAL" clId="{E2C05022-CE67-4D97-9B31-D431AFB68616}" dt="2025-04-29T20:34:17.986" v="274"/>
        <pc:sldMkLst>
          <pc:docMk/>
          <pc:sldMk cId="2326945687" sldId="4790"/>
        </pc:sldMkLst>
      </pc:sldChg>
      <pc:sldChg chg="add mod modClrScheme chgLayout">
        <pc:chgData name="Alison Morgan" userId="4f19c8b6-60c1-4693-b023-8564a5a2de57" providerId="ADAL" clId="{E2C05022-CE67-4D97-9B31-D431AFB68616}" dt="2025-04-29T20:34:31.303" v="276" actId="700"/>
        <pc:sldMkLst>
          <pc:docMk/>
          <pc:sldMk cId="892365580" sldId="4818"/>
        </pc:sldMkLst>
      </pc:sldChg>
      <pc:sldChg chg="addSp delSp modSp mod">
        <pc:chgData name="Alison Morgan" userId="4f19c8b6-60c1-4693-b023-8564a5a2de57" providerId="ADAL" clId="{E2C05022-CE67-4D97-9B31-D431AFB68616}" dt="2025-04-29T21:21:34.879" v="478" actId="20577"/>
        <pc:sldMkLst>
          <pc:docMk/>
          <pc:sldMk cId="1254592574" sldId="2147375630"/>
        </pc:sldMkLst>
        <pc:spChg chg="mod">
          <ac:chgData name="Alison Morgan" userId="4f19c8b6-60c1-4693-b023-8564a5a2de57" providerId="ADAL" clId="{E2C05022-CE67-4D97-9B31-D431AFB68616}" dt="2025-04-29T21:21:34.879" v="478" actId="20577"/>
          <ac:spMkLst>
            <pc:docMk/>
            <pc:sldMk cId="1254592574" sldId="2147375630"/>
            <ac:spMk id="3" creationId="{4402BAD1-77F2-D1DE-229C-1B8FC997C5BC}"/>
          </ac:spMkLst>
        </pc:spChg>
        <pc:picChg chg="add mod">
          <ac:chgData name="Alison Morgan" userId="4f19c8b6-60c1-4693-b023-8564a5a2de57" providerId="ADAL" clId="{E2C05022-CE67-4D97-9B31-D431AFB68616}" dt="2025-04-29T21:21:31.568" v="477" actId="1076"/>
          <ac:picMkLst>
            <pc:docMk/>
            <pc:sldMk cId="1254592574" sldId="2147375630"/>
            <ac:picMk id="7" creationId="{0761F581-F2FB-047E-3A3A-C0C453F3B58C}"/>
          </ac:picMkLst>
        </pc:picChg>
      </pc:sldChg>
      <pc:sldChg chg="addSp delSp modSp mod">
        <pc:chgData name="Alison Morgan" userId="4f19c8b6-60c1-4693-b023-8564a5a2de57" providerId="ADAL" clId="{E2C05022-CE67-4D97-9B31-D431AFB68616}" dt="2025-04-29T21:04:11.634" v="309" actId="20577"/>
        <pc:sldMkLst>
          <pc:docMk/>
          <pc:sldMk cId="2845815086" sldId="2147375631"/>
        </pc:sldMkLst>
        <pc:spChg chg="mod">
          <ac:chgData name="Alison Morgan" userId="4f19c8b6-60c1-4693-b023-8564a5a2de57" providerId="ADAL" clId="{E2C05022-CE67-4D97-9B31-D431AFB68616}" dt="2025-04-29T19:43:08.636" v="189" actId="20577"/>
          <ac:spMkLst>
            <pc:docMk/>
            <pc:sldMk cId="2845815086" sldId="2147375631"/>
            <ac:spMk id="6" creationId="{49E6FA75-A458-665A-1017-92C871A380E2}"/>
          </ac:spMkLst>
        </pc:spChg>
        <pc:graphicFrameChg chg="add del mod">
          <ac:chgData name="Alison Morgan" userId="4f19c8b6-60c1-4693-b023-8564a5a2de57" providerId="ADAL" clId="{E2C05022-CE67-4D97-9B31-D431AFB68616}" dt="2025-04-29T21:04:11.634" v="309" actId="20577"/>
          <ac:graphicFrameMkLst>
            <pc:docMk/>
            <pc:sldMk cId="2845815086" sldId="2147375631"/>
            <ac:graphicFrameMk id="9" creationId="{B19CBC81-0D92-B6C9-72D7-20DD433E3481}"/>
          </ac:graphicFrameMkLst>
        </pc:graphicFrameChg>
      </pc:sldChg>
      <pc:sldChg chg="del">
        <pc:chgData name="Alison Morgan" userId="4f19c8b6-60c1-4693-b023-8564a5a2de57" providerId="ADAL" clId="{E2C05022-CE67-4D97-9B31-D431AFB68616}" dt="2025-04-29T20:25:08.938" v="195" actId="47"/>
        <pc:sldMkLst>
          <pc:docMk/>
          <pc:sldMk cId="1179485659" sldId="2147375632"/>
        </pc:sldMkLst>
      </pc:sldChg>
      <pc:sldChg chg="modSp ord">
        <pc:chgData name="Alison Morgan" userId="4f19c8b6-60c1-4693-b023-8564a5a2de57" providerId="ADAL" clId="{E2C05022-CE67-4D97-9B31-D431AFB68616}" dt="2025-04-29T20:12:44.962" v="192"/>
        <pc:sldMkLst>
          <pc:docMk/>
          <pc:sldMk cId="1138091388" sldId="2147375633"/>
        </pc:sldMkLst>
        <pc:picChg chg="mod">
          <ac:chgData name="Alison Morgan" userId="4f19c8b6-60c1-4693-b023-8564a5a2de57" providerId="ADAL" clId="{E2C05022-CE67-4D97-9B31-D431AFB68616}" dt="2025-04-29T20:05:17.098" v="190"/>
          <ac:picMkLst>
            <pc:docMk/>
            <pc:sldMk cId="1138091388" sldId="2147375633"/>
            <ac:picMk id="2050" creationId="{3999870D-65C1-95BC-DE8A-576C3D6F03D7}"/>
          </ac:picMkLst>
        </pc:picChg>
      </pc:sldChg>
      <pc:sldChg chg="del">
        <pc:chgData name="Alison Morgan" userId="4f19c8b6-60c1-4693-b023-8564a5a2de57" providerId="ADAL" clId="{E2C05022-CE67-4D97-9B31-D431AFB68616}" dt="2025-04-29T20:25:10.325" v="196" actId="47"/>
        <pc:sldMkLst>
          <pc:docMk/>
          <pc:sldMk cId="3027353556" sldId="2147375634"/>
        </pc:sldMkLst>
      </pc:sldChg>
      <pc:sldChg chg="addSp delSp modSp add mod modClrScheme modAnim chgLayout">
        <pc:chgData name="Alison Morgan" userId="4f19c8b6-60c1-4693-b023-8564a5a2de57" providerId="ADAL" clId="{E2C05022-CE67-4D97-9B31-D431AFB68616}" dt="2025-04-29T21:03:02.633" v="288" actId="700"/>
        <pc:sldMkLst>
          <pc:docMk/>
          <pc:sldMk cId="1773038917" sldId="2147376060"/>
        </pc:sldMkLst>
      </pc:sldChg>
      <pc:sldChg chg="modSp add del mod">
        <pc:chgData name="Alison Morgan" userId="4f19c8b6-60c1-4693-b023-8564a5a2de57" providerId="ADAL" clId="{E2C05022-CE67-4D97-9B31-D431AFB68616}" dt="2025-04-29T20:28:10.968" v="220" actId="47"/>
        <pc:sldMkLst>
          <pc:docMk/>
          <pc:sldMk cId="1480292889" sldId="2147376063"/>
        </pc:sldMkLst>
      </pc:sldChg>
      <pc:sldChg chg="addSp delSp modSp add mod modClrScheme chgLayout">
        <pc:chgData name="Alison Morgan" userId="4f19c8b6-60c1-4693-b023-8564a5a2de57" providerId="ADAL" clId="{E2C05022-CE67-4D97-9B31-D431AFB68616}" dt="2025-04-29T21:20:14.721" v="474" actId="14100"/>
        <pc:sldMkLst>
          <pc:docMk/>
          <pc:sldMk cId="2202910486" sldId="2147376065"/>
        </pc:sldMkLst>
        <pc:spChg chg="mod ord">
          <ac:chgData name="Alison Morgan" userId="4f19c8b6-60c1-4693-b023-8564a5a2de57" providerId="ADAL" clId="{E2C05022-CE67-4D97-9B31-D431AFB68616}" dt="2025-04-29T21:19:49.139" v="469" actId="20577"/>
          <ac:spMkLst>
            <pc:docMk/>
            <pc:sldMk cId="2202910486" sldId="2147376065"/>
            <ac:spMk id="3" creationId="{2A9D70BC-0DEA-7CBE-EECD-D0236DBBFE2E}"/>
          </ac:spMkLst>
        </pc:spChg>
        <pc:spChg chg="add mod ord">
          <ac:chgData name="Alison Morgan" userId="4f19c8b6-60c1-4693-b023-8564a5a2de57" providerId="ADAL" clId="{E2C05022-CE67-4D97-9B31-D431AFB68616}" dt="2025-04-29T21:20:14.721" v="474" actId="14100"/>
          <ac:spMkLst>
            <pc:docMk/>
            <pc:sldMk cId="2202910486" sldId="2147376065"/>
            <ac:spMk id="6" creationId="{0CEE6836-70CE-52A6-B7FC-C12AB0D102DE}"/>
          </ac:spMkLst>
        </pc:spChg>
      </pc:sldChg>
      <pc:sldChg chg="modSp add mod">
        <pc:chgData name="Alison Morgan" userId="4f19c8b6-60c1-4693-b023-8564a5a2de57" providerId="ADAL" clId="{E2C05022-CE67-4D97-9B31-D431AFB68616}" dt="2025-04-29T20:30:21.378" v="230" actId="14100"/>
        <pc:sldMkLst>
          <pc:docMk/>
          <pc:sldMk cId="0" sldId="2147376066"/>
        </pc:sldMkLst>
        <pc:spChg chg="mod">
          <ac:chgData name="Alison Morgan" userId="4f19c8b6-60c1-4693-b023-8564a5a2de57" providerId="ADAL" clId="{E2C05022-CE67-4D97-9B31-D431AFB68616}" dt="2025-04-29T20:30:21.378" v="230" actId="14100"/>
          <ac:spMkLst>
            <pc:docMk/>
            <pc:sldMk cId="0" sldId="2147376066"/>
            <ac:spMk id="9" creationId="{00000000-0000-0000-0000-000000000000}"/>
          </ac:spMkLst>
        </pc:spChg>
      </pc:sldChg>
      <pc:sldChg chg="del">
        <pc:chgData name="Alison Morgan" userId="4f19c8b6-60c1-4693-b023-8564a5a2de57" providerId="ADAL" clId="{E2C05022-CE67-4D97-9B31-D431AFB68616}" dt="2025-04-29T20:25:14.970" v="198" actId="47"/>
        <pc:sldMkLst>
          <pc:docMk/>
          <pc:sldMk cId="3745879327" sldId="2147378028"/>
        </pc:sldMkLst>
      </pc:sldChg>
      <pc:sldChg chg="del">
        <pc:chgData name="Alison Morgan" userId="4f19c8b6-60c1-4693-b023-8564a5a2de57" providerId="ADAL" clId="{E2C05022-CE67-4D97-9B31-D431AFB68616}" dt="2025-04-29T20:25:18.565" v="201" actId="47"/>
        <pc:sldMkLst>
          <pc:docMk/>
          <pc:sldMk cId="4109768251" sldId="2147378031"/>
        </pc:sldMkLst>
      </pc:sldChg>
      <pc:sldChg chg="del">
        <pc:chgData name="Alison Morgan" userId="4f19c8b6-60c1-4693-b023-8564a5a2de57" providerId="ADAL" clId="{E2C05022-CE67-4D97-9B31-D431AFB68616}" dt="2025-04-29T20:25:16.116" v="199" actId="47"/>
        <pc:sldMkLst>
          <pc:docMk/>
          <pc:sldMk cId="3620348793" sldId="2147378042"/>
        </pc:sldMkLst>
      </pc:sldChg>
      <pc:sldChg chg="del">
        <pc:chgData name="Alison Morgan" userId="4f19c8b6-60c1-4693-b023-8564a5a2de57" providerId="ADAL" clId="{E2C05022-CE67-4D97-9B31-D431AFB68616}" dt="2025-04-29T20:25:17.264" v="200" actId="47"/>
        <pc:sldMkLst>
          <pc:docMk/>
          <pc:sldMk cId="2091423031" sldId="2147378043"/>
        </pc:sldMkLst>
      </pc:sldChg>
      <pc:sldChg chg="del">
        <pc:chgData name="Alison Morgan" userId="4f19c8b6-60c1-4693-b023-8564a5a2de57" providerId="ADAL" clId="{E2C05022-CE67-4D97-9B31-D431AFB68616}" dt="2025-04-29T20:25:12.729" v="197" actId="47"/>
        <pc:sldMkLst>
          <pc:docMk/>
          <pc:sldMk cId="3718248056" sldId="2147378044"/>
        </pc:sldMkLst>
      </pc:sldChg>
      <pc:sldChg chg="del">
        <pc:chgData name="Alison Morgan" userId="4f19c8b6-60c1-4693-b023-8564a5a2de57" providerId="ADAL" clId="{E2C05022-CE67-4D97-9B31-D431AFB68616}" dt="2025-04-29T20:25:19.615" v="202" actId="47"/>
        <pc:sldMkLst>
          <pc:docMk/>
          <pc:sldMk cId="1383458609" sldId="2147378045"/>
        </pc:sldMkLst>
      </pc:sldChg>
      <pc:sldChg chg="del">
        <pc:chgData name="Alison Morgan" userId="4f19c8b6-60c1-4693-b023-8564a5a2de57" providerId="ADAL" clId="{E2C05022-CE67-4D97-9B31-D431AFB68616}" dt="2025-04-29T20:25:26.593" v="207" actId="47"/>
        <pc:sldMkLst>
          <pc:docMk/>
          <pc:sldMk cId="3414386550" sldId="2147378046"/>
        </pc:sldMkLst>
      </pc:sldChg>
      <pc:sldChg chg="del">
        <pc:chgData name="Alison Morgan" userId="4f19c8b6-60c1-4693-b023-8564a5a2de57" providerId="ADAL" clId="{E2C05022-CE67-4D97-9B31-D431AFB68616}" dt="2025-04-29T20:25:21.322" v="203" actId="47"/>
        <pc:sldMkLst>
          <pc:docMk/>
          <pc:sldMk cId="2423380121" sldId="2147378047"/>
        </pc:sldMkLst>
      </pc:sldChg>
      <pc:sldChg chg="del">
        <pc:chgData name="Alison Morgan" userId="4f19c8b6-60c1-4693-b023-8564a5a2de57" providerId="ADAL" clId="{E2C05022-CE67-4D97-9B31-D431AFB68616}" dt="2025-04-29T20:25:22.829" v="204" actId="47"/>
        <pc:sldMkLst>
          <pc:docMk/>
          <pc:sldMk cId="1684496513" sldId="2147378048"/>
        </pc:sldMkLst>
      </pc:sldChg>
      <pc:sldChg chg="del">
        <pc:chgData name="Alison Morgan" userId="4f19c8b6-60c1-4693-b023-8564a5a2de57" providerId="ADAL" clId="{E2C05022-CE67-4D97-9B31-D431AFB68616}" dt="2025-04-29T20:25:24.118" v="205" actId="47"/>
        <pc:sldMkLst>
          <pc:docMk/>
          <pc:sldMk cId="590262935" sldId="2147378049"/>
        </pc:sldMkLst>
      </pc:sldChg>
      <pc:sldChg chg="del">
        <pc:chgData name="Alison Morgan" userId="4f19c8b6-60c1-4693-b023-8564a5a2de57" providerId="ADAL" clId="{E2C05022-CE67-4D97-9B31-D431AFB68616}" dt="2025-04-29T20:25:27.550" v="208" actId="47"/>
        <pc:sldMkLst>
          <pc:docMk/>
          <pc:sldMk cId="2114110262" sldId="2147378050"/>
        </pc:sldMkLst>
      </pc:sldChg>
      <pc:sldChg chg="del">
        <pc:chgData name="Alison Morgan" userId="4f19c8b6-60c1-4693-b023-8564a5a2de57" providerId="ADAL" clId="{E2C05022-CE67-4D97-9B31-D431AFB68616}" dt="2025-04-29T20:25:31.106" v="210" actId="47"/>
        <pc:sldMkLst>
          <pc:docMk/>
          <pc:sldMk cId="1904859985" sldId="2147378052"/>
        </pc:sldMkLst>
      </pc:sldChg>
      <pc:sldChg chg="del">
        <pc:chgData name="Alison Morgan" userId="4f19c8b6-60c1-4693-b023-8564a5a2de57" providerId="ADAL" clId="{E2C05022-CE67-4D97-9B31-D431AFB68616}" dt="2025-04-29T20:25:29.672" v="209" actId="47"/>
        <pc:sldMkLst>
          <pc:docMk/>
          <pc:sldMk cId="3999468440" sldId="2147475574"/>
        </pc:sldMkLst>
      </pc:sldChg>
      <pc:sldChg chg="addSp delSp modSp mod">
        <pc:chgData name="Alison Morgan" userId="4f19c8b6-60c1-4693-b023-8564a5a2de57" providerId="ADAL" clId="{E2C05022-CE67-4D97-9B31-D431AFB68616}" dt="2025-04-29T21:19:10.418" v="446" actId="20577"/>
        <pc:sldMkLst>
          <pc:docMk/>
          <pc:sldMk cId="3517896774" sldId="2147475575"/>
        </pc:sldMkLst>
        <pc:spChg chg="mod">
          <ac:chgData name="Alison Morgan" userId="4f19c8b6-60c1-4693-b023-8564a5a2de57" providerId="ADAL" clId="{E2C05022-CE67-4D97-9B31-D431AFB68616}" dt="2025-04-29T21:19:10.418" v="446" actId="20577"/>
          <ac:spMkLst>
            <pc:docMk/>
            <pc:sldMk cId="3517896774" sldId="2147475575"/>
            <ac:spMk id="7" creationId="{30228C3B-A108-0C19-D6C4-69F356C8575C}"/>
          </ac:spMkLst>
        </pc:spChg>
        <pc:picChg chg="add mod">
          <ac:chgData name="Alison Morgan" userId="4f19c8b6-60c1-4693-b023-8564a5a2de57" providerId="ADAL" clId="{E2C05022-CE67-4D97-9B31-D431AFB68616}" dt="2025-04-29T21:18:35.146" v="314" actId="1076"/>
          <ac:picMkLst>
            <pc:docMk/>
            <pc:sldMk cId="3517896774" sldId="2147475575"/>
            <ac:picMk id="3" creationId="{B779B8E3-AB1C-51C0-49CD-467D45BB7E2F}"/>
          </ac:picMkLst>
        </pc:picChg>
      </pc:sldChg>
      <pc:sldChg chg="del">
        <pc:chgData name="Alison Morgan" userId="4f19c8b6-60c1-4693-b023-8564a5a2de57" providerId="ADAL" clId="{E2C05022-CE67-4D97-9B31-D431AFB68616}" dt="2025-04-29T20:25:25.741" v="206" actId="47"/>
        <pc:sldMkLst>
          <pc:docMk/>
          <pc:sldMk cId="2500384380" sldId="2147475576"/>
        </pc:sldMkLst>
      </pc:sldChg>
      <pc:sldMasterChg chg="delSldLayout">
        <pc:chgData name="Alison Morgan" userId="4f19c8b6-60c1-4693-b023-8564a5a2de57" providerId="ADAL" clId="{E2C05022-CE67-4D97-9B31-D431AFB68616}" dt="2025-04-29T21:04:43.977" v="311" actId="47"/>
        <pc:sldMasterMkLst>
          <pc:docMk/>
          <pc:sldMasterMk cId="3454842453" sldId="2147484061"/>
        </pc:sldMasterMkLst>
        <pc:sldLayoutChg chg="del">
          <pc:chgData name="Alison Morgan" userId="4f19c8b6-60c1-4693-b023-8564a5a2de57" providerId="ADAL" clId="{E2C05022-CE67-4D97-9B31-D431AFB68616}" dt="2025-04-29T20:28:10.968" v="220" actId="47"/>
          <pc:sldLayoutMkLst>
            <pc:docMk/>
            <pc:sldMasterMk cId="3454842453" sldId="2147484061"/>
            <pc:sldLayoutMk cId="3046824616" sldId="2147484303"/>
          </pc:sldLayoutMkLst>
        </pc:sldLayoutChg>
        <pc:sldLayoutChg chg="del">
          <pc:chgData name="Alison Morgan" userId="4f19c8b6-60c1-4693-b023-8564a5a2de57" providerId="ADAL" clId="{E2C05022-CE67-4D97-9B31-D431AFB68616}" dt="2025-04-29T21:04:34.607" v="310" actId="47"/>
          <pc:sldLayoutMkLst>
            <pc:docMk/>
            <pc:sldMasterMk cId="3454842453" sldId="2147484061"/>
            <pc:sldLayoutMk cId="2846119768" sldId="2147484304"/>
          </pc:sldLayoutMkLst>
        </pc:sldLayoutChg>
        <pc:sldLayoutChg chg="del">
          <pc:chgData name="Alison Morgan" userId="4f19c8b6-60c1-4693-b023-8564a5a2de57" providerId="ADAL" clId="{E2C05022-CE67-4D97-9B31-D431AFB68616}" dt="2025-04-29T20:30:14.478" v="229" actId="47"/>
          <pc:sldLayoutMkLst>
            <pc:docMk/>
            <pc:sldMasterMk cId="3454842453" sldId="2147484061"/>
            <pc:sldLayoutMk cId="674294027" sldId="2147484305"/>
          </pc:sldLayoutMkLst>
        </pc:sldLayoutChg>
        <pc:sldLayoutChg chg="del">
          <pc:chgData name="Alison Morgan" userId="4f19c8b6-60c1-4693-b023-8564a5a2de57" providerId="ADAL" clId="{E2C05022-CE67-4D97-9B31-D431AFB68616}" dt="2025-04-29T21:04:43.977" v="311" actId="47"/>
          <pc:sldLayoutMkLst>
            <pc:docMk/>
            <pc:sldMasterMk cId="3454842453" sldId="2147484061"/>
            <pc:sldLayoutMk cId="340481766" sldId="2147484306"/>
          </pc:sldLayoutMkLst>
        </pc:sldLayoutChg>
      </pc:sldMasterChg>
      <pc:sldMasterChg chg="delSldLayout">
        <pc:chgData name="Alison Morgan" userId="4f19c8b6-60c1-4693-b023-8564a5a2de57" providerId="ADAL" clId="{E2C05022-CE67-4D97-9B31-D431AFB68616}" dt="2025-04-29T20:33:23.770" v="273" actId="47"/>
        <pc:sldMasterMkLst>
          <pc:docMk/>
          <pc:sldMasterMk cId="4159736837" sldId="2147484270"/>
        </pc:sldMasterMkLst>
        <pc:sldLayoutChg chg="del">
          <pc:chgData name="Alison Morgan" userId="4f19c8b6-60c1-4693-b023-8564a5a2de57" providerId="ADAL" clId="{E2C05022-CE67-4D97-9B31-D431AFB68616}" dt="2025-04-29T20:33:23.770" v="273" actId="47"/>
          <pc:sldLayoutMkLst>
            <pc:docMk/>
            <pc:sldMasterMk cId="4159736837" sldId="2147484270"/>
            <pc:sldLayoutMk cId="3847907979" sldId="2147484296"/>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2E432-95E6-42AF-BDB2-1AA830225F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9D4063B-69A2-4675-BE41-463E4C9D920D}">
      <dgm:prSet custT="1"/>
      <dgm:spPr/>
      <dgm:t>
        <a:bodyPr/>
        <a:lstStyle/>
        <a:p>
          <a:pPr>
            <a:lnSpc>
              <a:spcPct val="100000"/>
            </a:lnSpc>
          </a:pPr>
          <a:r>
            <a:rPr lang="en-US" sz="2000" b="0" dirty="0"/>
            <a:t>Film on SBBC</a:t>
          </a:r>
          <a:endParaRPr lang="en-US" sz="2000" dirty="0"/>
        </a:p>
      </dgm:t>
    </dgm:pt>
    <dgm:pt modelId="{6E639332-E955-4720-8B8B-9DB9778DDC25}" type="parTrans" cxnId="{B4C680BF-585D-4FE2-A1E5-1C6F08CF9115}">
      <dgm:prSet/>
      <dgm:spPr/>
      <dgm:t>
        <a:bodyPr/>
        <a:lstStyle/>
        <a:p>
          <a:endParaRPr lang="en-US"/>
        </a:p>
      </dgm:t>
    </dgm:pt>
    <dgm:pt modelId="{7CB805A1-315D-4051-90FC-A0B5FB190F93}" type="sibTrans" cxnId="{B4C680BF-585D-4FE2-A1E5-1C6F08CF9115}">
      <dgm:prSet/>
      <dgm:spPr/>
      <dgm:t>
        <a:bodyPr/>
        <a:lstStyle/>
        <a:p>
          <a:endParaRPr lang="en-US"/>
        </a:p>
      </dgm:t>
    </dgm:pt>
    <dgm:pt modelId="{3D9DBEF7-3097-4E87-AF78-DA5D9783117D}">
      <dgm:prSet custT="1"/>
      <dgm:spPr/>
      <dgm:t>
        <a:bodyPr/>
        <a:lstStyle/>
        <a:p>
          <a:pPr>
            <a:lnSpc>
              <a:spcPct val="100000"/>
            </a:lnSpc>
          </a:pPr>
          <a:r>
            <a:rPr lang="en-US" sz="2000" b="0" dirty="0"/>
            <a:t>Overview of SBBC</a:t>
          </a:r>
          <a:endParaRPr lang="en-US" sz="2000" dirty="0"/>
        </a:p>
      </dgm:t>
    </dgm:pt>
    <dgm:pt modelId="{2A6899EE-813B-4DEE-9EAF-E1F664A11D75}" type="parTrans" cxnId="{522A4CA6-AA27-4CF3-B9FD-850F6D94F514}">
      <dgm:prSet/>
      <dgm:spPr/>
      <dgm:t>
        <a:bodyPr/>
        <a:lstStyle/>
        <a:p>
          <a:endParaRPr lang="en-US"/>
        </a:p>
      </dgm:t>
    </dgm:pt>
    <dgm:pt modelId="{1065AF5B-35A2-4EDF-B679-9329B35E7651}" type="sibTrans" cxnId="{522A4CA6-AA27-4CF3-B9FD-850F6D94F514}">
      <dgm:prSet/>
      <dgm:spPr/>
      <dgm:t>
        <a:bodyPr/>
        <a:lstStyle/>
        <a:p>
          <a:endParaRPr lang="en-US"/>
        </a:p>
      </dgm:t>
    </dgm:pt>
    <dgm:pt modelId="{A0063812-5E7E-4C47-A0FD-F52F10CE921D}">
      <dgm:prSet custT="1"/>
      <dgm:spPr/>
      <dgm:t>
        <a:bodyPr/>
        <a:lstStyle/>
        <a:p>
          <a:pPr>
            <a:lnSpc>
              <a:spcPct val="100000"/>
            </a:lnSpc>
          </a:pPr>
          <a:r>
            <a:rPr lang="en-US" sz="2000" dirty="0"/>
            <a:t>Discussion and practice</a:t>
          </a:r>
        </a:p>
      </dgm:t>
    </dgm:pt>
    <dgm:pt modelId="{FDD88D2B-70AD-4851-9EC3-23336BD5C71B}" type="parTrans" cxnId="{36E3CEC0-7627-4132-A92A-CBDE1E9EC354}">
      <dgm:prSet/>
      <dgm:spPr/>
      <dgm:t>
        <a:bodyPr/>
        <a:lstStyle/>
        <a:p>
          <a:endParaRPr lang="en-US"/>
        </a:p>
      </dgm:t>
    </dgm:pt>
    <dgm:pt modelId="{6A8FE29B-69D3-4980-B52C-6903AD1FAEEC}" type="sibTrans" cxnId="{36E3CEC0-7627-4132-A92A-CBDE1E9EC354}">
      <dgm:prSet/>
      <dgm:spPr/>
      <dgm:t>
        <a:bodyPr/>
        <a:lstStyle/>
        <a:p>
          <a:endParaRPr lang="en-US"/>
        </a:p>
      </dgm:t>
    </dgm:pt>
    <dgm:pt modelId="{FA221E8B-F365-4387-AA27-D7FC6F8033B2}" type="pres">
      <dgm:prSet presAssocID="{47D2E432-95E6-42AF-BDB2-1AA830225F1F}" presName="root" presStyleCnt="0">
        <dgm:presLayoutVars>
          <dgm:dir/>
          <dgm:resizeHandles val="exact"/>
        </dgm:presLayoutVars>
      </dgm:prSet>
      <dgm:spPr/>
    </dgm:pt>
    <dgm:pt modelId="{12E60D98-6961-405F-B6C5-4AD24143ABF3}" type="pres">
      <dgm:prSet presAssocID="{A9D4063B-69A2-4675-BE41-463E4C9D920D}" presName="compNode" presStyleCnt="0"/>
      <dgm:spPr/>
    </dgm:pt>
    <dgm:pt modelId="{D82394DB-4570-4CDF-B6B0-2F6C9C9A93FE}" type="pres">
      <dgm:prSet presAssocID="{A9D4063B-69A2-4675-BE41-463E4C9D920D}" presName="bgRect" presStyleLbl="bgShp" presStyleIdx="0" presStyleCnt="3" custLinFactNeighborY="1314"/>
      <dgm:spPr/>
    </dgm:pt>
    <dgm:pt modelId="{73B749CB-8C04-4534-8948-F0D05AC490BD}" type="pres">
      <dgm:prSet presAssocID="{A9D4063B-69A2-4675-BE41-463E4C9D920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ideo camera outline"/>
        </a:ext>
      </dgm:extLst>
    </dgm:pt>
    <dgm:pt modelId="{F9E672AD-E969-4922-BC1A-A18851A0AD0A}" type="pres">
      <dgm:prSet presAssocID="{A9D4063B-69A2-4675-BE41-463E4C9D920D}" presName="spaceRect" presStyleCnt="0"/>
      <dgm:spPr/>
    </dgm:pt>
    <dgm:pt modelId="{A9C7810E-815B-4E60-A8A3-64A420F9806B}" type="pres">
      <dgm:prSet presAssocID="{A9D4063B-69A2-4675-BE41-463E4C9D920D}" presName="parTx" presStyleLbl="revTx" presStyleIdx="0" presStyleCnt="3">
        <dgm:presLayoutVars>
          <dgm:chMax val="0"/>
          <dgm:chPref val="0"/>
        </dgm:presLayoutVars>
      </dgm:prSet>
      <dgm:spPr/>
    </dgm:pt>
    <dgm:pt modelId="{864E87BE-381A-485C-9EF8-CA131D6A00B3}" type="pres">
      <dgm:prSet presAssocID="{7CB805A1-315D-4051-90FC-A0B5FB190F93}" presName="sibTrans" presStyleCnt="0"/>
      <dgm:spPr/>
    </dgm:pt>
    <dgm:pt modelId="{31B7B90C-A8A4-466B-914F-E1BB09F01C71}" type="pres">
      <dgm:prSet presAssocID="{3D9DBEF7-3097-4E87-AF78-DA5D9783117D}" presName="compNode" presStyleCnt="0"/>
      <dgm:spPr/>
    </dgm:pt>
    <dgm:pt modelId="{AA952561-B2AF-4682-9BB5-93B6BC11372C}" type="pres">
      <dgm:prSet presAssocID="{3D9DBEF7-3097-4E87-AF78-DA5D9783117D}" presName="bgRect" presStyleLbl="bgShp" presStyleIdx="1" presStyleCnt="3" custScaleY="138462"/>
      <dgm:spPr/>
    </dgm:pt>
    <dgm:pt modelId="{A88297F1-AF28-4624-9F47-EA38EF0300E3}" type="pres">
      <dgm:prSet presAssocID="{3D9DBEF7-3097-4E87-AF78-DA5D9783117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bar chart with solid fill"/>
        </a:ext>
      </dgm:extLst>
    </dgm:pt>
    <dgm:pt modelId="{0C84D5B9-9ECF-46C4-B8BC-B7AAAE9C8426}" type="pres">
      <dgm:prSet presAssocID="{3D9DBEF7-3097-4E87-AF78-DA5D9783117D}" presName="spaceRect" presStyleCnt="0"/>
      <dgm:spPr/>
    </dgm:pt>
    <dgm:pt modelId="{2C8478C6-8058-4EA6-8DE4-E20CA9B91C20}" type="pres">
      <dgm:prSet presAssocID="{3D9DBEF7-3097-4E87-AF78-DA5D9783117D}" presName="parTx" presStyleLbl="revTx" presStyleIdx="1" presStyleCnt="3">
        <dgm:presLayoutVars>
          <dgm:chMax val="0"/>
          <dgm:chPref val="0"/>
        </dgm:presLayoutVars>
      </dgm:prSet>
      <dgm:spPr/>
    </dgm:pt>
    <dgm:pt modelId="{21DCD8C5-63DD-4019-8284-686E1C5DDEB6}" type="pres">
      <dgm:prSet presAssocID="{1065AF5B-35A2-4EDF-B679-9329B35E7651}" presName="sibTrans" presStyleCnt="0"/>
      <dgm:spPr/>
    </dgm:pt>
    <dgm:pt modelId="{3D168108-D5F8-4413-B4C8-886D12BAC9D7}" type="pres">
      <dgm:prSet presAssocID="{A0063812-5E7E-4C47-A0FD-F52F10CE921D}" presName="compNode" presStyleCnt="0"/>
      <dgm:spPr/>
    </dgm:pt>
    <dgm:pt modelId="{762EEFAB-1F5B-460B-990D-00862375E51B}" type="pres">
      <dgm:prSet presAssocID="{A0063812-5E7E-4C47-A0FD-F52F10CE921D}" presName="bgRect" presStyleLbl="bgShp" presStyleIdx="2" presStyleCnt="3"/>
      <dgm:spPr/>
    </dgm:pt>
    <dgm:pt modelId="{24FACBDF-69E5-4D64-ABDD-0912474BEAB6}" type="pres">
      <dgm:prSet presAssocID="{A0063812-5E7E-4C47-A0FD-F52F10CE921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ardroom with solid fill"/>
        </a:ext>
      </dgm:extLst>
    </dgm:pt>
    <dgm:pt modelId="{16EC7D5A-2640-4183-8529-3679B778C105}" type="pres">
      <dgm:prSet presAssocID="{A0063812-5E7E-4C47-A0FD-F52F10CE921D}" presName="spaceRect" presStyleCnt="0"/>
      <dgm:spPr/>
    </dgm:pt>
    <dgm:pt modelId="{19A1A502-A5B4-4E4E-86D7-9D8C135A83EE}" type="pres">
      <dgm:prSet presAssocID="{A0063812-5E7E-4C47-A0FD-F52F10CE921D}" presName="parTx" presStyleLbl="revTx" presStyleIdx="2" presStyleCnt="3">
        <dgm:presLayoutVars>
          <dgm:chMax val="0"/>
          <dgm:chPref val="0"/>
        </dgm:presLayoutVars>
      </dgm:prSet>
      <dgm:spPr/>
    </dgm:pt>
  </dgm:ptLst>
  <dgm:cxnLst>
    <dgm:cxn modelId="{12994A24-4445-4D26-A73E-710BF63DBD19}" type="presOf" srcId="{47D2E432-95E6-42AF-BDB2-1AA830225F1F}" destId="{FA221E8B-F365-4387-AA27-D7FC6F8033B2}" srcOrd="0" destOrd="0" presId="urn:microsoft.com/office/officeart/2018/2/layout/IconVerticalSolidList"/>
    <dgm:cxn modelId="{A232628B-052C-448F-BF8F-1876CC934F58}" type="presOf" srcId="{3D9DBEF7-3097-4E87-AF78-DA5D9783117D}" destId="{2C8478C6-8058-4EA6-8DE4-E20CA9B91C20}" srcOrd="0" destOrd="0" presId="urn:microsoft.com/office/officeart/2018/2/layout/IconVerticalSolidList"/>
    <dgm:cxn modelId="{E18C26A2-71BA-4A5B-9D19-64CA075387F0}" type="presOf" srcId="{A9D4063B-69A2-4675-BE41-463E4C9D920D}" destId="{A9C7810E-815B-4E60-A8A3-64A420F9806B}" srcOrd="0" destOrd="0" presId="urn:microsoft.com/office/officeart/2018/2/layout/IconVerticalSolidList"/>
    <dgm:cxn modelId="{522A4CA6-AA27-4CF3-B9FD-850F6D94F514}" srcId="{47D2E432-95E6-42AF-BDB2-1AA830225F1F}" destId="{3D9DBEF7-3097-4E87-AF78-DA5D9783117D}" srcOrd="1" destOrd="0" parTransId="{2A6899EE-813B-4DEE-9EAF-E1F664A11D75}" sibTransId="{1065AF5B-35A2-4EDF-B679-9329B35E7651}"/>
    <dgm:cxn modelId="{B4C680BF-585D-4FE2-A1E5-1C6F08CF9115}" srcId="{47D2E432-95E6-42AF-BDB2-1AA830225F1F}" destId="{A9D4063B-69A2-4675-BE41-463E4C9D920D}" srcOrd="0" destOrd="0" parTransId="{6E639332-E955-4720-8B8B-9DB9778DDC25}" sibTransId="{7CB805A1-315D-4051-90FC-A0B5FB190F93}"/>
    <dgm:cxn modelId="{36E3CEC0-7627-4132-A92A-CBDE1E9EC354}" srcId="{47D2E432-95E6-42AF-BDB2-1AA830225F1F}" destId="{A0063812-5E7E-4C47-A0FD-F52F10CE921D}" srcOrd="2" destOrd="0" parTransId="{FDD88D2B-70AD-4851-9EC3-23336BD5C71B}" sibTransId="{6A8FE29B-69D3-4980-B52C-6903AD1FAEEC}"/>
    <dgm:cxn modelId="{7908C1FF-9E9B-4271-A5D9-DAC40295B43A}" type="presOf" srcId="{A0063812-5E7E-4C47-A0FD-F52F10CE921D}" destId="{19A1A502-A5B4-4E4E-86D7-9D8C135A83EE}" srcOrd="0" destOrd="0" presId="urn:microsoft.com/office/officeart/2018/2/layout/IconVerticalSolidList"/>
    <dgm:cxn modelId="{3F9AAA94-BE72-42F7-968B-584B776700A3}" type="presParOf" srcId="{FA221E8B-F365-4387-AA27-D7FC6F8033B2}" destId="{12E60D98-6961-405F-B6C5-4AD24143ABF3}" srcOrd="0" destOrd="0" presId="urn:microsoft.com/office/officeart/2018/2/layout/IconVerticalSolidList"/>
    <dgm:cxn modelId="{39A7A99C-E5FF-46F1-9EB7-76674D9630AE}" type="presParOf" srcId="{12E60D98-6961-405F-B6C5-4AD24143ABF3}" destId="{D82394DB-4570-4CDF-B6B0-2F6C9C9A93FE}" srcOrd="0" destOrd="0" presId="urn:microsoft.com/office/officeart/2018/2/layout/IconVerticalSolidList"/>
    <dgm:cxn modelId="{93C5EEAC-0D9B-4DBE-A4CA-F7F988C1CC46}" type="presParOf" srcId="{12E60D98-6961-405F-B6C5-4AD24143ABF3}" destId="{73B749CB-8C04-4534-8948-F0D05AC490BD}" srcOrd="1" destOrd="0" presId="urn:microsoft.com/office/officeart/2018/2/layout/IconVerticalSolidList"/>
    <dgm:cxn modelId="{E6EC68E9-73C9-4F01-B08C-07D8EF470152}" type="presParOf" srcId="{12E60D98-6961-405F-B6C5-4AD24143ABF3}" destId="{F9E672AD-E969-4922-BC1A-A18851A0AD0A}" srcOrd="2" destOrd="0" presId="urn:microsoft.com/office/officeart/2018/2/layout/IconVerticalSolidList"/>
    <dgm:cxn modelId="{E8A53C3A-2761-4354-8BF1-8A84F9B46B18}" type="presParOf" srcId="{12E60D98-6961-405F-B6C5-4AD24143ABF3}" destId="{A9C7810E-815B-4E60-A8A3-64A420F9806B}" srcOrd="3" destOrd="0" presId="urn:microsoft.com/office/officeart/2018/2/layout/IconVerticalSolidList"/>
    <dgm:cxn modelId="{50077266-0038-470A-A313-E9BDA91FB02A}" type="presParOf" srcId="{FA221E8B-F365-4387-AA27-D7FC6F8033B2}" destId="{864E87BE-381A-485C-9EF8-CA131D6A00B3}" srcOrd="1" destOrd="0" presId="urn:microsoft.com/office/officeart/2018/2/layout/IconVerticalSolidList"/>
    <dgm:cxn modelId="{5F52BA41-FF4D-4C2B-A832-7467CC0BB29C}" type="presParOf" srcId="{FA221E8B-F365-4387-AA27-D7FC6F8033B2}" destId="{31B7B90C-A8A4-466B-914F-E1BB09F01C71}" srcOrd="2" destOrd="0" presId="urn:microsoft.com/office/officeart/2018/2/layout/IconVerticalSolidList"/>
    <dgm:cxn modelId="{CE594763-B9D9-4625-ACB1-0E6DA06D6467}" type="presParOf" srcId="{31B7B90C-A8A4-466B-914F-E1BB09F01C71}" destId="{AA952561-B2AF-4682-9BB5-93B6BC11372C}" srcOrd="0" destOrd="0" presId="urn:microsoft.com/office/officeart/2018/2/layout/IconVerticalSolidList"/>
    <dgm:cxn modelId="{53C6529E-4B20-4B0A-8740-93B261631E81}" type="presParOf" srcId="{31B7B90C-A8A4-466B-914F-E1BB09F01C71}" destId="{A88297F1-AF28-4624-9F47-EA38EF0300E3}" srcOrd="1" destOrd="0" presId="urn:microsoft.com/office/officeart/2018/2/layout/IconVerticalSolidList"/>
    <dgm:cxn modelId="{D51B8F04-CF63-44A1-B1B6-D23351CCBBDC}" type="presParOf" srcId="{31B7B90C-A8A4-466B-914F-E1BB09F01C71}" destId="{0C84D5B9-9ECF-46C4-B8BC-B7AAAE9C8426}" srcOrd="2" destOrd="0" presId="urn:microsoft.com/office/officeart/2018/2/layout/IconVerticalSolidList"/>
    <dgm:cxn modelId="{F72BDDB0-5D34-4B7A-8A09-EE1788A88004}" type="presParOf" srcId="{31B7B90C-A8A4-466B-914F-E1BB09F01C71}" destId="{2C8478C6-8058-4EA6-8DE4-E20CA9B91C20}" srcOrd="3" destOrd="0" presId="urn:microsoft.com/office/officeart/2018/2/layout/IconVerticalSolidList"/>
    <dgm:cxn modelId="{D31C4FF8-4769-4FC8-8C58-981BCBB5DF80}" type="presParOf" srcId="{FA221E8B-F365-4387-AA27-D7FC6F8033B2}" destId="{21DCD8C5-63DD-4019-8284-686E1C5DDEB6}" srcOrd="3" destOrd="0" presId="urn:microsoft.com/office/officeart/2018/2/layout/IconVerticalSolidList"/>
    <dgm:cxn modelId="{30A49F57-52DB-4F8D-950F-09201C4E13FF}" type="presParOf" srcId="{FA221E8B-F365-4387-AA27-D7FC6F8033B2}" destId="{3D168108-D5F8-4413-B4C8-886D12BAC9D7}" srcOrd="4" destOrd="0" presId="urn:microsoft.com/office/officeart/2018/2/layout/IconVerticalSolidList"/>
    <dgm:cxn modelId="{B384BDE0-B861-423A-B893-6520C09A8991}" type="presParOf" srcId="{3D168108-D5F8-4413-B4C8-886D12BAC9D7}" destId="{762EEFAB-1F5B-460B-990D-00862375E51B}" srcOrd="0" destOrd="0" presId="urn:microsoft.com/office/officeart/2018/2/layout/IconVerticalSolidList"/>
    <dgm:cxn modelId="{74E2C74D-3A47-4366-9223-5C66CED5D524}" type="presParOf" srcId="{3D168108-D5F8-4413-B4C8-886D12BAC9D7}" destId="{24FACBDF-69E5-4D64-ABDD-0912474BEAB6}" srcOrd="1" destOrd="0" presId="urn:microsoft.com/office/officeart/2018/2/layout/IconVerticalSolidList"/>
    <dgm:cxn modelId="{870E51D4-0050-4B1A-862A-D05EAAD2C7CF}" type="presParOf" srcId="{3D168108-D5F8-4413-B4C8-886D12BAC9D7}" destId="{16EC7D5A-2640-4183-8529-3679B778C105}" srcOrd="2" destOrd="0" presId="urn:microsoft.com/office/officeart/2018/2/layout/IconVerticalSolidList"/>
    <dgm:cxn modelId="{8B8F9818-53E4-4DA2-94A4-C83CF369BCEB}" type="presParOf" srcId="{3D168108-D5F8-4413-B4C8-886D12BAC9D7}" destId="{19A1A502-A5B4-4E4E-86D7-9D8C135A83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394DB-4570-4CDF-B6B0-2F6C9C9A93FE}">
      <dsp:nvSpPr>
        <dsp:cNvPr id="0" name=""/>
        <dsp:cNvSpPr/>
      </dsp:nvSpPr>
      <dsp:spPr>
        <a:xfrm>
          <a:off x="0" y="12714"/>
          <a:ext cx="7431741" cy="868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749CB-8C04-4534-8948-F0D05AC490BD}">
      <dsp:nvSpPr>
        <dsp:cNvPr id="0" name=""/>
        <dsp:cNvSpPr/>
      </dsp:nvSpPr>
      <dsp:spPr>
        <a:xfrm>
          <a:off x="262687" y="196691"/>
          <a:ext cx="477613" cy="47761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7810E-815B-4E60-A8A3-64A420F9806B}">
      <dsp:nvSpPr>
        <dsp:cNvPr id="0" name=""/>
        <dsp:cNvSpPr/>
      </dsp:nvSpPr>
      <dsp:spPr>
        <a:xfrm>
          <a:off x="1002987" y="1304"/>
          <a:ext cx="6428753" cy="86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04" tIns="91904" rIns="91904" bIns="91904" numCol="1" spcCol="1270" anchor="ctr" anchorCtr="0">
          <a:noAutofit/>
        </a:bodyPr>
        <a:lstStyle/>
        <a:p>
          <a:pPr marL="0" lvl="0" indent="0" algn="l" defTabSz="889000">
            <a:lnSpc>
              <a:spcPct val="100000"/>
            </a:lnSpc>
            <a:spcBef>
              <a:spcPct val="0"/>
            </a:spcBef>
            <a:spcAft>
              <a:spcPct val="35000"/>
            </a:spcAft>
            <a:buNone/>
          </a:pPr>
          <a:r>
            <a:rPr lang="en-US" sz="2000" b="0" kern="1200" dirty="0"/>
            <a:t>Film on SBBC</a:t>
          </a:r>
          <a:endParaRPr lang="en-US" sz="2000" kern="1200" dirty="0"/>
        </a:p>
      </dsp:txBody>
      <dsp:txXfrm>
        <a:off x="1002987" y="1304"/>
        <a:ext cx="6428753" cy="868387"/>
      </dsp:txXfrm>
    </dsp:sp>
    <dsp:sp modelId="{AA952561-B2AF-4682-9BB5-93B6BC11372C}">
      <dsp:nvSpPr>
        <dsp:cNvPr id="0" name=""/>
        <dsp:cNvSpPr/>
      </dsp:nvSpPr>
      <dsp:spPr>
        <a:xfrm>
          <a:off x="0" y="1086788"/>
          <a:ext cx="7431741" cy="12023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297F1-AF28-4624-9F47-EA38EF0300E3}">
      <dsp:nvSpPr>
        <dsp:cNvPr id="0" name=""/>
        <dsp:cNvSpPr/>
      </dsp:nvSpPr>
      <dsp:spPr>
        <a:xfrm>
          <a:off x="262687" y="1449174"/>
          <a:ext cx="477613" cy="47761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478C6-8058-4EA6-8DE4-E20CA9B91C20}">
      <dsp:nvSpPr>
        <dsp:cNvPr id="0" name=""/>
        <dsp:cNvSpPr/>
      </dsp:nvSpPr>
      <dsp:spPr>
        <a:xfrm>
          <a:off x="1002987" y="1253787"/>
          <a:ext cx="6428753" cy="86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04" tIns="91904" rIns="91904" bIns="91904" numCol="1" spcCol="1270" anchor="ctr" anchorCtr="0">
          <a:noAutofit/>
        </a:bodyPr>
        <a:lstStyle/>
        <a:p>
          <a:pPr marL="0" lvl="0" indent="0" algn="l" defTabSz="889000">
            <a:lnSpc>
              <a:spcPct val="100000"/>
            </a:lnSpc>
            <a:spcBef>
              <a:spcPct val="0"/>
            </a:spcBef>
            <a:spcAft>
              <a:spcPct val="35000"/>
            </a:spcAft>
            <a:buNone/>
          </a:pPr>
          <a:r>
            <a:rPr lang="en-US" sz="2000" b="0" kern="1200" dirty="0"/>
            <a:t>Overview of SBBC</a:t>
          </a:r>
          <a:endParaRPr lang="en-US" sz="2000" kern="1200" dirty="0"/>
        </a:p>
      </dsp:txBody>
      <dsp:txXfrm>
        <a:off x="1002987" y="1253787"/>
        <a:ext cx="6428753" cy="868387"/>
      </dsp:txXfrm>
    </dsp:sp>
    <dsp:sp modelId="{762EEFAB-1F5B-460B-990D-00862375E51B}">
      <dsp:nvSpPr>
        <dsp:cNvPr id="0" name=""/>
        <dsp:cNvSpPr/>
      </dsp:nvSpPr>
      <dsp:spPr>
        <a:xfrm>
          <a:off x="0" y="2506271"/>
          <a:ext cx="7431741" cy="868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ACBDF-69E5-4D64-ABDD-0912474BEAB6}">
      <dsp:nvSpPr>
        <dsp:cNvPr id="0" name=""/>
        <dsp:cNvSpPr/>
      </dsp:nvSpPr>
      <dsp:spPr>
        <a:xfrm>
          <a:off x="262687" y="2701658"/>
          <a:ext cx="477613" cy="47761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1A502-A5B4-4E4E-86D7-9D8C135A83EE}">
      <dsp:nvSpPr>
        <dsp:cNvPr id="0" name=""/>
        <dsp:cNvSpPr/>
      </dsp:nvSpPr>
      <dsp:spPr>
        <a:xfrm>
          <a:off x="1002987" y="2506271"/>
          <a:ext cx="6428753" cy="86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04" tIns="91904" rIns="91904" bIns="91904" numCol="1" spcCol="1270" anchor="ctr" anchorCtr="0">
          <a:noAutofit/>
        </a:bodyPr>
        <a:lstStyle/>
        <a:p>
          <a:pPr marL="0" lvl="0" indent="0" algn="l" defTabSz="889000">
            <a:lnSpc>
              <a:spcPct val="100000"/>
            </a:lnSpc>
            <a:spcBef>
              <a:spcPct val="0"/>
            </a:spcBef>
            <a:spcAft>
              <a:spcPct val="35000"/>
            </a:spcAft>
            <a:buNone/>
          </a:pPr>
          <a:r>
            <a:rPr lang="en-US" sz="2000" kern="1200" dirty="0"/>
            <a:t>Discussion and practice</a:t>
          </a:r>
        </a:p>
      </dsp:txBody>
      <dsp:txXfrm>
        <a:off x="1002987" y="2506271"/>
        <a:ext cx="6428753" cy="8683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53853" y="0"/>
            <a:ext cx="3024770" cy="458788"/>
          </a:xfrm>
          <a:prstGeom prst="rect">
            <a:avLst/>
          </a:prstGeom>
        </p:spPr>
        <p:txBody>
          <a:bodyPr vert="horz" lIns="91440" tIns="45720" rIns="91440" bIns="45720" rtlCol="0"/>
          <a:lstStyle>
            <a:lvl1pPr algn="r">
              <a:defRPr sz="1200"/>
            </a:lvl1pPr>
          </a:lstStyle>
          <a:p>
            <a:fld id="{EC0A0990-8FEE-4574-92D1-A0FBB2A7D44F}" type="datetimeFigureOut">
              <a:rPr lang="en-GB" smtClean="0"/>
              <a:t>14/05/2025</a:t>
            </a:fld>
            <a:endParaRPr lang="en-GB"/>
          </a:p>
        </p:txBody>
      </p:sp>
      <p:sp>
        <p:nvSpPr>
          <p:cNvPr id="4" name="Footer Placeholder 3"/>
          <p:cNvSpPr>
            <a:spLocks noGrp="1"/>
          </p:cNvSpPr>
          <p:nvPr>
            <p:ph type="ftr" sz="quarter" idx="2"/>
          </p:nvPr>
        </p:nvSpPr>
        <p:spPr>
          <a:xfrm>
            <a:off x="0" y="8685214"/>
            <a:ext cx="302477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53853" y="8685214"/>
            <a:ext cx="3024770" cy="458787"/>
          </a:xfrm>
          <a:prstGeom prst="rect">
            <a:avLst/>
          </a:prstGeom>
        </p:spPr>
        <p:txBody>
          <a:bodyPr vert="horz" lIns="91440" tIns="45720" rIns="91440" bIns="45720" rtlCol="0" anchor="b"/>
          <a:lstStyle>
            <a:lvl1pPr algn="r">
              <a:defRPr sz="1200"/>
            </a:lvl1pPr>
          </a:lstStyle>
          <a:p>
            <a:fld id="{334A44FE-7D88-43C8-BC42-F838C7B01E4A}" type="slidenum">
              <a:rPr lang="en-GB" smtClean="0"/>
              <a:t>‹#›</a:t>
            </a:fld>
            <a:endParaRPr lang="en-GB"/>
          </a:p>
        </p:txBody>
      </p:sp>
    </p:spTree>
    <p:extLst>
      <p:ext uri="{BB962C8B-B14F-4D97-AF65-F5344CB8AC3E}">
        <p14:creationId xmlns:p14="http://schemas.microsoft.com/office/powerpoint/2010/main" val="387390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B9E71765-A57F-194E-8EBA-4EDD644D146C}" type="datetimeFigureOut">
              <a:rPr lang="en-US" smtClean="0"/>
              <a:t>5/14/2025</a:t>
            </a:fld>
            <a:endParaRPr lang="en-US"/>
          </a:p>
        </p:txBody>
      </p:sp>
      <p:sp>
        <p:nvSpPr>
          <p:cNvPr id="4" name="Slide Image Placeholder 3"/>
          <p:cNvSpPr>
            <a:spLocks noGrp="1" noRot="1" noChangeAspect="1"/>
          </p:cNvSpPr>
          <p:nvPr>
            <p:ph type="sldImg" idx="2"/>
          </p:nvPr>
        </p:nvSpPr>
        <p:spPr>
          <a:xfrm>
            <a:off x="747713" y="1143000"/>
            <a:ext cx="5484812"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2996B92B-51F3-6F40-A917-0A21556D3DBB}" type="slidenum">
              <a:rPr lang="en-US" smtClean="0"/>
              <a:t>‹#›</a:t>
            </a:fld>
            <a:endParaRPr lang="en-US"/>
          </a:p>
        </p:txBody>
      </p:sp>
    </p:spTree>
    <p:extLst>
      <p:ext uri="{BB962C8B-B14F-4D97-AF65-F5344CB8AC3E}">
        <p14:creationId xmlns:p14="http://schemas.microsoft.com/office/powerpoint/2010/main" val="44506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6B92B-51F3-6F40-A917-0A21556D3DBB}" type="slidenum">
              <a:rPr lang="en-US" smtClean="0"/>
              <a:t>4</a:t>
            </a:fld>
            <a:endParaRPr lang="en-US"/>
          </a:p>
        </p:txBody>
      </p:sp>
    </p:spTree>
    <p:extLst>
      <p:ext uri="{BB962C8B-B14F-4D97-AF65-F5344CB8AC3E}">
        <p14:creationId xmlns:p14="http://schemas.microsoft.com/office/powerpoint/2010/main" val="346033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r>
              <a:rPr lang="en-GB" sz="1200" b="0" i="0" u="none" strike="noStrike" baseline="0">
                <a:solidFill>
                  <a:srgbClr val="000000"/>
                </a:solidFill>
                <a:latin typeface="Baskerville"/>
              </a:rPr>
              <a:t>SBBC’s </a:t>
            </a:r>
            <a:r>
              <a:rPr lang="en-GB" sz="1200" b="1" i="0" u="none" strike="noStrike" baseline="0">
                <a:solidFill>
                  <a:srgbClr val="000000"/>
                </a:solidFill>
                <a:latin typeface="Baskerville"/>
              </a:rPr>
              <a:t>training innovations </a:t>
            </a:r>
            <a:r>
              <a:rPr lang="en-GB" sz="1200" b="0" i="0" u="none" strike="noStrike" baseline="0">
                <a:solidFill>
                  <a:srgbClr val="000000"/>
                </a:solidFill>
                <a:latin typeface="Baskerville"/>
              </a:rPr>
              <a:t>are designed to integrate with simulation scenarios, focusing on key maternal and </a:t>
            </a:r>
            <a:r>
              <a:rPr lang="en-GB" sz="1200" b="0" i="0" u="none" strike="noStrike" baseline="0" err="1">
                <a:solidFill>
                  <a:srgbClr val="000000"/>
                </a:solidFill>
                <a:latin typeface="Baskerville"/>
              </a:rPr>
              <a:t>newborn</a:t>
            </a:r>
            <a:r>
              <a:rPr lang="en-GB" sz="1200" b="0" i="0" u="none" strike="noStrike" baseline="0">
                <a:solidFill>
                  <a:srgbClr val="000000"/>
                </a:solidFill>
                <a:latin typeface="Baskerville"/>
              </a:rPr>
              <a:t> lifesaving skills. This bridges the gap between clinical theory and care. The local facility champions facilitate regular simulation training on </a:t>
            </a:r>
            <a:r>
              <a:rPr lang="en-GB" sz="1200" b="0" i="0" u="none" strike="noStrike" baseline="0" err="1">
                <a:solidFill>
                  <a:srgbClr val="000000"/>
                </a:solidFill>
                <a:latin typeface="Baskerville"/>
              </a:rPr>
              <a:t>labor</a:t>
            </a:r>
            <a:r>
              <a:rPr lang="en-GB" sz="1200" b="0" i="0" u="none" strike="noStrike" baseline="0">
                <a:solidFill>
                  <a:srgbClr val="000000"/>
                </a:solidFill>
                <a:latin typeface="Baskerville"/>
              </a:rPr>
              <a:t> management, postpartum bleeding, </a:t>
            </a:r>
            <a:r>
              <a:rPr lang="en-GB" sz="1200" b="0" i="0" u="none" strike="noStrike" baseline="0" err="1">
                <a:solidFill>
                  <a:srgbClr val="000000"/>
                </a:solidFill>
                <a:latin typeface="Baskerville"/>
              </a:rPr>
              <a:t>newborn</a:t>
            </a:r>
            <a:r>
              <a:rPr lang="en-GB" sz="1200" b="0" i="0" u="none" strike="noStrike" baseline="0">
                <a:solidFill>
                  <a:srgbClr val="000000"/>
                </a:solidFill>
                <a:latin typeface="Baskerville"/>
              </a:rPr>
              <a:t> resuscitation, and essential </a:t>
            </a:r>
            <a:r>
              <a:rPr lang="en-GB" sz="1200" b="0" i="0" u="none" strike="noStrike" baseline="0" err="1">
                <a:solidFill>
                  <a:srgbClr val="000000"/>
                </a:solidFill>
                <a:latin typeface="Baskerville"/>
              </a:rPr>
              <a:t>newborn</a:t>
            </a:r>
            <a:r>
              <a:rPr lang="en-GB" sz="1200" b="0" i="0" u="none" strike="noStrike" baseline="0">
                <a:solidFill>
                  <a:srgbClr val="000000"/>
                </a:solidFill>
                <a:latin typeface="Baskerville"/>
              </a:rPr>
              <a:t> care. The training sessions are guided by the </a:t>
            </a:r>
            <a:r>
              <a:rPr lang="en-GB" sz="1200" b="0" i="0" u="sng" strike="noStrike" baseline="0">
                <a:solidFill>
                  <a:srgbClr val="000000"/>
                </a:solidFill>
                <a:latin typeface="Baskerville"/>
              </a:rPr>
              <a:t>Helping Mothers and Babies Survive </a:t>
            </a:r>
            <a:r>
              <a:rPr lang="en-GB" sz="1200" b="0" i="0" u="none" strike="noStrike" baseline="0">
                <a:solidFill>
                  <a:srgbClr val="000000"/>
                </a:solidFill>
                <a:latin typeface="Baskerville"/>
              </a:rPr>
              <a:t>programs. The local facility champions receive weekly feedback on their own facility’s clinical data (key performance indicators and perinatal outcomes) and adjust ongoing trainings to address identified gaps. The </a:t>
            </a:r>
            <a:r>
              <a:rPr lang="en-GB" sz="1200" b="1" i="0" u="none" strike="noStrike" baseline="0">
                <a:solidFill>
                  <a:srgbClr val="000000"/>
                </a:solidFill>
                <a:latin typeface="Baskerville"/>
              </a:rPr>
              <a:t>clinical innovations </a:t>
            </a:r>
            <a:r>
              <a:rPr lang="en-GB" sz="1200" b="0" i="0" u="none" strike="noStrike" baseline="0">
                <a:solidFill>
                  <a:srgbClr val="000000"/>
                </a:solidFill>
                <a:latin typeface="Baskerville"/>
              </a:rPr>
              <a:t>are designed to ease the job of the health workers in </a:t>
            </a:r>
            <a:r>
              <a:rPr lang="en-GB" sz="1200" b="0" i="0" u="none" strike="noStrike" baseline="0" err="1">
                <a:solidFill>
                  <a:srgbClr val="000000"/>
                </a:solidFill>
                <a:latin typeface="Baskerville"/>
              </a:rPr>
              <a:t>fetal</a:t>
            </a:r>
            <a:r>
              <a:rPr lang="en-GB" sz="1200" b="0" i="0" u="none" strike="noStrike" baseline="0">
                <a:solidFill>
                  <a:srgbClr val="000000"/>
                </a:solidFill>
                <a:latin typeface="Baskerville"/>
              </a:rPr>
              <a:t> heart rate monitoring and </a:t>
            </a:r>
            <a:r>
              <a:rPr lang="en-GB" sz="1200" b="0" i="0" u="none" strike="noStrike" baseline="0" err="1">
                <a:solidFill>
                  <a:srgbClr val="000000"/>
                </a:solidFill>
                <a:latin typeface="Baskerville"/>
              </a:rPr>
              <a:t>newborn</a:t>
            </a:r>
            <a:r>
              <a:rPr lang="en-GB" sz="1200" b="0" i="0" u="none" strike="noStrike" baseline="0">
                <a:solidFill>
                  <a:srgbClr val="000000"/>
                </a:solidFill>
                <a:latin typeface="Baskerville"/>
              </a:rPr>
              <a:t> resuscitation. </a:t>
            </a:r>
          </a:p>
          <a:p>
            <a:pPr algn="just"/>
            <a:endParaRPr lang="en-GB" sz="1200" b="0" i="0" u="none" strike="noStrike" baseline="0">
              <a:solidFill>
                <a:srgbClr val="000000"/>
              </a:solidFill>
              <a:latin typeface="Baskerville"/>
            </a:endParaRPr>
          </a:p>
          <a:p>
            <a:pPr algn="just"/>
            <a:r>
              <a:rPr lang="en-GB" sz="1200" b="1" i="0" u="none" strike="noStrike" baseline="0">
                <a:solidFill>
                  <a:srgbClr val="000000"/>
                </a:solidFill>
                <a:latin typeface="Baskerville"/>
              </a:rPr>
              <a:t>Continuous QI </a:t>
            </a:r>
            <a:r>
              <a:rPr lang="en-GB" sz="1200" b="0" i="0" u="none" strike="noStrike" baseline="0">
                <a:solidFill>
                  <a:srgbClr val="000000"/>
                </a:solidFill>
                <a:latin typeface="Baskerville"/>
              </a:rPr>
              <a:t>is integrated through regular on-the-job, low-dose, high-frequency simulation-based training. Targeted training is done by utilizing local data and feedback loops, to visualize gaps in clinical care and guide areas for improvement. Adequate training of local facility champions who can facilitate CQI simulation training is considered essential for these processes to happen to stimulate a gradual and sustainable culture change. To implement SBBC in a sustainable way, it is also important that the program is incorporated into national systems.</a:t>
            </a:r>
            <a:endParaRPr lang="en-GB"/>
          </a:p>
          <a:p>
            <a:pPr marL="0" lvl="0" indent="0" algn="l" rtl="0">
              <a:lnSpc>
                <a:spcPct val="100000"/>
              </a:lnSpc>
              <a:spcBef>
                <a:spcPts val="0"/>
              </a:spcBef>
              <a:spcAft>
                <a:spcPts val="0"/>
              </a:spcAft>
              <a:buSzPts val="1100"/>
              <a:buNone/>
            </a:pPr>
            <a:endParaRPr/>
          </a:p>
        </p:txBody>
      </p:sp>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875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89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highlight>
                  <a:srgbClr val="FFFFFF"/>
                </a:highlight>
                <a:latin typeface="Calibri" panose="020F0502020204030204" pitchFamily="34" charset="0"/>
              </a:rPr>
              <a:t>So, what has been the impact of the Safer Births Bundle of Care?  </a:t>
            </a:r>
            <a:endParaRPr lang="en-GB" sz="2800"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This graph shows the combined number of newborn deaths from March 2020 to October 2023. ​</a:t>
            </a:r>
            <a:endParaRPr lang="en-GB" sz="2800"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The bundle was implemented in a stepped-wedge manner, and the vertical lines show when the different regions started. </a:t>
            </a:r>
            <a:endParaRPr lang="en-GB" sz="2800" b="0" i="0" dirty="0">
              <a:solidFill>
                <a:srgbClr val="000000"/>
              </a:solidFill>
              <a:effectLst/>
              <a:highlight>
                <a:srgbClr val="FFFFFF"/>
              </a:highlight>
              <a:latin typeface="Segoe UI" panose="020B0502040204020203" pitchFamily="34" charset="0"/>
            </a:endParaRPr>
          </a:p>
          <a:p>
            <a:pPr algn="l" rtl="0" fontAlgn="base"/>
            <a:r>
              <a:rPr lang="en-GB" sz="1800" b="1" i="0" dirty="0">
                <a:solidFill>
                  <a:srgbClr val="000000"/>
                </a:solidFill>
                <a:effectLst/>
                <a:highlight>
                  <a:srgbClr val="FFFFFF"/>
                </a:highlight>
                <a:latin typeface="Calibri" panose="020F0502020204030204" pitchFamily="34" charset="0"/>
              </a:rPr>
              <a:t>You see how the mortality is steadily decreasing.​</a:t>
            </a:r>
            <a:r>
              <a:rPr lang="en-GB" sz="1800" b="0" i="0" dirty="0">
                <a:solidFill>
                  <a:srgbClr val="000000"/>
                </a:solidFill>
                <a:effectLst/>
                <a:highlight>
                  <a:srgbClr val="FFFFFF"/>
                </a:highlight>
                <a:latin typeface="Calibri" panose="020F0502020204030204" pitchFamily="34" charset="0"/>
              </a:rPr>
              <a:t> </a:t>
            </a:r>
            <a:endParaRPr lang="en-GB" sz="2800" b="0" i="0" dirty="0">
              <a:solidFill>
                <a:srgbClr val="000000"/>
              </a:solidFill>
              <a:effectLst/>
              <a:highlight>
                <a:srgbClr val="FFFFFF"/>
              </a:highlight>
              <a:latin typeface="Segoe UI" panose="020B0502040204020203" pitchFamily="34" charset="0"/>
            </a:endParaRPr>
          </a:p>
          <a:p>
            <a:pPr algn="l" rtl="0" fontAlgn="base"/>
            <a:r>
              <a:rPr lang="en-GB" sz="1800" b="1" i="0" dirty="0">
                <a:solidFill>
                  <a:srgbClr val="000000"/>
                </a:solidFill>
                <a:effectLst/>
                <a:highlight>
                  <a:srgbClr val="FFFFFF"/>
                </a:highlight>
                <a:latin typeface="Calibri" panose="020F0502020204030204" pitchFamily="34" charset="0"/>
              </a:rPr>
              <a:t>During this period, newborn morality rate dropped by 45%. ​</a:t>
            </a:r>
            <a:r>
              <a:rPr lang="en-GB" sz="1800" b="0" i="0" dirty="0">
                <a:solidFill>
                  <a:srgbClr val="000000"/>
                </a:solidFill>
                <a:effectLst/>
                <a:highlight>
                  <a:srgbClr val="FFFFFF"/>
                </a:highlight>
                <a:latin typeface="Calibri" panose="020F0502020204030204" pitchFamily="34" charset="0"/>
              </a:rPr>
              <a:t> </a:t>
            </a:r>
            <a:endParaRPr lang="en-GB" sz="2800" b="0" i="0" dirty="0">
              <a:solidFill>
                <a:srgbClr val="000000"/>
              </a:solidFill>
              <a:effectLst/>
              <a:highlight>
                <a:srgbClr val="FFFFFF"/>
              </a:highlight>
              <a:latin typeface="Segoe UI" panose="020B0502040204020203" pitchFamily="34" charset="0"/>
            </a:endParaRPr>
          </a:p>
          <a:p>
            <a:pPr algn="l" rtl="0" fontAlgn="base"/>
            <a:r>
              <a:rPr lang="en-GB" sz="1800" b="1" i="0" dirty="0">
                <a:solidFill>
                  <a:srgbClr val="000000"/>
                </a:solidFill>
                <a:effectLst/>
                <a:highlight>
                  <a:srgbClr val="FFFFFF"/>
                </a:highlight>
                <a:latin typeface="Calibri" panose="020F0502020204030204" pitchFamily="34" charset="0"/>
              </a:rPr>
              <a:t>Please be aware this is unpublished preliminary data, not adjusted for time and other factors.</a:t>
            </a:r>
            <a:endParaRPr lang="en-GB" sz="2800" b="0" i="0" dirty="0">
              <a:solidFill>
                <a:srgbClr val="000000"/>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999DB9B1-1C9A-4BAB-A40D-E75262252C25}" type="slidenum">
              <a:rPr lang="nb-NO" smtClean="0"/>
              <a:t>10</a:t>
            </a:fld>
            <a:endParaRPr lang="nb-NO"/>
          </a:p>
        </p:txBody>
      </p:sp>
    </p:spTree>
    <p:extLst>
      <p:ext uri="{BB962C8B-B14F-4D97-AF65-F5344CB8AC3E}">
        <p14:creationId xmlns:p14="http://schemas.microsoft.com/office/powerpoint/2010/main" val="329073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highlight>
                  <a:srgbClr val="FFFFFF"/>
                </a:highlight>
                <a:latin typeface="Calibri" panose="020F0502020204030204" pitchFamily="34" charset="0"/>
              </a:rPr>
              <a:t>The really BIG surprise is related to maternal mortality. ​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We hypothesized a 10% reduction, but we saw a </a:t>
            </a:r>
            <a:r>
              <a:rPr lang="en-GB" sz="1800" b="1" i="0" dirty="0">
                <a:solidFill>
                  <a:srgbClr val="000000"/>
                </a:solidFill>
                <a:effectLst/>
                <a:highlight>
                  <a:srgbClr val="FFFFFF"/>
                </a:highlight>
                <a:latin typeface="Calibri" panose="020F0502020204030204" pitchFamily="34" charset="0"/>
              </a:rPr>
              <a:t>MUCH</a:t>
            </a:r>
            <a:r>
              <a:rPr lang="en-GB" sz="1800" b="0" i="0" dirty="0">
                <a:solidFill>
                  <a:srgbClr val="000000"/>
                </a:solidFill>
                <a:effectLst/>
                <a:highlight>
                  <a:srgbClr val="FFFFFF"/>
                </a:highlight>
                <a:latin typeface="Calibri" panose="020F0502020204030204" pitchFamily="34" charset="0"/>
              </a:rPr>
              <a:t> bigger reduction​.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Starting at around 300 deaths per 100,000 births in baseline – down to 60.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1" i="0" dirty="0">
                <a:solidFill>
                  <a:srgbClr val="000000"/>
                </a:solidFill>
                <a:effectLst/>
                <a:highlight>
                  <a:srgbClr val="FFFFFF"/>
                </a:highlight>
                <a:latin typeface="Calibri" panose="020F0502020204030204" pitchFamily="34" charset="0"/>
              </a:rPr>
              <a:t>Overall, an absolute 70% reduction in maternal mortality!​</a:t>
            </a:r>
            <a:r>
              <a:rPr lang="en-GB" sz="1800" b="0" i="0" dirty="0">
                <a:solidFill>
                  <a:srgbClr val="000000"/>
                </a:solidFill>
                <a:effectLst/>
                <a:highlight>
                  <a:srgbClr val="FFFFFF"/>
                </a:highlight>
                <a:latin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Aptos" panose="020B0004020202020204" pitchFamily="34" charset="0"/>
              </a:rPr>
              <a:t>Well-trained and competent nurse midwives save lives!!</a:t>
            </a:r>
            <a:endParaRPr lang="en-GB" sz="1200" b="0" i="0" dirty="0">
              <a:solidFill>
                <a:srgbClr val="000000"/>
              </a:solidFill>
              <a:effectLst/>
              <a:highlight>
                <a:srgbClr val="FFFFFF"/>
              </a:highlight>
              <a:latin typeface="Calibri" panose="020F0502020204030204" pitchFamily="34" charset="0"/>
            </a:endParaRPr>
          </a:p>
          <a:p>
            <a:pPr algn="l" rtl="0" fontAlgn="base"/>
            <a:endParaRPr lang="en-GB" b="0" i="0" dirty="0">
              <a:solidFill>
                <a:srgbClr val="000000"/>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999DB9B1-1C9A-4BAB-A40D-E75262252C25}" type="slidenum">
              <a:rPr lang="nb-NO" smtClean="0"/>
              <a:t>12</a:t>
            </a:fld>
            <a:endParaRPr lang="nb-NO"/>
          </a:p>
        </p:txBody>
      </p:sp>
    </p:spTree>
    <p:extLst>
      <p:ext uri="{BB962C8B-B14F-4D97-AF65-F5344CB8AC3E}">
        <p14:creationId xmlns:p14="http://schemas.microsoft.com/office/powerpoint/2010/main" val="266934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lvl="0" indent="-342900">
              <a:lnSpc>
                <a:spcPct val="115000"/>
              </a:lnSpc>
              <a:buFont typeface="Courier New" panose="02070309020205020404" pitchFamily="49" charset="0"/>
              <a:buChar char="o"/>
              <a:tabLst>
                <a:tab pos="457200" algn="l"/>
              </a:tabLst>
            </a:pPr>
            <a:r>
              <a:rPr lang="en-US" sz="1100">
                <a:effectLst/>
                <a:latin typeface="Calibri"/>
                <a:ea typeface="Times New Roman" panose="02020603050405020304" pitchFamily="18" charset="0"/>
                <a:cs typeface="Calibri"/>
              </a:rPr>
              <a:t>The Safer Birth Bundle of Care has been very well received </a:t>
            </a:r>
            <a:r>
              <a:rPr lang="en-US" sz="1100">
                <a:effectLst/>
                <a:latin typeface="Lato Light"/>
                <a:ea typeface="Times New Roman" panose="02020603050405020304" pitchFamily="18" charset="0"/>
                <a:cs typeface="Lato Light"/>
              </a:rPr>
              <a:t>–</a:t>
            </a:r>
            <a:r>
              <a:rPr lang="en-US" sz="1100">
                <a:effectLst/>
                <a:latin typeface="Calibri"/>
                <a:ea typeface="Times New Roman" panose="02020603050405020304" pitchFamily="18" charset="0"/>
                <a:cs typeface="Calibri"/>
              </a:rPr>
              <a:t> and much in demand for additional scale up.</a:t>
            </a:r>
            <a:endParaRPr lang="en-US" sz="1100">
              <a:effectLst/>
              <a:latin typeface="Times New Roman"/>
              <a:ea typeface="Calibri" panose="020F0502020204030204" pitchFamily="34" charset="0"/>
              <a:cs typeface="Calibri"/>
            </a:endParaRPr>
          </a:p>
          <a:p>
            <a:pPr marL="342900" lvl="0" indent="-342900">
              <a:lnSpc>
                <a:spcPct val="115000"/>
              </a:lnSpc>
              <a:buFont typeface="Courier New" panose="02070309020205020404" pitchFamily="49" charset="0"/>
              <a:buChar char="o"/>
              <a:tabLst>
                <a:tab pos="457200" algn="l"/>
              </a:tabLst>
            </a:pPr>
            <a:r>
              <a:rPr lang="en-US" sz="1100">
                <a:effectLst/>
                <a:latin typeface="Calibri"/>
                <a:ea typeface="Times New Roman" panose="02020603050405020304" pitchFamily="18" charset="0"/>
                <a:cs typeface="Calibri"/>
              </a:rPr>
              <a:t>National ownership (MoH) and facility ownership is crucial - from early planning, through implementation.</a:t>
            </a:r>
            <a:endParaRPr lang="en-US" sz="1100">
              <a:effectLst/>
              <a:latin typeface="Times New Roman"/>
              <a:ea typeface="Calibri" panose="020F0502020204030204" pitchFamily="34" charset="0"/>
              <a:cs typeface="Calibri"/>
            </a:endParaRPr>
          </a:p>
          <a:p>
            <a:pPr marL="342900" lvl="0" indent="-342900">
              <a:lnSpc>
                <a:spcPct val="115000"/>
              </a:lnSpc>
              <a:buFont typeface="Courier New" panose="02070309020205020404" pitchFamily="49" charset="0"/>
              <a:buChar char="o"/>
              <a:tabLst>
                <a:tab pos="457200" algn="l"/>
              </a:tabLst>
            </a:pPr>
            <a:r>
              <a:rPr lang="en-US" sz="1100">
                <a:effectLst/>
                <a:latin typeface="Calibri"/>
                <a:ea typeface="Times New Roman" panose="02020603050405020304" pitchFamily="18" charset="0"/>
                <a:cs typeface="Calibri"/>
              </a:rPr>
              <a:t>Although the results so far are highly encouraging, they differ much among participating hospitals and regions: It is essential to leverage best-practice implementation.</a:t>
            </a:r>
          </a:p>
          <a:p>
            <a:pPr marL="342900" indent="-342900">
              <a:lnSpc>
                <a:spcPct val="115000"/>
              </a:lnSpc>
              <a:buFont typeface="Courier New" panose="02070309020205020404" pitchFamily="49" charset="0"/>
              <a:buChar char="o"/>
              <a:tabLst>
                <a:tab pos="457200" algn="l"/>
              </a:tabLst>
            </a:pPr>
            <a:r>
              <a:rPr lang="en-US" sz="1100">
                <a:latin typeface="Calibri"/>
                <a:cs typeface="Calibri"/>
              </a:rPr>
              <a:t>Unreliable baseline data and missing data on poor outcomes. Changing this culture and fear for “blame and shame” takes time, but the reflection-based simulation methodology is helping drive this change.</a:t>
            </a:r>
          </a:p>
          <a:p>
            <a:pPr marL="342900" indent="-342900">
              <a:lnSpc>
                <a:spcPct val="115000"/>
              </a:lnSpc>
              <a:buFont typeface="Courier New" panose="02070309020205020404" pitchFamily="49" charset="0"/>
              <a:buChar char="o"/>
              <a:tabLst>
                <a:tab pos="457200" algn="l"/>
              </a:tabLst>
            </a:pPr>
            <a:r>
              <a:rPr lang="en-US" sz="1100">
                <a:latin typeface="Calibri"/>
                <a:ea typeface="Times New Roman" panose="02020603050405020304" pitchFamily="18" charset="0"/>
                <a:cs typeface="Calibri"/>
              </a:rPr>
              <a:t>Local clinical data is used on a weekly basis for regular quality improvement discussions and data-guided simulation scenarios – this is critical for sustainable impact and improving clinical </a:t>
            </a:r>
            <a:r>
              <a:rPr lang="en-US" sz="1100" err="1">
                <a:latin typeface="Calibri"/>
                <a:ea typeface="Times New Roman" panose="02020603050405020304" pitchFamily="18" charset="0"/>
                <a:cs typeface="Calibri"/>
              </a:rPr>
              <a:t>behaviour</a:t>
            </a:r>
            <a:r>
              <a:rPr lang="en-US" sz="1100">
                <a:latin typeface="Calibri"/>
                <a:ea typeface="Times New Roman" panose="02020603050405020304" pitchFamily="18" charset="0"/>
                <a:cs typeface="Calibri"/>
              </a:rPr>
              <a:t>.</a:t>
            </a:r>
            <a:endParaRPr lang="en-US" sz="1100">
              <a:latin typeface="Calibri"/>
              <a:cs typeface="Calibri"/>
            </a:endParaRPr>
          </a:p>
          <a:p>
            <a:pPr marL="342900" lvl="0" indent="-342900">
              <a:buFont typeface="Courier New" panose="02070309020205020404" pitchFamily="49" charset="0"/>
              <a:buChar char="o"/>
            </a:pPr>
            <a:r>
              <a:rPr lang="en-US" sz="1100">
                <a:effectLst/>
                <a:latin typeface="Calibri"/>
                <a:ea typeface="Times New Roman" panose="02020603050405020304" pitchFamily="18" charset="0"/>
                <a:cs typeface="Calibri"/>
              </a:rPr>
              <a:t>Areas that require particular attention include supportive supervision, mentoring of health workers, and equipment maintenance and reprocessing.</a:t>
            </a:r>
            <a:endParaRPr lang="en-US" sz="1100">
              <a:effectLst/>
              <a:latin typeface="Times New Roman"/>
              <a:ea typeface="Calibri" panose="020F0502020204030204" pitchFamily="34" charset="0"/>
              <a:cs typeface="Calibri"/>
            </a:endParaRPr>
          </a:p>
          <a:p>
            <a:pPr marL="0" lvl="0" indent="0" algn="l" rtl="0">
              <a:lnSpc>
                <a:spcPct val="100000"/>
              </a:lnSpc>
              <a:spcBef>
                <a:spcPts val="0"/>
              </a:spcBef>
              <a:spcAft>
                <a:spcPts val="0"/>
              </a:spcAft>
              <a:buSzPts val="1100"/>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9464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shorttitle_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7ABE2-6894-0D44-AEB5-8B7355FF9D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441D4BAD-08CA-DC4D-813D-5A1D131A1920}"/>
              </a:ext>
            </a:extLst>
          </p:cNvPr>
          <p:cNvSpPr>
            <a:spLocks noGrp="1"/>
          </p:cNvSpPr>
          <p:nvPr>
            <p:ph type="pic" sz="quarter" idx="12"/>
          </p:nvPr>
        </p:nvSpPr>
        <p:spPr>
          <a:xfrm>
            <a:off x="6975475" y="0"/>
            <a:ext cx="5211763" cy="5121275"/>
          </a:xfrm>
          <a:prstGeom prst="rect">
            <a:avLst/>
          </a:prstGeom>
        </p:spPr>
        <p:txBody>
          <a:bodyPr/>
          <a:lstStyle/>
          <a:p>
            <a:endParaRPr lang="en-US"/>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6518635"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6518635"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a:t>MONTH YEAR  GOES HERE</a:t>
            </a:r>
          </a:p>
        </p:txBody>
      </p:sp>
    </p:spTree>
    <p:extLst>
      <p:ext uri="{BB962C8B-B14F-4D97-AF65-F5344CB8AC3E}">
        <p14:creationId xmlns:p14="http://schemas.microsoft.com/office/powerpoint/2010/main" val="60754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ody Slide_Bullet &amp; Graph">
    <p:spTree>
      <p:nvGrpSpPr>
        <p:cNvPr id="1" name=""/>
        <p:cNvGrpSpPr/>
        <p:nvPr/>
      </p:nvGrpSpPr>
      <p:grpSpPr>
        <a:xfrm>
          <a:off x="0" y="0"/>
          <a:ext cx="0" cy="0"/>
          <a:chOff x="0" y="0"/>
          <a:chExt cx="0" cy="0"/>
        </a:xfrm>
      </p:grpSpPr>
      <p:pic>
        <p:nvPicPr>
          <p:cNvPr id="12" name="Picture 11" descr="A picture containing text, device, fan, projector&#10;&#10;Description automatically generated">
            <a:extLst>
              <a:ext uri="{FF2B5EF4-FFF2-40B4-BE49-F238E27FC236}">
                <a16:creationId xmlns:a16="http://schemas.microsoft.com/office/drawing/2014/main" id="{18E6A17D-94DB-D44F-BA25-B5EBEA45C046}"/>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76963"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p:txBody>
      </p:sp>
      <p:sp>
        <p:nvSpPr>
          <p:cNvPr id="10" name="Content Placeholder 2">
            <a:extLst>
              <a:ext uri="{FF2B5EF4-FFF2-40B4-BE49-F238E27FC236}">
                <a16:creationId xmlns:a16="http://schemas.microsoft.com/office/drawing/2014/main" id="{A53898A7-77DF-2A44-A1C6-C59C37166D49}"/>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11" name="Content Placeholder 2">
            <a:extLst>
              <a:ext uri="{FF2B5EF4-FFF2-40B4-BE49-F238E27FC236}">
                <a16:creationId xmlns:a16="http://schemas.microsoft.com/office/drawing/2014/main" id="{F7C2144B-AF45-4A4C-8945-7177B2134605}"/>
              </a:ext>
            </a:extLst>
          </p:cNvPr>
          <p:cNvSpPr>
            <a:spLocks noGrp="1"/>
          </p:cNvSpPr>
          <p:nvPr>
            <p:ph sz="quarter" idx="13" hasCustomPrompt="1"/>
          </p:nvPr>
        </p:nvSpPr>
        <p:spPr>
          <a:xfrm>
            <a:off x="5831471"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THIS AREA CAN BE A GRAPH OR AN IMAGE</a:t>
            </a:r>
            <a:endParaRPr lang="en-US" sz="1400"/>
          </a:p>
          <a:p>
            <a:pPr lvl="0"/>
            <a:endParaRPr lang="en-US"/>
          </a:p>
        </p:txBody>
      </p:sp>
      <p:sp>
        <p:nvSpPr>
          <p:cNvPr id="8" name="Slide Number Placeholder 3">
            <a:extLst>
              <a:ext uri="{FF2B5EF4-FFF2-40B4-BE49-F238E27FC236}">
                <a16:creationId xmlns:a16="http://schemas.microsoft.com/office/drawing/2014/main" id="{DA5C7A77-84EA-4B40-BB00-AA5164D26988}"/>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cxnSp>
        <p:nvCxnSpPr>
          <p:cNvPr id="7" name="Straight Connector 6">
            <a:extLst>
              <a:ext uri="{FF2B5EF4-FFF2-40B4-BE49-F238E27FC236}">
                <a16:creationId xmlns:a16="http://schemas.microsoft.com/office/drawing/2014/main" id="{E48293EB-51C3-45BF-B54A-247D3A8B5E5E}"/>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62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ody Slide_Insert Graphs">
    <p:spTree>
      <p:nvGrpSpPr>
        <p:cNvPr id="1" name=""/>
        <p:cNvGrpSpPr/>
        <p:nvPr/>
      </p:nvGrpSpPr>
      <p:grpSpPr>
        <a:xfrm>
          <a:off x="0" y="0"/>
          <a:ext cx="0" cy="0"/>
          <a:chOff x="0" y="0"/>
          <a:chExt cx="0" cy="0"/>
        </a:xfrm>
      </p:grpSpPr>
      <p:pic>
        <p:nvPicPr>
          <p:cNvPr id="12" name="Picture 11" descr="A picture containing text, device, fan, projector&#10;&#10;Description automatically generated">
            <a:extLst>
              <a:ext uri="{FF2B5EF4-FFF2-40B4-BE49-F238E27FC236}">
                <a16:creationId xmlns:a16="http://schemas.microsoft.com/office/drawing/2014/main" id="{CD6E6B0C-53A9-C949-8E1E-B1FD62B5DA2C}"/>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76963"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10" name="Content Placeholder 2">
            <a:extLst>
              <a:ext uri="{FF2B5EF4-FFF2-40B4-BE49-F238E27FC236}">
                <a16:creationId xmlns:a16="http://schemas.microsoft.com/office/drawing/2014/main" id="{A53898A7-77DF-2A44-A1C6-C59C37166D49}"/>
              </a:ext>
            </a:extLst>
          </p:cNvPr>
          <p:cNvSpPr>
            <a:spLocks noGrp="1"/>
          </p:cNvSpPr>
          <p:nvPr>
            <p:ph sz="quarter" idx="11" hasCustomPrompt="1"/>
          </p:nvPr>
        </p:nvSpPr>
        <p:spPr>
          <a:xfrm>
            <a:off x="457200"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THIS AREA CAN BE A GRAPH CLICK ON THE ICON BELOW</a:t>
            </a:r>
            <a:endParaRPr lang="en-US" sz="1400"/>
          </a:p>
        </p:txBody>
      </p:sp>
      <p:sp>
        <p:nvSpPr>
          <p:cNvPr id="7" name="Content Placeholder 2">
            <a:extLst>
              <a:ext uri="{FF2B5EF4-FFF2-40B4-BE49-F238E27FC236}">
                <a16:creationId xmlns:a16="http://schemas.microsoft.com/office/drawing/2014/main" id="{7435F97D-0EBE-554A-912F-343E6855D90D}"/>
              </a:ext>
            </a:extLst>
          </p:cNvPr>
          <p:cNvSpPr>
            <a:spLocks noGrp="1"/>
          </p:cNvSpPr>
          <p:nvPr>
            <p:ph sz="quarter" idx="13" hasCustomPrompt="1"/>
          </p:nvPr>
        </p:nvSpPr>
        <p:spPr>
          <a:xfrm>
            <a:off x="5831471"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THIS AREA CAN BE A GRAPH CLICK ON THE ICON BELOW</a:t>
            </a:r>
            <a:endParaRPr lang="en-US" sz="1400"/>
          </a:p>
          <a:p>
            <a:pPr lvl="0"/>
            <a:endParaRPr lang="en-US"/>
          </a:p>
        </p:txBody>
      </p:sp>
      <p:sp>
        <p:nvSpPr>
          <p:cNvPr id="8" name="Slide Number Placeholder 3">
            <a:extLst>
              <a:ext uri="{FF2B5EF4-FFF2-40B4-BE49-F238E27FC236}">
                <a16:creationId xmlns:a16="http://schemas.microsoft.com/office/drawing/2014/main" id="{22A9AA49-CA86-4BF4-8B00-A1EA1071178F}"/>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cxnSp>
        <p:nvCxnSpPr>
          <p:cNvPr id="11" name="Straight Connector 10">
            <a:extLst>
              <a:ext uri="{FF2B5EF4-FFF2-40B4-BE49-F238E27FC236}">
                <a16:creationId xmlns:a16="http://schemas.microsoft.com/office/drawing/2014/main" id="{6682CE25-E7E7-4250-ADA9-D0E49F83B5EA}"/>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84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ody Slide_Tabl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DB727E8-991E-4849-A0C5-6CFBB4B48D55}"/>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0" name="Table Placeholder 5">
            <a:extLst>
              <a:ext uri="{FF2B5EF4-FFF2-40B4-BE49-F238E27FC236}">
                <a16:creationId xmlns:a16="http://schemas.microsoft.com/office/drawing/2014/main" id="{A62F4CB6-A059-0844-A05B-44EB1AAE2E51}"/>
              </a:ext>
            </a:extLst>
          </p:cNvPr>
          <p:cNvSpPr>
            <a:spLocks noGrp="1"/>
          </p:cNvSpPr>
          <p:nvPr>
            <p:ph type="tbl" sz="quarter" idx="13" hasCustomPrompt="1"/>
          </p:nvPr>
        </p:nvSpPr>
        <p:spPr>
          <a:xfrm>
            <a:off x="457200" y="1877748"/>
            <a:ext cx="10451206" cy="4421727"/>
          </a:xfrm>
          <a:prstGeom prst="rect">
            <a:avLst/>
          </a:prstGeom>
        </p:spPr>
        <p:txBody>
          <a:bodyPr>
            <a:normAutofit/>
          </a:bodyPr>
          <a:lstStyle>
            <a:lvl1pPr marL="0" indent="0">
              <a:lnSpc>
                <a:spcPct val="100000"/>
              </a:lnSpc>
              <a:spcBef>
                <a:spcPts val="0"/>
              </a:spcBef>
              <a:buNone/>
              <a:defRPr sz="1200">
                <a:latin typeface="Poppins" pitchFamily="2" charset="77"/>
                <a:cs typeface="Poppins" pitchFamily="2" charset="77"/>
              </a:defRPr>
            </a:lvl1pPr>
          </a:lstStyle>
          <a:p>
            <a:pPr lvl="0"/>
            <a:r>
              <a:rPr lang="en-US" noProof="0"/>
              <a:t>TABLE GOES HERE</a:t>
            </a:r>
          </a:p>
        </p:txBody>
      </p:sp>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51206"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8" name="Slide Number Placeholder 3">
            <a:extLst>
              <a:ext uri="{FF2B5EF4-FFF2-40B4-BE49-F238E27FC236}">
                <a16:creationId xmlns:a16="http://schemas.microsoft.com/office/drawing/2014/main" id="{56972176-B6F1-4791-A4CB-F38A49E7564F}"/>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cxnSp>
        <p:nvCxnSpPr>
          <p:cNvPr id="6" name="Straight Connector 5">
            <a:extLst>
              <a:ext uri="{FF2B5EF4-FFF2-40B4-BE49-F238E27FC236}">
                <a16:creationId xmlns:a16="http://schemas.microsoft.com/office/drawing/2014/main" id="{3020FE19-A15B-4844-BFBC-318E011CBDC3}"/>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21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ody Slide_Large Copy or Image">
    <p:spTree>
      <p:nvGrpSpPr>
        <p:cNvPr id="1" name=""/>
        <p:cNvGrpSpPr/>
        <p:nvPr/>
      </p:nvGrpSpPr>
      <p:grpSpPr>
        <a:xfrm>
          <a:off x="0" y="0"/>
          <a:ext cx="0" cy="0"/>
          <a:chOff x="0" y="0"/>
          <a:chExt cx="0" cy="0"/>
        </a:xfrm>
      </p:grpSpPr>
      <p:pic>
        <p:nvPicPr>
          <p:cNvPr id="9" name="Picture 8" descr="A picture containing text, device, fan, projector&#10;&#10;Description automatically generated">
            <a:extLst>
              <a:ext uri="{FF2B5EF4-FFF2-40B4-BE49-F238E27FC236}">
                <a16:creationId xmlns:a16="http://schemas.microsoft.com/office/drawing/2014/main" id="{35081469-885C-4543-82EB-4997D9697CA4}"/>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8" name="Text Placeholder 2">
            <a:extLst>
              <a:ext uri="{FF2B5EF4-FFF2-40B4-BE49-F238E27FC236}">
                <a16:creationId xmlns:a16="http://schemas.microsoft.com/office/drawing/2014/main" id="{16523E79-616C-CB45-A740-5B198B5B90C7}"/>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5" name="Content Placeholder 4">
            <a:extLst>
              <a:ext uri="{FF2B5EF4-FFF2-40B4-BE49-F238E27FC236}">
                <a16:creationId xmlns:a16="http://schemas.microsoft.com/office/drawing/2014/main" id="{7B851291-63AB-1A40-B2ED-44C63E639A6E}"/>
              </a:ext>
            </a:extLst>
          </p:cNvPr>
          <p:cNvSpPr>
            <a:spLocks noGrp="1"/>
          </p:cNvSpPr>
          <p:nvPr>
            <p:ph sz="quarter" idx="11" hasCustomPrompt="1"/>
          </p:nvPr>
        </p:nvSpPr>
        <p:spPr>
          <a:xfrm>
            <a:off x="457200" y="1828801"/>
            <a:ext cx="10489842" cy="44706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latin typeface="Verdana" panose="020B0604030504040204" pitchFamily="34" charset="0"/>
                <a:ea typeface="Verdana" panose="020B0604030504040204" pitchFamily="34" charset="0"/>
                <a:cs typeface="Verdana" panose="020B0604030504040204" pitchFamily="34" charset="0"/>
              </a:rPr>
              <a:t>BODY COPY OR IMAGE GOES HERE</a:t>
            </a:r>
            <a:endParaRPr lang="en-US" sz="2800"/>
          </a:p>
        </p:txBody>
      </p:sp>
      <p:sp>
        <p:nvSpPr>
          <p:cNvPr id="6" name="Slide Number Placeholder 3">
            <a:extLst>
              <a:ext uri="{FF2B5EF4-FFF2-40B4-BE49-F238E27FC236}">
                <a16:creationId xmlns:a16="http://schemas.microsoft.com/office/drawing/2014/main" id="{A22CEDAD-7763-46F9-8DD4-FEA013E578FC}"/>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cxnSp>
        <p:nvCxnSpPr>
          <p:cNvPr id="7" name="Straight Connector 6">
            <a:extLst>
              <a:ext uri="{FF2B5EF4-FFF2-40B4-BE49-F238E27FC236}">
                <a16:creationId xmlns:a16="http://schemas.microsoft.com/office/drawing/2014/main" id="{D17B30A4-1818-4253-97AE-2D3E7B97171C}"/>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2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C88577-7B3F-D14D-A822-1B70F70279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99984170-CF7A-F245-8B22-04AC0A2E3C55}"/>
              </a:ext>
            </a:extLst>
          </p:cNvPr>
          <p:cNvSpPr>
            <a:spLocks noGrp="1"/>
          </p:cNvSpPr>
          <p:nvPr>
            <p:ph type="body" sz="quarter" idx="10" hasCustomPrompt="1"/>
          </p:nvPr>
        </p:nvSpPr>
        <p:spPr>
          <a:xfrm>
            <a:off x="456784" y="1547812"/>
            <a:ext cx="8485188" cy="3762375"/>
          </a:xfrm>
          <a:prstGeom prst="rect">
            <a:avLst/>
          </a:prstGeom>
        </p:spPr>
        <p:txBody>
          <a:bodyPr>
            <a:normAutofit/>
          </a:bodyPr>
          <a:lstStyle>
            <a:lvl1pPr marL="0" indent="0">
              <a:buNone/>
              <a:defRPr sz="6600" b="1" i="0">
                <a:solidFill>
                  <a:schemeClr val="bg1"/>
                </a:solidFill>
                <a:latin typeface="Poppins" pitchFamily="2" charset="77"/>
                <a:cs typeface="Poppins" pitchFamily="2" charset="77"/>
              </a:defRPr>
            </a:lvl1pPr>
          </a:lstStyle>
          <a:p>
            <a:pPr lvl="0"/>
            <a:r>
              <a:rPr lang="en-US"/>
              <a:t>”Call out or pull quote goes here.”</a:t>
            </a:r>
          </a:p>
        </p:txBody>
      </p:sp>
    </p:spTree>
    <p:extLst>
      <p:ext uri="{BB962C8B-B14F-4D97-AF65-F5344CB8AC3E}">
        <p14:creationId xmlns:p14="http://schemas.microsoft.com/office/powerpoint/2010/main" val="285764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GFF EN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F6E7827-CC7B-A046-8784-B0CF296345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6621" t="31233" r="17015" b="37980"/>
          <a:stretch/>
        </p:blipFill>
        <p:spPr>
          <a:xfrm>
            <a:off x="457200" y="2755329"/>
            <a:ext cx="3628663" cy="13008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err="1">
                <a:solidFill>
                  <a:schemeClr val="bg1"/>
                </a:solidFill>
                <a:latin typeface="Poppins Light" pitchFamily="2" charset="77"/>
                <a:cs typeface="Poppins Light" pitchFamily="2" charset="77"/>
              </a:rPr>
              <a:t>www.globalfinancingfacility.org</a:t>
            </a:r>
            <a:r>
              <a:rPr lang="en-US" sz="1200" b="0" i="0">
                <a:solidFill>
                  <a:schemeClr val="bg1"/>
                </a:solidFill>
                <a:latin typeface="Poppins Light" pitchFamily="2" charset="77"/>
                <a:cs typeface="Poppins Light" pitchFamily="2" charset="77"/>
              </a:rPr>
              <a:t>                  </a:t>
            </a:r>
            <a:r>
              <a:rPr lang="en-US" sz="1200" b="0" i="0" err="1">
                <a:solidFill>
                  <a:schemeClr val="bg1"/>
                </a:solidFill>
                <a:latin typeface="Poppins Light" pitchFamily="2" charset="77"/>
                <a:cs typeface="Poppins Light" pitchFamily="2" charset="77"/>
              </a:rPr>
              <a:t>gffsecretariat@worldbank.org</a:t>
            </a:r>
            <a:r>
              <a:rPr lang="en-US" sz="1200" b="0" i="0">
                <a:solidFill>
                  <a:schemeClr val="bg1"/>
                </a:solidFill>
                <a:latin typeface="Poppins Light" pitchFamily="2" charset="77"/>
                <a:cs typeface="Poppins Light" pitchFamily="2" charset="77"/>
              </a:rPr>
              <a:t>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spTree>
    <p:extLst>
      <p:ext uri="{BB962C8B-B14F-4D97-AF65-F5344CB8AC3E}">
        <p14:creationId xmlns:p14="http://schemas.microsoft.com/office/powerpoint/2010/main" val="319352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GFF/WB EN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err="1">
                <a:solidFill>
                  <a:schemeClr val="bg1"/>
                </a:solidFill>
                <a:latin typeface="Poppins Light" pitchFamily="2" charset="77"/>
                <a:cs typeface="Poppins Light" pitchFamily="2" charset="77"/>
              </a:rPr>
              <a:t>www.globalfinancingfacility.org</a:t>
            </a:r>
            <a:r>
              <a:rPr lang="en-US" sz="1200" b="0" i="0">
                <a:solidFill>
                  <a:schemeClr val="bg1"/>
                </a:solidFill>
                <a:latin typeface="Poppins Light" pitchFamily="2" charset="77"/>
                <a:cs typeface="Poppins Light" pitchFamily="2" charset="77"/>
              </a:rPr>
              <a:t>                  </a:t>
            </a:r>
            <a:r>
              <a:rPr lang="en-US" sz="1200" b="0" i="0" err="1">
                <a:solidFill>
                  <a:schemeClr val="bg1"/>
                </a:solidFill>
                <a:latin typeface="Poppins Light" pitchFamily="2" charset="77"/>
                <a:cs typeface="Poppins Light" pitchFamily="2" charset="77"/>
              </a:rPr>
              <a:t>gffsecretariat@worldbank.org</a:t>
            </a:r>
            <a:r>
              <a:rPr lang="en-US" sz="1200" b="0" i="0">
                <a:solidFill>
                  <a:schemeClr val="bg1"/>
                </a:solidFill>
                <a:latin typeface="Poppins Light" pitchFamily="2" charset="77"/>
                <a:cs typeface="Poppins Light" pitchFamily="2" charset="77"/>
              </a:rPr>
              <a:t>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pic>
        <p:nvPicPr>
          <p:cNvPr id="10" name="Picture 9">
            <a:extLst>
              <a:ext uri="{FF2B5EF4-FFF2-40B4-BE49-F238E27FC236}">
                <a16:creationId xmlns:a16="http://schemas.microsoft.com/office/drawing/2014/main" id="{72F4A564-434C-424F-95FC-893E551EDA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7360" y="3042044"/>
            <a:ext cx="6887811" cy="773912"/>
          </a:xfrm>
          <a:prstGeom prst="rect">
            <a:avLst/>
          </a:prstGeom>
        </p:spPr>
      </p:pic>
    </p:spTree>
    <p:extLst>
      <p:ext uri="{BB962C8B-B14F-4D97-AF65-F5344CB8AC3E}">
        <p14:creationId xmlns:p14="http://schemas.microsoft.com/office/powerpoint/2010/main" val="111122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GFF FR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CF59BA2-6EC7-254D-8011-7BE46B967F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236" y="2696431"/>
            <a:ext cx="4449017" cy="1413096"/>
          </a:xfrm>
          <a:prstGeom prst="rect">
            <a:avLst/>
          </a:prstGeom>
        </p:spPr>
      </p:pic>
      <p:sp>
        <p:nvSpPr>
          <p:cNvPr id="14" name="TextBox 13">
            <a:extLst>
              <a:ext uri="{FF2B5EF4-FFF2-40B4-BE49-F238E27FC236}">
                <a16:creationId xmlns:a16="http://schemas.microsoft.com/office/drawing/2014/main" id="{948A7604-877D-9042-9F52-E942C1F62933}"/>
              </a:ext>
            </a:extLst>
          </p:cNvPr>
          <p:cNvSpPr txBox="1"/>
          <p:nvPr userDrawn="1"/>
        </p:nvSpPr>
        <p:spPr>
          <a:xfrm>
            <a:off x="467360" y="4136234"/>
            <a:ext cx="8119641" cy="276999"/>
          </a:xfrm>
          <a:prstGeom prst="rect">
            <a:avLst/>
          </a:prstGeom>
          <a:noFill/>
        </p:spPr>
        <p:txBody>
          <a:bodyPr wrap="square" rtlCol="0">
            <a:spAutoFit/>
          </a:bodyPr>
          <a:lstStyle/>
          <a:p>
            <a:r>
              <a:rPr lang="en-US" sz="1200" b="0" i="0" err="1">
                <a:solidFill>
                  <a:schemeClr val="bg1"/>
                </a:solidFill>
                <a:latin typeface="Poppins Light" pitchFamily="2" charset="77"/>
                <a:cs typeface="Poppins Light" pitchFamily="2" charset="77"/>
              </a:rPr>
              <a:t>www.globalfinancingfacility.org</a:t>
            </a:r>
            <a:r>
              <a:rPr lang="en-US" sz="1200" b="0" i="0">
                <a:solidFill>
                  <a:schemeClr val="bg1"/>
                </a:solidFill>
                <a:latin typeface="Poppins Light" pitchFamily="2" charset="77"/>
                <a:cs typeface="Poppins Light" pitchFamily="2" charset="77"/>
              </a:rPr>
              <a:t>/</a:t>
            </a:r>
            <a:r>
              <a:rPr lang="en-US" sz="1200" b="0" i="0" err="1">
                <a:solidFill>
                  <a:schemeClr val="bg1"/>
                </a:solidFill>
                <a:latin typeface="Poppins Light" pitchFamily="2" charset="77"/>
                <a:cs typeface="Poppins Light" pitchFamily="2" charset="77"/>
              </a:rPr>
              <a:t>fr</a:t>
            </a:r>
            <a:r>
              <a:rPr lang="en-US" sz="1200" b="0" i="0">
                <a:solidFill>
                  <a:schemeClr val="bg1"/>
                </a:solidFill>
                <a:latin typeface="Poppins Light" pitchFamily="2" charset="77"/>
                <a:cs typeface="Poppins Light" pitchFamily="2" charset="77"/>
              </a:rPr>
              <a:t>                  </a:t>
            </a:r>
            <a:r>
              <a:rPr lang="en-US" sz="1200" b="0" i="0" err="1">
                <a:solidFill>
                  <a:schemeClr val="bg1"/>
                </a:solidFill>
                <a:latin typeface="Poppins Light" pitchFamily="2" charset="77"/>
                <a:cs typeface="Poppins Light" pitchFamily="2" charset="77"/>
              </a:rPr>
              <a:t>gffsecretariat@worldbank.org</a:t>
            </a:r>
            <a:r>
              <a:rPr lang="en-US" sz="1200" b="0" i="0">
                <a:solidFill>
                  <a:schemeClr val="bg1"/>
                </a:solidFill>
                <a:latin typeface="Poppins Light" pitchFamily="2" charset="77"/>
                <a:cs typeface="Poppins Light" pitchFamily="2" charset="77"/>
              </a:rPr>
              <a:t>                @thegff</a:t>
            </a:r>
          </a:p>
        </p:txBody>
      </p:sp>
      <p:pic>
        <p:nvPicPr>
          <p:cNvPr id="15" name="Picture 14">
            <a:extLst>
              <a:ext uri="{FF2B5EF4-FFF2-40B4-BE49-F238E27FC236}">
                <a16:creationId xmlns:a16="http://schemas.microsoft.com/office/drawing/2014/main" id="{2BD5BDA9-5C03-BC43-9FCE-BA5647F968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31291" y="4197933"/>
            <a:ext cx="200973" cy="163478"/>
          </a:xfrm>
          <a:prstGeom prst="rect">
            <a:avLst/>
          </a:prstGeom>
        </p:spPr>
      </p:pic>
      <p:pic>
        <p:nvPicPr>
          <p:cNvPr id="16" name="Picture 15" descr="Icon&#10;&#10;Description automatically generated">
            <a:extLst>
              <a:ext uri="{FF2B5EF4-FFF2-40B4-BE49-F238E27FC236}">
                <a16:creationId xmlns:a16="http://schemas.microsoft.com/office/drawing/2014/main" id="{B39C7A4A-77C3-A744-90B7-E2D961E6B72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405769" y="4197933"/>
            <a:ext cx="228660" cy="160883"/>
          </a:xfrm>
          <a:prstGeom prst="rect">
            <a:avLst/>
          </a:prstGeom>
        </p:spPr>
      </p:pic>
      <p:cxnSp>
        <p:nvCxnSpPr>
          <p:cNvPr id="18" name="Straight Connector 17">
            <a:extLst>
              <a:ext uri="{FF2B5EF4-FFF2-40B4-BE49-F238E27FC236}">
                <a16:creationId xmlns:a16="http://schemas.microsoft.com/office/drawing/2014/main" id="{2E0E1B34-0B94-E14D-9E99-183B2F256646}"/>
              </a:ext>
            </a:extLst>
          </p:cNvPr>
          <p:cNvCxnSpPr>
            <a:cxnSpLocks/>
          </p:cNvCxnSpPr>
          <p:nvPr userDrawn="1"/>
        </p:nvCxnSpPr>
        <p:spPr>
          <a:xfrm>
            <a:off x="328908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FF538AE-8B3A-B24B-B168-F09E270D0459}"/>
              </a:ext>
            </a:extLst>
          </p:cNvPr>
          <p:cNvCxnSpPr>
            <a:cxnSpLocks/>
          </p:cNvCxnSpPr>
          <p:nvPr userDrawn="1"/>
        </p:nvCxnSpPr>
        <p:spPr>
          <a:xfrm>
            <a:off x="629340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9661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GFF/WBG FR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948A7604-877D-9042-9F52-E942C1F62933}"/>
              </a:ext>
            </a:extLst>
          </p:cNvPr>
          <p:cNvSpPr txBox="1"/>
          <p:nvPr userDrawn="1"/>
        </p:nvSpPr>
        <p:spPr>
          <a:xfrm>
            <a:off x="467360" y="4136234"/>
            <a:ext cx="8119641" cy="276999"/>
          </a:xfrm>
          <a:prstGeom prst="rect">
            <a:avLst/>
          </a:prstGeom>
          <a:noFill/>
        </p:spPr>
        <p:txBody>
          <a:bodyPr wrap="square" rtlCol="0">
            <a:spAutoFit/>
          </a:bodyPr>
          <a:lstStyle/>
          <a:p>
            <a:r>
              <a:rPr lang="en-US" sz="1200" b="0" i="0" err="1">
                <a:solidFill>
                  <a:schemeClr val="bg1"/>
                </a:solidFill>
                <a:latin typeface="Poppins Light" pitchFamily="2" charset="77"/>
                <a:cs typeface="Poppins Light" pitchFamily="2" charset="77"/>
              </a:rPr>
              <a:t>www.globalfinancingfacility.org</a:t>
            </a:r>
            <a:r>
              <a:rPr lang="en-US" sz="1200" b="0" i="0">
                <a:solidFill>
                  <a:schemeClr val="bg1"/>
                </a:solidFill>
                <a:latin typeface="Poppins Light" pitchFamily="2" charset="77"/>
                <a:cs typeface="Poppins Light" pitchFamily="2" charset="77"/>
              </a:rPr>
              <a:t>/</a:t>
            </a:r>
            <a:r>
              <a:rPr lang="en-US" sz="1200" b="0" i="0" err="1">
                <a:solidFill>
                  <a:schemeClr val="bg1"/>
                </a:solidFill>
                <a:latin typeface="Poppins Light" pitchFamily="2" charset="77"/>
                <a:cs typeface="Poppins Light" pitchFamily="2" charset="77"/>
              </a:rPr>
              <a:t>fr</a:t>
            </a:r>
            <a:r>
              <a:rPr lang="en-US" sz="1200" b="0" i="0">
                <a:solidFill>
                  <a:schemeClr val="bg1"/>
                </a:solidFill>
                <a:latin typeface="Poppins Light" pitchFamily="2" charset="77"/>
                <a:cs typeface="Poppins Light" pitchFamily="2" charset="77"/>
              </a:rPr>
              <a:t>                  </a:t>
            </a:r>
            <a:r>
              <a:rPr lang="en-US" sz="1200" b="0" i="0" err="1">
                <a:solidFill>
                  <a:schemeClr val="bg1"/>
                </a:solidFill>
                <a:latin typeface="Poppins Light" pitchFamily="2" charset="77"/>
                <a:cs typeface="Poppins Light" pitchFamily="2" charset="77"/>
              </a:rPr>
              <a:t>gffsecretariat@worldbank.org</a:t>
            </a:r>
            <a:r>
              <a:rPr lang="en-US" sz="1200" b="0" i="0">
                <a:solidFill>
                  <a:schemeClr val="bg1"/>
                </a:solidFill>
                <a:latin typeface="Poppins Light" pitchFamily="2" charset="77"/>
                <a:cs typeface="Poppins Light" pitchFamily="2" charset="77"/>
              </a:rPr>
              <a:t>                @thegff</a:t>
            </a:r>
          </a:p>
        </p:txBody>
      </p:sp>
      <p:pic>
        <p:nvPicPr>
          <p:cNvPr id="15" name="Picture 14">
            <a:extLst>
              <a:ext uri="{FF2B5EF4-FFF2-40B4-BE49-F238E27FC236}">
                <a16:creationId xmlns:a16="http://schemas.microsoft.com/office/drawing/2014/main" id="{2BD5BDA9-5C03-BC43-9FCE-BA5647F968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31291" y="4197933"/>
            <a:ext cx="200973" cy="163478"/>
          </a:xfrm>
          <a:prstGeom prst="rect">
            <a:avLst/>
          </a:prstGeom>
        </p:spPr>
      </p:pic>
      <p:pic>
        <p:nvPicPr>
          <p:cNvPr id="16" name="Picture 15" descr="Icon&#10;&#10;Description automatically generated">
            <a:extLst>
              <a:ext uri="{FF2B5EF4-FFF2-40B4-BE49-F238E27FC236}">
                <a16:creationId xmlns:a16="http://schemas.microsoft.com/office/drawing/2014/main" id="{B39C7A4A-77C3-A744-90B7-E2D961E6B7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05769" y="4197933"/>
            <a:ext cx="228660" cy="160883"/>
          </a:xfrm>
          <a:prstGeom prst="rect">
            <a:avLst/>
          </a:prstGeom>
        </p:spPr>
      </p:pic>
      <p:cxnSp>
        <p:nvCxnSpPr>
          <p:cNvPr id="18" name="Straight Connector 17">
            <a:extLst>
              <a:ext uri="{FF2B5EF4-FFF2-40B4-BE49-F238E27FC236}">
                <a16:creationId xmlns:a16="http://schemas.microsoft.com/office/drawing/2014/main" id="{2E0E1B34-0B94-E14D-9E99-183B2F256646}"/>
              </a:ext>
            </a:extLst>
          </p:cNvPr>
          <p:cNvCxnSpPr>
            <a:cxnSpLocks/>
          </p:cNvCxnSpPr>
          <p:nvPr userDrawn="1"/>
        </p:nvCxnSpPr>
        <p:spPr>
          <a:xfrm>
            <a:off x="328908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FF538AE-8B3A-B24B-B168-F09E270D0459}"/>
              </a:ext>
            </a:extLst>
          </p:cNvPr>
          <p:cNvCxnSpPr>
            <a:cxnSpLocks/>
          </p:cNvCxnSpPr>
          <p:nvPr userDrawn="1"/>
        </p:nvCxnSpPr>
        <p:spPr>
          <a:xfrm>
            <a:off x="629340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792125F7-49F1-0347-92A8-658F4731531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5152" y="3153243"/>
            <a:ext cx="7947328" cy="631575"/>
          </a:xfrm>
          <a:prstGeom prst="rect">
            <a:avLst/>
          </a:prstGeom>
        </p:spPr>
      </p:pic>
    </p:spTree>
    <p:extLst>
      <p:ext uri="{BB962C8B-B14F-4D97-AF65-F5344CB8AC3E}">
        <p14:creationId xmlns:p14="http://schemas.microsoft.com/office/powerpoint/2010/main" val="206310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without heading ru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F9AA12-58EE-42C8-A01C-871D4E0BC59A}"/>
              </a:ext>
            </a:extLst>
          </p:cNvPr>
          <p:cNvSpPr>
            <a:spLocks noGrp="1"/>
          </p:cNvSpPr>
          <p:nvPr>
            <p:ph type="sldNum" sz="quarter" idx="12"/>
          </p:nvPr>
        </p:nvSpPr>
        <p:spPr/>
        <p:txBody>
          <a:bodyPr/>
          <a:lstStyle>
            <a:lvl1pPr>
              <a:defRPr sz="900">
                <a:latin typeface="+mj-lt"/>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328493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longtitle_no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34566-CC4A-9149-9699-2559B68C4A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8465820"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8465820"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a:t>MONTH YEAR  GOES HERE</a:t>
            </a:r>
          </a:p>
        </p:txBody>
      </p:sp>
    </p:spTree>
    <p:extLst>
      <p:ext uri="{BB962C8B-B14F-4D97-AF65-F5344CB8AC3E}">
        <p14:creationId xmlns:p14="http://schemas.microsoft.com/office/powerpoint/2010/main" val="1701020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ext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lvl1pPr>
              <a:defRPr>
                <a:solidFill>
                  <a:schemeClr val="bg2"/>
                </a:solidFill>
              </a:defRPr>
            </a:lvl1pPr>
          </a:lstStyle>
          <a:p>
            <a:r>
              <a:rPr lang="en-GB"/>
              <a:t>ORGANISATIONAL PRESENTATION</a:t>
            </a:r>
          </a:p>
        </p:txBody>
      </p:sp>
      <p:sp>
        <p:nvSpPr>
          <p:cNvPr id="9" name="TextBox 8">
            <a:extLst>
              <a:ext uri="{FF2B5EF4-FFF2-40B4-BE49-F238E27FC236}">
                <a16:creationId xmlns:a16="http://schemas.microsoft.com/office/drawing/2014/main" id="{B1ACD39F-97C1-4BF9-9D37-CD33857DCF25}"/>
              </a:ext>
            </a:extLst>
          </p:cNvPr>
          <p:cNvSpPr txBox="1"/>
          <p:nvPr userDrawn="1"/>
        </p:nvSpPr>
        <p:spPr>
          <a:xfrm>
            <a:off x="414000" y="6441844"/>
            <a:ext cx="1620000" cy="248531"/>
          </a:xfrm>
          <a:prstGeom prst="rect">
            <a:avLst/>
          </a:prstGeom>
          <a:noFill/>
        </p:spPr>
        <p:txBody>
          <a:bodyPr wrap="square" lIns="0" tIns="36000" rIns="0" bIns="0" rtlCol="0">
            <a:noAutofit/>
          </a:bodyPr>
          <a:lstStyle/>
          <a:p>
            <a:r>
              <a:rPr lang="en-GB" sz="900" kern="900" spc="-20" baseline="0">
                <a:solidFill>
                  <a:schemeClr val="bg2"/>
                </a:solidFill>
                <a:latin typeface="+mn-lt"/>
                <a:ea typeface="+mn-ea"/>
                <a:cs typeface="+mn-cs"/>
              </a:rPr>
              <a:t>GLOBAL FINANCING FACILITY</a:t>
            </a:r>
          </a:p>
        </p:txBody>
      </p:sp>
      <p:sp>
        <p:nvSpPr>
          <p:cNvPr id="19" name="Picture Placeholder 18">
            <a:extLst>
              <a:ext uri="{FF2B5EF4-FFF2-40B4-BE49-F238E27FC236}">
                <a16:creationId xmlns:a16="http://schemas.microsoft.com/office/drawing/2014/main" id="{4F565F5D-6E7B-4DAD-9B2B-151C45CDD27C}"/>
              </a:ext>
            </a:extLst>
          </p:cNvPr>
          <p:cNvSpPr>
            <a:spLocks noGrp="1"/>
          </p:cNvSpPr>
          <p:nvPr>
            <p:ph type="pic" sz="quarter" idx="13"/>
          </p:nvPr>
        </p:nvSpPr>
        <p:spPr>
          <a:xfrm>
            <a:off x="7254821" y="0"/>
            <a:ext cx="4937181" cy="6858000"/>
          </a:xfrm>
          <a:custGeom>
            <a:avLst/>
            <a:gdLst>
              <a:gd name="connsiteX0" fmla="*/ 773061 w 4937181"/>
              <a:gd name="connsiteY0" fmla="*/ 0 h 6858000"/>
              <a:gd name="connsiteX1" fmla="*/ 4937181 w 4937181"/>
              <a:gd name="connsiteY1" fmla="*/ 0 h 6858000"/>
              <a:gd name="connsiteX2" fmla="*/ 4937181 w 4937181"/>
              <a:gd name="connsiteY2" fmla="*/ 6858000 h 6858000"/>
              <a:gd name="connsiteX3" fmla="*/ 0 w 4937181"/>
              <a:gd name="connsiteY3" fmla="*/ 6858000 h 6858000"/>
              <a:gd name="connsiteX4" fmla="*/ 82466 w 4937181"/>
              <a:gd name="connsiteY4" fmla="*/ 6836797 h 6858000"/>
              <a:gd name="connsiteX5" fmla="*/ 773061 w 4937181"/>
              <a:gd name="connsiteY5" fmla="*/ 5898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181" h="6858000">
                <a:moveTo>
                  <a:pt x="773061" y="0"/>
                </a:moveTo>
                <a:lnTo>
                  <a:pt x="4937181" y="0"/>
                </a:lnTo>
                <a:lnTo>
                  <a:pt x="4937181" y="6858000"/>
                </a:lnTo>
                <a:lnTo>
                  <a:pt x="0" y="6858000"/>
                </a:lnTo>
                <a:lnTo>
                  <a:pt x="82466" y="6836797"/>
                </a:lnTo>
                <a:cubicBezTo>
                  <a:pt x="482563" y="6712359"/>
                  <a:pt x="773061" y="6339179"/>
                  <a:pt x="773061" y="5898157"/>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
        <p:nvSpPr>
          <p:cNvPr id="7" name="Slide Number Placeholder 6">
            <a:extLst>
              <a:ext uri="{FF2B5EF4-FFF2-40B4-BE49-F238E27FC236}">
                <a16:creationId xmlns:a16="http://schemas.microsoft.com/office/drawing/2014/main" id="{765C73BE-A08F-48CE-BFC6-CC154A7F042D}"/>
              </a:ext>
            </a:extLst>
          </p:cNvPr>
          <p:cNvSpPr>
            <a:spLocks noGrp="1"/>
          </p:cNvSpPr>
          <p:nvPr>
            <p:ph type="sldNum" sz="quarter" idx="12"/>
          </p:nvPr>
        </p:nvSpPr>
        <p:spPr/>
        <p:txBody>
          <a:bodyPr/>
          <a:lstStyle>
            <a:lvl1pPr>
              <a:defRPr>
                <a:solidFill>
                  <a:schemeClr val="bg2"/>
                </a:solidFill>
              </a:defRPr>
            </a:lvl1pPr>
          </a:lstStyle>
          <a:p>
            <a:fld id="{6DF1F962-6FCF-4ED9-AB1A-FC8E17859AF0}" type="slidenum">
              <a:rPr lang="en-GB" smtClean="0"/>
              <a:pPr/>
              <a:t>‹#›</a:t>
            </a:fld>
            <a:endParaRPr lang="en-GB"/>
          </a:p>
        </p:txBody>
      </p:sp>
      <p:sp>
        <p:nvSpPr>
          <p:cNvPr id="10" name="Title 1">
            <a:extLst>
              <a:ext uri="{FF2B5EF4-FFF2-40B4-BE49-F238E27FC236}">
                <a16:creationId xmlns:a16="http://schemas.microsoft.com/office/drawing/2014/main" id="{0737742C-E457-4AEA-80EA-1E7D4B2E75D3}"/>
              </a:ext>
            </a:extLst>
          </p:cNvPr>
          <p:cNvSpPr>
            <a:spLocks noGrp="1"/>
          </p:cNvSpPr>
          <p:nvPr>
            <p:ph type="title"/>
          </p:nvPr>
        </p:nvSpPr>
        <p:spPr>
          <a:xfrm>
            <a:off x="424800" y="2070000"/>
            <a:ext cx="6588000" cy="3528000"/>
          </a:xfrm>
        </p:spPr>
        <p:txBody>
          <a:bodyPr/>
          <a:lstStyle>
            <a:lvl1pPr>
              <a:defRPr sz="3600">
                <a:solidFill>
                  <a:schemeClr val="bg2"/>
                </a:solidFill>
              </a:defRPr>
            </a:lvl1pPr>
          </a:lstStyle>
          <a:p>
            <a:r>
              <a:rPr lang="en-US"/>
              <a:t>Click to edit Master title style</a:t>
            </a:r>
            <a:endParaRPr lang="en-GB"/>
          </a:p>
        </p:txBody>
      </p:sp>
    </p:spTree>
    <p:extLst>
      <p:ext uri="{BB962C8B-B14F-4D97-AF65-F5344CB8AC3E}">
        <p14:creationId xmlns:p14="http://schemas.microsoft.com/office/powerpoint/2010/main" val="2401998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2482CACD-F232-994B-81AC-90EAA2E7B63C}"/>
              </a:ext>
            </a:extLst>
          </p:cNvPr>
          <p:cNvPicPr>
            <a:picLocks noChangeAspect="1"/>
          </p:cNvPicPr>
          <p:nvPr userDrawn="1"/>
        </p:nvPicPr>
        <p:blipFill>
          <a:blip r:embed="rId2" cstate="email">
            <a:alphaModFix amt="15000"/>
            <a:extLst>
              <a:ext uri="{28A0092B-C50C-407E-A947-70E740481C1C}">
                <a14:useLocalDpi xmlns:a14="http://schemas.microsoft.com/office/drawing/2010/main"/>
              </a:ext>
            </a:extLst>
          </a:blip>
          <a:stretch>
            <a:fillRect/>
          </a:stretch>
        </p:blipFill>
        <p:spPr>
          <a:xfrm>
            <a:off x="0" y="-817581"/>
            <a:ext cx="12192000" cy="6858000"/>
          </a:xfrm>
          <a:prstGeom prst="rect">
            <a:avLst/>
          </a:prstGeom>
        </p:spPr>
      </p:pic>
      <p:sp>
        <p:nvSpPr>
          <p:cNvPr id="6" name="Text Placeholder 2">
            <a:extLst>
              <a:ext uri="{FF2B5EF4-FFF2-40B4-BE49-F238E27FC236}">
                <a16:creationId xmlns:a16="http://schemas.microsoft.com/office/drawing/2014/main" id="{E4DE4C73-F3D5-CF42-B1CA-623B5EF1A374}"/>
              </a:ext>
            </a:extLst>
          </p:cNvPr>
          <p:cNvSpPr>
            <a:spLocks noGrp="1"/>
          </p:cNvSpPr>
          <p:nvPr>
            <p:ph type="body" sz="quarter" idx="10" hasCustomPrompt="1"/>
          </p:nvPr>
        </p:nvSpPr>
        <p:spPr>
          <a:xfrm>
            <a:off x="457200" y="441811"/>
            <a:ext cx="10881360" cy="1027113"/>
          </a:xfrm>
          <a:prstGeom prst="rect">
            <a:avLst/>
          </a:prstGeom>
        </p:spPr>
        <p:txBody>
          <a:bodyPr/>
          <a:lstStyle>
            <a:lvl1pPr marL="0" indent="0">
              <a:buNone/>
              <a:defRPr sz="3000" b="1" i="0">
                <a:solidFill>
                  <a:srgbClr val="0C716B"/>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3000"/>
            </a:lvl2pPr>
          </a:lstStyle>
          <a:p>
            <a:pPr lvl="0"/>
            <a:r>
              <a:rPr lang="en-US"/>
              <a:t>TITLE</a:t>
            </a:r>
            <a:br>
              <a:rPr lang="en-US"/>
            </a:br>
            <a:r>
              <a:rPr lang="en-US" err="1"/>
              <a:t>TITLE</a:t>
            </a:r>
            <a:endParaRPr lang="en-US"/>
          </a:p>
        </p:txBody>
      </p:sp>
      <p:sp>
        <p:nvSpPr>
          <p:cNvPr id="9" name="TextBox 8">
            <a:extLst>
              <a:ext uri="{FF2B5EF4-FFF2-40B4-BE49-F238E27FC236}">
                <a16:creationId xmlns:a16="http://schemas.microsoft.com/office/drawing/2014/main" id="{0A3ECF17-70D7-4355-A71F-10590711E1BA}"/>
              </a:ext>
            </a:extLst>
          </p:cNvPr>
          <p:cNvSpPr txBox="1"/>
          <p:nvPr userDrawn="1"/>
        </p:nvSpPr>
        <p:spPr>
          <a:xfrm>
            <a:off x="447897" y="6301888"/>
            <a:ext cx="484428" cy="276999"/>
          </a:xfrm>
          <a:prstGeom prst="rect">
            <a:avLst/>
          </a:prstGeom>
          <a:noFill/>
        </p:spPr>
        <p:txBody>
          <a:bodyPr wrap="none" rtlCol="0">
            <a:spAutoFit/>
          </a:bodyPr>
          <a:lstStyle/>
          <a:p>
            <a:fld id="{F1B44F85-3007-4DCF-BD95-6289B6FA8F43}" type="slidenum">
              <a:rPr lang="en-US" sz="1200" b="1" smtClean="0">
                <a:solidFill>
                  <a:schemeClr val="bg1">
                    <a:lumMod val="65000"/>
                  </a:schemeClr>
                </a:solidFill>
                <a:latin typeface="Verdana" panose="020B0604030504040204" pitchFamily="34" charset="0"/>
                <a:ea typeface="Verdana" panose="020B0604030504040204" pitchFamily="34" charset="0"/>
              </a:rPr>
              <a:t>‹#›</a:t>
            </a:fld>
            <a:endParaRPr lang="en-US" sz="1200" b="1">
              <a:solidFill>
                <a:schemeClr val="bg1">
                  <a:lumMod val="65000"/>
                </a:schemeClr>
              </a:solidFill>
              <a:latin typeface="Verdana" panose="020B0604030504040204" pitchFamily="34" charset="0"/>
              <a:ea typeface="Verdana" panose="020B0604030504040204" pitchFamily="34" charset="0"/>
            </a:endParaRPr>
          </a:p>
        </p:txBody>
      </p:sp>
      <p:cxnSp>
        <p:nvCxnSpPr>
          <p:cNvPr id="11" name="Straight Connector 10">
            <a:extLst>
              <a:ext uri="{FF2B5EF4-FFF2-40B4-BE49-F238E27FC236}">
                <a16:creationId xmlns:a16="http://schemas.microsoft.com/office/drawing/2014/main" id="{A277E7FD-1B8A-4995-BBDF-719A8AB3EDB1}"/>
              </a:ext>
            </a:extLst>
          </p:cNvPr>
          <p:cNvCxnSpPr>
            <a:cxnSpLocks/>
          </p:cNvCxnSpPr>
          <p:nvPr userDrawn="1"/>
        </p:nvCxnSpPr>
        <p:spPr>
          <a:xfrm>
            <a:off x="550479" y="1367331"/>
            <a:ext cx="10881360" cy="0"/>
          </a:xfrm>
          <a:prstGeom prst="line">
            <a:avLst/>
          </a:prstGeom>
          <a:ln w="34925">
            <a:solidFill>
              <a:srgbClr val="D0CB17"/>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AFDF19D-0D0F-48ED-8B99-7A6BBC09DF79}"/>
              </a:ext>
            </a:extLst>
          </p:cNvPr>
          <p:cNvSpPr>
            <a:spLocks noGrp="1"/>
          </p:cNvSpPr>
          <p:nvPr>
            <p:ph idx="4294967295" hasCustomPrompt="1"/>
          </p:nvPr>
        </p:nvSpPr>
        <p:spPr>
          <a:xfrm>
            <a:off x="546586" y="1594624"/>
            <a:ext cx="11014841" cy="4845763"/>
          </a:xfrm>
          <a:prstGeom prst="rect">
            <a:avLst/>
          </a:prstGeom>
        </p:spPr>
        <p:txBody>
          <a:bodyPr>
            <a:normAutofit fontScale="92500" lnSpcReduction="20000"/>
          </a:bodyPr>
          <a:lstStyle>
            <a:lvl1pPr marL="228600" indent="-228600">
              <a:buClr>
                <a:srgbClr val="D0CB17"/>
              </a:buClr>
              <a:buFont typeface="Arial" panose="020B0604020202020204" pitchFamily="34" charset="0"/>
              <a:buChar char="•"/>
              <a:defRPr sz="1700"/>
            </a:lvl1pPr>
            <a:lvl2pPr marL="800100" indent="-342900">
              <a:buClr>
                <a:srgbClr val="D0CB17"/>
              </a:buClr>
              <a:buFont typeface="Wingdings" panose="05000000000000000000" pitchFamily="2" charset="2"/>
              <a:buChar char="§"/>
              <a:defRPr sz="2900"/>
            </a:lvl2pPr>
          </a:lstStyle>
          <a:p>
            <a:pPr marL="0" lvl="0" indent="0">
              <a:buNone/>
            </a:pPr>
            <a:r>
              <a:rPr lang="en-US" sz="2200" b="1"/>
              <a:t>Session objective and overview: To provide a deep dive on the COVID-19 essential service grants:</a:t>
            </a:r>
          </a:p>
          <a:p>
            <a:pPr lvl="0">
              <a:buFont typeface="Arial" panose="020B0604020202020204" pitchFamily="34" charset="0"/>
              <a:buChar char="•"/>
            </a:pPr>
            <a:endParaRPr lang="en-US" sz="2200" b="1"/>
          </a:p>
          <a:p>
            <a:pPr lvl="0">
              <a:buFont typeface="Arial" panose="020B0604020202020204" pitchFamily="34" charset="0"/>
              <a:buChar char="•"/>
            </a:pPr>
            <a:r>
              <a:rPr lang="en-US" sz="2200"/>
              <a:t>COVID-19 impact on essential services including data on the demand and supply, and family planning</a:t>
            </a:r>
          </a:p>
          <a:p>
            <a:pPr lvl="1">
              <a:buFont typeface="Arial" panose="020B0604020202020204" pitchFamily="34" charset="0"/>
              <a:buChar char="•"/>
            </a:pPr>
            <a:r>
              <a:rPr lang="en-US" sz="2200"/>
              <a:t>What the essential services grants will finance in response to COVID-19, how this is structured in relation to IDA and World Banks finances for vaccines, and the link to ACT-A </a:t>
            </a:r>
          </a:p>
          <a:p>
            <a:pPr lvl="1">
              <a:buFont typeface="Arial" panose="020B0604020202020204" pitchFamily="34" charset="0"/>
              <a:buChar char="•"/>
            </a:pPr>
            <a:r>
              <a:rPr lang="en-US" sz="2200"/>
              <a:t>Plan to monitor the essential health services agenda in country and plan for reimagining service delivery</a:t>
            </a:r>
          </a:p>
          <a:p>
            <a:pPr lvl="1">
              <a:buFont typeface="Arial" panose="020B0604020202020204" pitchFamily="34" charset="0"/>
              <a:buChar char="•"/>
            </a:pPr>
            <a:r>
              <a:rPr lang="en-US" sz="2200"/>
              <a:t>GFF country demand for essential services grants, selection criteria, proposed countries and grant allocations</a:t>
            </a:r>
          </a:p>
        </p:txBody>
      </p:sp>
    </p:spTree>
    <p:extLst>
      <p:ext uri="{BB962C8B-B14F-4D97-AF65-F5344CB8AC3E}">
        <p14:creationId xmlns:p14="http://schemas.microsoft.com/office/powerpoint/2010/main" val="1702904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2936-FE90-430A-A32D-BF75D8B28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68E12-5E52-4EE5-AF40-F976945EF7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6E4F7-2F12-4A6D-931E-48F2C6863273}"/>
              </a:ext>
            </a:extLst>
          </p:cNvPr>
          <p:cNvSpPr>
            <a:spLocks noGrp="1"/>
          </p:cNvSpPr>
          <p:nvPr>
            <p:ph type="dt" sz="half" idx="10"/>
          </p:nvPr>
        </p:nvSpPr>
        <p:spPr/>
        <p:txBody>
          <a:bodyPr/>
          <a:lstStyle/>
          <a:p>
            <a:fld id="{18542C37-4FDB-494D-9905-D611E5034A1F}" type="datetimeFigureOut">
              <a:rPr lang="en-US" smtClean="0"/>
              <a:t>5/14/2025</a:t>
            </a:fld>
            <a:endParaRPr lang="en-US"/>
          </a:p>
        </p:txBody>
      </p:sp>
      <p:sp>
        <p:nvSpPr>
          <p:cNvPr id="5" name="Footer Placeholder 4">
            <a:extLst>
              <a:ext uri="{FF2B5EF4-FFF2-40B4-BE49-F238E27FC236}">
                <a16:creationId xmlns:a16="http://schemas.microsoft.com/office/drawing/2014/main" id="{5B7E7044-A024-4350-8E9B-B8DFE7D6C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82181-E0CD-4868-94A1-42CB843FFA8F}"/>
              </a:ext>
            </a:extLst>
          </p:cNvPr>
          <p:cNvSpPr>
            <a:spLocks noGrp="1"/>
          </p:cNvSpPr>
          <p:nvPr>
            <p:ph type="sldNum" sz="quarter" idx="12"/>
          </p:nvPr>
        </p:nvSpPr>
        <p:spPr/>
        <p:txBody>
          <a:bodyPr/>
          <a:lstStyle/>
          <a:p>
            <a:fld id="{F3928CEE-A3F2-442A-BB1F-BC87BB757DBD}" type="slidenum">
              <a:rPr lang="en-US" smtClean="0"/>
              <a:t>‹#›</a:t>
            </a:fld>
            <a:endParaRPr lang="en-US"/>
          </a:p>
        </p:txBody>
      </p:sp>
    </p:spTree>
    <p:extLst>
      <p:ext uri="{BB962C8B-B14F-4D97-AF65-F5344CB8AC3E}">
        <p14:creationId xmlns:p14="http://schemas.microsoft.com/office/powerpoint/2010/main" val="165593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Subtitle-Content">
  <p:cSld name="Title-Subtitle-Content">
    <p:spTree>
      <p:nvGrpSpPr>
        <p:cNvPr id="1" name="Shape 50"/>
        <p:cNvGrpSpPr/>
        <p:nvPr/>
      </p:nvGrpSpPr>
      <p:grpSpPr>
        <a:xfrm>
          <a:off x="0" y="0"/>
          <a:ext cx="0" cy="0"/>
          <a:chOff x="0" y="0"/>
          <a:chExt cx="0" cy="0"/>
        </a:xfrm>
      </p:grpSpPr>
      <p:sp>
        <p:nvSpPr>
          <p:cNvPr id="51" name="Google Shape;51;p9"/>
          <p:cNvSpPr txBox="1">
            <a:spLocks noGrp="1"/>
          </p:cNvSpPr>
          <p:nvPr>
            <p:ph type="sldNum" idx="12"/>
          </p:nvPr>
        </p:nvSpPr>
        <p:spPr>
          <a:xfrm>
            <a:off x="11390448" y="6432023"/>
            <a:ext cx="424811" cy="226714"/>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52" name="Google Shape;52;p9"/>
          <p:cNvSpPr txBox="1">
            <a:spLocks noGrp="1"/>
          </p:cNvSpPr>
          <p:nvPr>
            <p:ph type="title"/>
          </p:nvPr>
        </p:nvSpPr>
        <p:spPr>
          <a:xfrm>
            <a:off x="365760" y="85725"/>
            <a:ext cx="11430000" cy="100584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Arial"/>
              <a:buNone/>
              <a:defRPr sz="2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365760" y="1645920"/>
            <a:ext cx="11430000" cy="4572000"/>
          </a:xfrm>
          <a:prstGeom prst="rect">
            <a:avLst/>
          </a:prstGeom>
          <a:noFill/>
          <a:ln>
            <a:noFill/>
          </a:ln>
        </p:spPr>
        <p:txBody>
          <a:bodyPr spcFirstLastPara="1" wrap="square" lIns="0" tIns="91425" rIns="0" bIns="91425" anchor="t" anchorCtr="0">
            <a:normAutofit/>
          </a:bodyPr>
          <a:lstStyle>
            <a:lvl1pPr marL="457200" lvl="0" indent="-342900" algn="l">
              <a:lnSpc>
                <a:spcPct val="90000"/>
              </a:lnSpc>
              <a:spcBef>
                <a:spcPts val="9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
          <p:cNvSpPr txBox="1">
            <a:spLocks noGrp="1"/>
          </p:cNvSpPr>
          <p:nvPr>
            <p:ph type="ftr" idx="11"/>
          </p:nvPr>
        </p:nvSpPr>
        <p:spPr>
          <a:xfrm>
            <a:off x="3606546" y="6432023"/>
            <a:ext cx="4978908" cy="226714"/>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body" idx="2"/>
          </p:nvPr>
        </p:nvSpPr>
        <p:spPr>
          <a:xfrm>
            <a:off x="365125" y="1097895"/>
            <a:ext cx="8480721" cy="440973"/>
          </a:xfrm>
          <a:prstGeom prst="rect">
            <a:avLst/>
          </a:prstGeom>
          <a:noFill/>
          <a:ln>
            <a:noFill/>
          </a:ln>
        </p:spPr>
        <p:txBody>
          <a:bodyPr spcFirstLastPara="1" wrap="square" lIns="0" tIns="91425" rIns="0" bIns="91425" anchor="t" anchorCtr="0">
            <a:noAutofit/>
          </a:bodyPr>
          <a:lstStyle>
            <a:lvl1pPr marL="457200" lvl="0" indent="-228600" algn="l">
              <a:lnSpc>
                <a:spcPct val="90000"/>
              </a:lnSpc>
              <a:spcBef>
                <a:spcPts val="900"/>
              </a:spcBef>
              <a:spcAft>
                <a:spcPts val="0"/>
              </a:spcAft>
              <a:buSzPts val="2400"/>
              <a:buNone/>
              <a:defRPr sz="2400" b="1">
                <a:solidFill>
                  <a:schemeClr val="dk2"/>
                </a:solidFill>
              </a:defRPr>
            </a:lvl1pPr>
            <a:lvl2pPr marL="914400" lvl="1" indent="-228600" algn="l">
              <a:lnSpc>
                <a:spcPct val="90000"/>
              </a:lnSpc>
              <a:spcBef>
                <a:spcPts val="600"/>
              </a:spcBef>
              <a:spcAft>
                <a:spcPts val="0"/>
              </a:spcAft>
              <a:buSzPts val="2000"/>
              <a:buNone/>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300"/>
              </a:spcBef>
              <a:spcAft>
                <a:spcPts val="0"/>
              </a:spcAft>
              <a:buSzPts val="1600"/>
              <a:buNone/>
              <a:defRPr/>
            </a:lvl4pPr>
            <a:lvl5pPr marL="2286000" lvl="4" indent="-228600" algn="l">
              <a:lnSpc>
                <a:spcPct val="90000"/>
              </a:lnSpc>
              <a:spcBef>
                <a:spcPts val="3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5667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418641" y="365125"/>
            <a:ext cx="10935159" cy="1325563"/>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93013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green">
  <p:cSld name="Section title green">
    <p:bg>
      <p:bgPr>
        <a:solidFill>
          <a:schemeClr val="lt1"/>
        </a:solidFill>
        <a:effectLst/>
      </p:bgPr>
    </p:bg>
    <p:spTree>
      <p:nvGrpSpPr>
        <p:cNvPr id="1" name="Shape 59"/>
        <p:cNvGrpSpPr/>
        <p:nvPr/>
      </p:nvGrpSpPr>
      <p:grpSpPr>
        <a:xfrm>
          <a:off x="0" y="0"/>
          <a:ext cx="0" cy="0"/>
          <a:chOff x="0" y="0"/>
          <a:chExt cx="0" cy="0"/>
        </a:xfrm>
      </p:grpSpPr>
      <p:sp>
        <p:nvSpPr>
          <p:cNvPr id="60" name="Google Shape;60;p80"/>
          <p:cNvSpPr/>
          <p:nvPr/>
        </p:nvSpPr>
        <p:spPr>
          <a:xfrm>
            <a:off x="177802" y="177800"/>
            <a:ext cx="11841920" cy="6519333"/>
          </a:xfrm>
          <a:prstGeom prst="rect">
            <a:avLst/>
          </a:prstGeom>
          <a:solidFill>
            <a:srgbClr val="D6E8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Lato"/>
              <a:ea typeface="Lato"/>
              <a:cs typeface="Lato"/>
              <a:sym typeface="Lato"/>
            </a:endParaRPr>
          </a:p>
        </p:txBody>
      </p:sp>
      <p:sp>
        <p:nvSpPr>
          <p:cNvPr id="61" name="Google Shape;61;p80"/>
          <p:cNvSpPr txBox="1">
            <a:spLocks noGrp="1"/>
          </p:cNvSpPr>
          <p:nvPr>
            <p:ph type="ctrTitle"/>
          </p:nvPr>
        </p:nvSpPr>
        <p:spPr>
          <a:xfrm>
            <a:off x="1530722" y="2988770"/>
            <a:ext cx="9144000" cy="89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Lato"/>
              <a:buNone/>
              <a:defRPr sz="4400"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2" name="Google Shape;62;p80"/>
          <p:cNvCxnSpPr/>
          <p:nvPr/>
        </p:nvCxnSpPr>
        <p:spPr>
          <a:xfrm>
            <a:off x="5411924" y="549275"/>
            <a:ext cx="1368152" cy="0"/>
          </a:xfrm>
          <a:prstGeom prst="straightConnector1">
            <a:avLst/>
          </a:prstGeom>
          <a:noFill/>
          <a:ln w="38100" cap="flat" cmpd="sng">
            <a:solidFill>
              <a:schemeClr val="accent1"/>
            </a:solidFill>
            <a:prstDash val="solid"/>
            <a:miter lim="800000"/>
            <a:headEnd type="none" w="sm" len="sm"/>
            <a:tailEnd type="none" w="sm" len="sm"/>
          </a:ln>
        </p:spPr>
      </p:cxnSp>
      <p:sp>
        <p:nvSpPr>
          <p:cNvPr id="63" name="Google Shape;63;p80"/>
          <p:cNvSpPr txBox="1">
            <a:spLocks noGrp="1"/>
          </p:cNvSpPr>
          <p:nvPr>
            <p:ph type="body" idx="1"/>
          </p:nvPr>
        </p:nvSpPr>
        <p:spPr>
          <a:xfrm>
            <a:off x="3794558" y="641771"/>
            <a:ext cx="4616328" cy="3416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3"/>
              </a:buClr>
              <a:buSzPts val="1400"/>
              <a:buFont typeface="Lato"/>
              <a:buNone/>
              <a:defRPr sz="1400" b="0" i="1">
                <a:solidFill>
                  <a:schemeClr val="accent3"/>
                </a:solidFill>
                <a:latin typeface="Lato"/>
                <a:ea typeface="Lato"/>
                <a:cs typeface="Lato"/>
                <a:sym typeface="Lato"/>
              </a:defRPr>
            </a:lvl1pPr>
            <a:lvl2pPr marL="914400" lvl="1" indent="-381000" algn="ctr">
              <a:lnSpc>
                <a:spcPct val="90000"/>
              </a:lnSpc>
              <a:spcBef>
                <a:spcPts val="500"/>
              </a:spcBef>
              <a:spcAft>
                <a:spcPts val="0"/>
              </a:spcAft>
              <a:buClr>
                <a:schemeClr val="lt2"/>
              </a:buClr>
              <a:buSzPts val="2400"/>
              <a:buChar char="•"/>
              <a:defRPr b="0" i="1">
                <a:solidFill>
                  <a:schemeClr val="lt2"/>
                </a:solidFill>
              </a:defRPr>
            </a:lvl2pPr>
            <a:lvl3pPr marL="1371600" lvl="2" indent="-355600" algn="ctr">
              <a:lnSpc>
                <a:spcPct val="90000"/>
              </a:lnSpc>
              <a:spcBef>
                <a:spcPts val="500"/>
              </a:spcBef>
              <a:spcAft>
                <a:spcPts val="0"/>
              </a:spcAft>
              <a:buClr>
                <a:schemeClr val="lt2"/>
              </a:buClr>
              <a:buSzPts val="2000"/>
              <a:buChar char="•"/>
              <a:defRPr b="0" i="1">
                <a:solidFill>
                  <a:schemeClr val="lt2"/>
                </a:solidFill>
              </a:defRPr>
            </a:lvl3pPr>
            <a:lvl4pPr marL="1828800" lvl="3" indent="-342900" algn="ctr">
              <a:lnSpc>
                <a:spcPct val="90000"/>
              </a:lnSpc>
              <a:spcBef>
                <a:spcPts val="500"/>
              </a:spcBef>
              <a:spcAft>
                <a:spcPts val="0"/>
              </a:spcAft>
              <a:buClr>
                <a:schemeClr val="lt2"/>
              </a:buClr>
              <a:buSzPts val="1800"/>
              <a:buChar char="•"/>
              <a:defRPr b="0" i="1">
                <a:solidFill>
                  <a:schemeClr val="lt2"/>
                </a:solidFill>
              </a:defRPr>
            </a:lvl4pPr>
            <a:lvl5pPr marL="2286000" lvl="4" indent="-342900" algn="ctr">
              <a:lnSpc>
                <a:spcPct val="90000"/>
              </a:lnSpc>
              <a:spcBef>
                <a:spcPts val="500"/>
              </a:spcBef>
              <a:spcAft>
                <a:spcPts val="0"/>
              </a:spcAft>
              <a:buClr>
                <a:schemeClr val="lt2"/>
              </a:buClr>
              <a:buSzPts val="1800"/>
              <a:buChar char="•"/>
              <a:defRPr b="0" i="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59450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tatem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59708"/>
            <a:ext cx="9144000" cy="897392"/>
          </a:xfrm>
          <a:prstGeom prst="rect">
            <a:avLst/>
          </a:prstGeom>
        </p:spPr>
        <p:txBody>
          <a:bodyPr anchor="ctr">
            <a:noAutofit/>
          </a:bodyPr>
          <a:lstStyle>
            <a:lvl1pPr algn="ctr">
              <a:defRPr sz="4400" b="0" i="0" baseline="0">
                <a:solidFill>
                  <a:schemeClr val="tx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4E11CA40-A007-4E48-87BA-FE6B451E6A89}"/>
              </a:ext>
            </a:extLst>
          </p:cNvPr>
          <p:cNvCxnSpPr/>
          <p:nvPr userDrawn="1"/>
        </p:nvCxnSpPr>
        <p:spPr>
          <a:xfrm>
            <a:off x="5411924" y="549275"/>
            <a:ext cx="13681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B7E8EE02-5B3A-5949-B80D-8979DA3C1634}"/>
              </a:ext>
            </a:extLst>
          </p:cNvPr>
          <p:cNvSpPr>
            <a:spLocks noGrp="1"/>
          </p:cNvSpPr>
          <p:nvPr>
            <p:ph type="body" sz="quarter" idx="13"/>
          </p:nvPr>
        </p:nvSpPr>
        <p:spPr>
          <a:xfrm>
            <a:off x="3794558" y="641771"/>
            <a:ext cx="4616328" cy="341632"/>
          </a:xfrm>
          <a:prstGeom prst="rect">
            <a:avLst/>
          </a:prstGeom>
        </p:spPr>
        <p:txBody>
          <a:bodyPr anchor="t">
            <a:noAutofit/>
          </a:bodyPr>
          <a:lstStyle>
            <a:lvl1pPr marL="0" indent="0" algn="ctr">
              <a:buFontTx/>
              <a:buNone/>
              <a:defRPr sz="1400" b="0" i="1" baseline="0">
                <a:solidFill>
                  <a:schemeClr val="accent3"/>
                </a:solidFill>
                <a:latin typeface="Lato" panose="020F0502020204030203" pitchFamily="34" charset="77"/>
              </a:defRPr>
            </a:lvl1pPr>
            <a:lvl2pPr algn="ctr">
              <a:defRPr b="0" i="1" baseline="0">
                <a:solidFill>
                  <a:schemeClr val="bg2"/>
                </a:solidFill>
              </a:defRPr>
            </a:lvl2pPr>
            <a:lvl3pPr algn="ctr">
              <a:defRPr b="0" i="1" baseline="0">
                <a:solidFill>
                  <a:schemeClr val="bg2"/>
                </a:solidFill>
              </a:defRPr>
            </a:lvl3pPr>
            <a:lvl4pPr algn="ctr">
              <a:defRPr b="0" i="1" baseline="0">
                <a:solidFill>
                  <a:schemeClr val="bg2"/>
                </a:solidFill>
              </a:defRPr>
            </a:lvl4pPr>
            <a:lvl5pPr algn="ctr">
              <a:defRPr b="0" i="1" baseline="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2853792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
        <p:cNvGrpSpPr/>
        <p:nvPr/>
      </p:nvGrpSpPr>
      <p:grpSpPr>
        <a:xfrm>
          <a:off x="0" y="0"/>
          <a:ext cx="0" cy="0"/>
          <a:chOff x="0" y="0"/>
          <a:chExt cx="0" cy="0"/>
        </a:xfrm>
      </p:grpSpPr>
      <p:sp>
        <p:nvSpPr>
          <p:cNvPr id="15" name="Google Shape;15;p16"/>
          <p:cNvSpPr txBox="1">
            <a:spLocks noGrp="1"/>
          </p:cNvSpPr>
          <p:nvPr>
            <p:ph type="body" idx="1"/>
          </p:nvPr>
        </p:nvSpPr>
        <p:spPr>
          <a:xfrm>
            <a:off x="418641" y="2311843"/>
            <a:ext cx="10935159" cy="3796880"/>
          </a:xfrm>
          <a:prstGeom prst="rect">
            <a:avLst/>
          </a:prstGeom>
          <a:noFill/>
          <a:ln>
            <a:noFill/>
          </a:ln>
        </p:spPr>
        <p:txBody>
          <a:bodyPr spcFirstLastPara="1" wrap="square" lIns="0" tIns="45700" rIns="91425" bIns="45700" anchor="t" anchorCtr="0">
            <a:normAutofit/>
          </a:bodyPr>
          <a:lstStyle>
            <a:lvl1pPr marL="457200" lvl="0" indent="-396240" algn="l">
              <a:lnSpc>
                <a:spcPct val="120000"/>
              </a:lnSpc>
              <a:spcBef>
                <a:spcPts val="1000"/>
              </a:spcBef>
              <a:spcAft>
                <a:spcPts val="0"/>
              </a:spcAft>
              <a:buClr>
                <a:schemeClr val="accent1"/>
              </a:buClr>
              <a:buSzPts val="2640"/>
              <a:buChar char="•"/>
              <a:defRPr/>
            </a:lvl1pPr>
            <a:lvl2pPr marL="914400" lvl="1" indent="-382269" algn="l">
              <a:lnSpc>
                <a:spcPct val="120000"/>
              </a:lnSpc>
              <a:spcBef>
                <a:spcPts val="500"/>
              </a:spcBef>
              <a:spcAft>
                <a:spcPts val="0"/>
              </a:spcAft>
              <a:buClr>
                <a:schemeClr val="accent1"/>
              </a:buClr>
              <a:buSzPts val="2420"/>
              <a:buChar char="•"/>
              <a:defRPr/>
            </a:lvl2pPr>
            <a:lvl3pPr marL="1371600" lvl="2" indent="-368300" algn="l">
              <a:lnSpc>
                <a:spcPct val="120000"/>
              </a:lnSpc>
              <a:spcBef>
                <a:spcPts val="500"/>
              </a:spcBef>
              <a:spcAft>
                <a:spcPts val="0"/>
              </a:spcAft>
              <a:buClr>
                <a:schemeClr val="accent1"/>
              </a:buClr>
              <a:buSzPts val="2200"/>
              <a:buChar char="•"/>
              <a:defRPr/>
            </a:lvl3pPr>
            <a:lvl4pPr marL="1828800" lvl="3" indent="-354330" algn="l">
              <a:lnSpc>
                <a:spcPct val="120000"/>
              </a:lnSpc>
              <a:spcBef>
                <a:spcPts val="500"/>
              </a:spcBef>
              <a:spcAft>
                <a:spcPts val="0"/>
              </a:spcAft>
              <a:buClr>
                <a:schemeClr val="accent1"/>
              </a:buClr>
              <a:buSzPts val="1980"/>
              <a:buChar char="•"/>
              <a:defRPr/>
            </a:lvl4pPr>
            <a:lvl5pPr marL="2286000" lvl="4" indent="-340360" algn="l">
              <a:lnSpc>
                <a:spcPct val="120000"/>
              </a:lnSpc>
              <a:spcBef>
                <a:spcPts val="500"/>
              </a:spcBef>
              <a:spcAft>
                <a:spcPts val="0"/>
              </a:spcAft>
              <a:buClr>
                <a:schemeClr val="accent1"/>
              </a:buClr>
              <a:buSzPts val="17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6"/>
          <p:cNvSpPr txBox="1">
            <a:spLocks noGrp="1"/>
          </p:cNvSpPr>
          <p:nvPr>
            <p:ph type="title"/>
          </p:nvPr>
        </p:nvSpPr>
        <p:spPr>
          <a:xfrm>
            <a:off x="418641" y="296886"/>
            <a:ext cx="10935159" cy="966369"/>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p:nvPr/>
        </p:nvSpPr>
        <p:spPr>
          <a:xfrm>
            <a:off x="418641" y="1298407"/>
            <a:ext cx="10935159" cy="99351"/>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6"/>
          <p:cNvSpPr txBox="1">
            <a:spLocks noGrp="1"/>
          </p:cNvSpPr>
          <p:nvPr>
            <p:ph type="body" idx="2"/>
          </p:nvPr>
        </p:nvSpPr>
        <p:spPr>
          <a:xfrm>
            <a:off x="419100" y="1698648"/>
            <a:ext cx="5874124" cy="419100"/>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4846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23"/>
        <p:cNvGrpSpPr/>
        <p:nvPr/>
      </p:nvGrpSpPr>
      <p:grpSpPr>
        <a:xfrm>
          <a:off x="0" y="0"/>
          <a:ext cx="0" cy="0"/>
          <a:chOff x="0" y="0"/>
          <a:chExt cx="0" cy="0"/>
        </a:xfrm>
      </p:grpSpPr>
      <p:cxnSp>
        <p:nvCxnSpPr>
          <p:cNvPr id="24" name="Google Shape;24;p56"/>
          <p:cNvCxnSpPr/>
          <p:nvPr/>
        </p:nvCxnSpPr>
        <p:spPr>
          <a:xfrm rot="10800000">
            <a:off x="1670050" y="1625600"/>
            <a:ext cx="8026400" cy="0"/>
          </a:xfrm>
          <a:prstGeom prst="straightConnector1">
            <a:avLst/>
          </a:prstGeom>
          <a:noFill/>
          <a:ln w="19050" cap="flat" cmpd="sng">
            <a:solidFill>
              <a:schemeClr val="dk1"/>
            </a:solidFill>
            <a:prstDash val="solid"/>
            <a:miter lim="800000"/>
            <a:headEnd type="none" w="sm" len="sm"/>
            <a:tailEnd type="none" w="sm" len="sm"/>
          </a:ln>
        </p:spPr>
      </p:cxnSp>
      <p:sp>
        <p:nvSpPr>
          <p:cNvPr id="25" name="Google Shape;25;p56"/>
          <p:cNvSpPr txBox="1">
            <a:spLocks noGrp="1"/>
          </p:cNvSpPr>
          <p:nvPr>
            <p:ph type="title"/>
          </p:nvPr>
        </p:nvSpPr>
        <p:spPr>
          <a:xfrm>
            <a:off x="1670472" y="879894"/>
            <a:ext cx="8025619" cy="69295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500"/>
              <a:buFont typeface="Times New Roman"/>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6"/>
          <p:cNvSpPr txBox="1">
            <a:spLocks noGrp="1"/>
          </p:cNvSpPr>
          <p:nvPr>
            <p:ph type="body" idx="1"/>
          </p:nvPr>
        </p:nvSpPr>
        <p:spPr>
          <a:xfrm>
            <a:off x="1670049" y="1938337"/>
            <a:ext cx="8026041" cy="3953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7030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_longtitle_noimage_combinedlogos">
  <p:cSld name="Title Slide_longtitle_noimage_combinedlogos">
    <p:spTree>
      <p:nvGrpSpPr>
        <p:cNvPr id="1" name="Shape 175"/>
        <p:cNvGrpSpPr/>
        <p:nvPr/>
      </p:nvGrpSpPr>
      <p:grpSpPr>
        <a:xfrm>
          <a:off x="0" y="0"/>
          <a:ext cx="0" cy="0"/>
          <a:chOff x="0" y="0"/>
          <a:chExt cx="0" cy="0"/>
        </a:xfrm>
      </p:grpSpPr>
      <p:pic>
        <p:nvPicPr>
          <p:cNvPr id="176" name="Google Shape;176;p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857"/>
            <a:ext cx="12192000" cy="6857143"/>
          </a:xfrm>
          <a:prstGeom prst="rect">
            <a:avLst/>
          </a:prstGeom>
          <a:noFill/>
          <a:ln>
            <a:noFill/>
          </a:ln>
        </p:spPr>
      </p:pic>
      <p:sp>
        <p:nvSpPr>
          <p:cNvPr id="177" name="Google Shape;177;p58"/>
          <p:cNvSpPr txBox="1">
            <a:spLocks noGrp="1"/>
          </p:cNvSpPr>
          <p:nvPr>
            <p:ph type="title"/>
          </p:nvPr>
        </p:nvSpPr>
        <p:spPr>
          <a:xfrm>
            <a:off x="394750" y="2242800"/>
            <a:ext cx="8465820" cy="1583001"/>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lt1"/>
              </a:buClr>
              <a:buSzPts val="5400"/>
              <a:buFont typeface="Poppins"/>
              <a:buNone/>
              <a:defRPr sz="5400" b="1" cap="none">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58"/>
          <p:cNvSpPr txBox="1">
            <a:spLocks noGrp="1"/>
          </p:cNvSpPr>
          <p:nvPr>
            <p:ph type="body" idx="1"/>
          </p:nvPr>
        </p:nvSpPr>
        <p:spPr>
          <a:xfrm>
            <a:off x="414000" y="4161600"/>
            <a:ext cx="8465820" cy="84772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lt1"/>
              </a:buClr>
              <a:buSzPts val="1800"/>
              <a:buNone/>
              <a:defRPr sz="1800" b="1" i="0" cap="none">
                <a:solidFill>
                  <a:schemeClr val="lt1"/>
                </a:solidFill>
                <a:latin typeface="Poppins SemiBold"/>
                <a:ea typeface="Poppins SemiBold"/>
                <a:cs typeface="Poppins SemiBold"/>
                <a:sym typeface="Poppins SemiBold"/>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a:spLocks noGrp="1"/>
          </p:cNvSpPr>
          <p:nvPr>
            <p:ph type="pic" idx="2"/>
          </p:nvPr>
        </p:nvSpPr>
        <p:spPr>
          <a:xfrm>
            <a:off x="406400" y="404813"/>
            <a:ext cx="4597200" cy="522000"/>
          </a:xfrm>
          <a:prstGeom prst="rect">
            <a:avLst/>
          </a:prstGeom>
          <a:noFill/>
          <a:ln>
            <a:noFill/>
          </a:ln>
        </p:spPr>
      </p:sp>
      <p:sp>
        <p:nvSpPr>
          <p:cNvPr id="180" name="Google Shape;180;p58"/>
          <p:cNvSpPr txBox="1">
            <a:spLocks noGrp="1"/>
          </p:cNvSpPr>
          <p:nvPr>
            <p:ph type="dt" idx="10"/>
          </p:nvPr>
        </p:nvSpPr>
        <p:spPr>
          <a:xfrm>
            <a:off x="414000" y="6180160"/>
            <a:ext cx="6134400" cy="365125"/>
          </a:xfrm>
          <a:prstGeom prst="rect">
            <a:avLst/>
          </a:prstGeom>
          <a:noFill/>
          <a:ln>
            <a:noFill/>
          </a:ln>
        </p:spPr>
        <p:txBody>
          <a:bodyPr spcFirstLastPara="1" wrap="square" lIns="0" tIns="64800" rIns="0" bIns="0" anchor="ctr" anchorCtr="0">
            <a:noAutofit/>
          </a:bodyPr>
          <a:lstStyle>
            <a:lvl1pPr lvl="0" algn="l">
              <a:spcBef>
                <a:spcPts val="0"/>
              </a:spcBef>
              <a:spcAft>
                <a:spcPts val="0"/>
              </a:spcAft>
              <a:buSzPts val="1400"/>
              <a:buNone/>
              <a:defRPr sz="18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66604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5" name="Text Placeholder 4">
            <a:extLst>
              <a:ext uri="{FF2B5EF4-FFF2-40B4-BE49-F238E27FC236}">
                <a16:creationId xmlns:a16="http://schemas.microsoft.com/office/drawing/2014/main" id="{E56D9E3A-43C6-864D-AEA2-E993182AE3E5}"/>
              </a:ext>
            </a:extLst>
          </p:cNvPr>
          <p:cNvSpPr>
            <a:spLocks noGrp="1"/>
          </p:cNvSpPr>
          <p:nvPr>
            <p:ph type="body" sz="quarter" idx="11" hasCustomPrompt="1"/>
          </p:nvPr>
        </p:nvSpPr>
        <p:spPr>
          <a:xfrm>
            <a:off x="457200" y="2549784"/>
            <a:ext cx="5876925" cy="25963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a:t>
            </a:r>
            <a:r>
              <a:rPr lang="en-US" sz="1800">
                <a:latin typeface="Verdana" panose="020B0604030504040204" pitchFamily="34" charset="0"/>
                <a:ea typeface="Verdana" panose="020B0604030504040204" pitchFamily="34" charset="0"/>
                <a:cs typeface="Verdana" panose="020B0604030504040204" pitchFamily="34" charset="0"/>
              </a:rPr>
              <a:t>	01</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02</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06</a:t>
            </a:r>
            <a:r>
              <a:rPr lang="en-US" sz="180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07</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lvl="0"/>
            <a:r>
              <a:rPr lang="en-US" sz="1800"/>
              <a:t> </a:t>
            </a:r>
            <a:endParaRPr lang="en-US"/>
          </a:p>
        </p:txBody>
      </p:sp>
      <p:sp>
        <p:nvSpPr>
          <p:cNvPr id="3" name="Text Placeholder 2">
            <a:extLst>
              <a:ext uri="{FF2B5EF4-FFF2-40B4-BE49-F238E27FC236}">
                <a16:creationId xmlns:a16="http://schemas.microsoft.com/office/drawing/2014/main" id="{385AF1AD-6934-704C-B8C8-1C78FE75354C}"/>
              </a:ext>
            </a:extLst>
          </p:cNvPr>
          <p:cNvSpPr>
            <a:spLocks noGrp="1"/>
          </p:cNvSpPr>
          <p:nvPr>
            <p:ph type="body" sz="quarter" idx="10" hasCustomPrompt="1"/>
          </p:nvPr>
        </p:nvSpPr>
        <p:spPr>
          <a:xfrm>
            <a:off x="457200" y="457252"/>
            <a:ext cx="5876925" cy="1453844"/>
          </a:xfrm>
          <a:prstGeom prst="rect">
            <a:avLst/>
          </a:prstGeom>
        </p:spPr>
        <p:txBody>
          <a:bodyPr/>
          <a:lstStyle>
            <a:lvl1pPr marL="0" indent="0">
              <a:buNone/>
              <a:defRPr sz="54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Table of Contents</a:t>
            </a:r>
          </a:p>
          <a:p>
            <a:pPr lvl="1"/>
            <a:endParaRPr lang="en-US"/>
          </a:p>
        </p:txBody>
      </p:sp>
      <p:cxnSp>
        <p:nvCxnSpPr>
          <p:cNvPr id="6" name="Straight Connector 5">
            <a:extLst>
              <a:ext uri="{FF2B5EF4-FFF2-40B4-BE49-F238E27FC236}">
                <a16:creationId xmlns:a16="http://schemas.microsoft.com/office/drawing/2014/main" id="{73C8B77A-6CD8-B341-9BFE-7137C6AF6396}"/>
              </a:ext>
            </a:extLst>
          </p:cNvPr>
          <p:cNvCxnSpPr>
            <a:cxnSpLocks/>
          </p:cNvCxnSpPr>
          <p:nvPr userDrawn="1"/>
        </p:nvCxnSpPr>
        <p:spPr>
          <a:xfrm>
            <a:off x="572030" y="2090524"/>
            <a:ext cx="3626991"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AE0DDECA-DEA6-44BB-8362-C0137D9A9F83}"/>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3430918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Divider slide option 1">
  <p:cSld name="Divider slide option 1">
    <p:bg>
      <p:bgPr>
        <a:solidFill>
          <a:schemeClr val="accent4"/>
        </a:solidFill>
        <a:effectLst/>
      </p:bgPr>
    </p:bg>
    <p:spTree>
      <p:nvGrpSpPr>
        <p:cNvPr id="1" name="Shape 181"/>
        <p:cNvGrpSpPr/>
        <p:nvPr/>
      </p:nvGrpSpPr>
      <p:grpSpPr>
        <a:xfrm>
          <a:off x="0" y="0"/>
          <a:ext cx="0" cy="0"/>
          <a:chOff x="0" y="0"/>
          <a:chExt cx="0" cy="0"/>
        </a:xfrm>
      </p:grpSpPr>
      <p:pic>
        <p:nvPicPr>
          <p:cNvPr id="182" name="Google Shape;182;p5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3200" cy="6912000"/>
          </a:xfrm>
          <a:prstGeom prst="rect">
            <a:avLst/>
          </a:prstGeom>
          <a:noFill/>
          <a:ln>
            <a:noFill/>
          </a:ln>
        </p:spPr>
      </p:pic>
      <p:sp>
        <p:nvSpPr>
          <p:cNvPr id="183" name="Google Shape;183;p59"/>
          <p:cNvSpPr txBox="1">
            <a:spLocks noGrp="1"/>
          </p:cNvSpPr>
          <p:nvPr>
            <p:ph type="title"/>
          </p:nvPr>
        </p:nvSpPr>
        <p:spPr>
          <a:xfrm>
            <a:off x="414000" y="828000"/>
            <a:ext cx="6739200" cy="2520000"/>
          </a:xfrm>
          <a:prstGeom prst="rect">
            <a:avLst/>
          </a:prstGeom>
          <a:noFill/>
          <a:ln>
            <a:noFill/>
          </a:ln>
        </p:spPr>
        <p:txBody>
          <a:bodyPr spcFirstLastPara="1" wrap="square" lIns="0" tIns="216000" rIns="0" bIns="0" anchor="b" anchorCtr="0">
            <a:noAutofit/>
          </a:bodyPr>
          <a:lstStyle>
            <a:lvl1pPr lvl="0" algn="l">
              <a:lnSpc>
                <a:spcPct val="8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59"/>
          <p:cNvSpPr txBox="1">
            <a:spLocks noGrp="1"/>
          </p:cNvSpPr>
          <p:nvPr>
            <p:ph type="body" idx="1"/>
          </p:nvPr>
        </p:nvSpPr>
        <p:spPr>
          <a:xfrm>
            <a:off x="414338"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9"/>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186" name="Google Shape;186;p59"/>
          <p:cNvSpPr>
            <a:spLocks noGrp="1"/>
          </p:cNvSpPr>
          <p:nvPr>
            <p:ph type="pic" idx="2"/>
          </p:nvPr>
        </p:nvSpPr>
        <p:spPr>
          <a:xfrm>
            <a:off x="8062913" y="811"/>
            <a:ext cx="4129050" cy="4824000"/>
          </a:xfrm>
          <a:prstGeom prst="rect">
            <a:avLst/>
          </a:prstGeom>
          <a:solidFill>
            <a:srgbClr val="F2F2F2"/>
          </a:solidFill>
          <a:ln>
            <a:noFill/>
          </a:ln>
        </p:spPr>
      </p:sp>
      <p:sp>
        <p:nvSpPr>
          <p:cNvPr id="187" name="Google Shape;187;p59"/>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9"/>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2233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Divider slide option 2">
  <p:cSld name="Divider slide option 2">
    <p:bg>
      <p:bgPr>
        <a:solidFill>
          <a:schemeClr val="accent1"/>
        </a:solidFill>
        <a:effectLst/>
      </p:bgPr>
    </p:bg>
    <p:spTree>
      <p:nvGrpSpPr>
        <p:cNvPr id="1" name="Shape 189"/>
        <p:cNvGrpSpPr/>
        <p:nvPr/>
      </p:nvGrpSpPr>
      <p:grpSpPr>
        <a:xfrm>
          <a:off x="0" y="0"/>
          <a:ext cx="0" cy="0"/>
          <a:chOff x="0" y="0"/>
          <a:chExt cx="0" cy="0"/>
        </a:xfrm>
      </p:grpSpPr>
      <p:pic>
        <p:nvPicPr>
          <p:cNvPr id="190" name="Google Shape;190;p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
            <a:ext cx="12193200" cy="6912000"/>
          </a:xfrm>
          <a:prstGeom prst="rect">
            <a:avLst/>
          </a:prstGeom>
          <a:noFill/>
          <a:ln>
            <a:noFill/>
          </a:ln>
        </p:spPr>
      </p:pic>
      <p:sp>
        <p:nvSpPr>
          <p:cNvPr id="191" name="Google Shape;191;p60"/>
          <p:cNvSpPr txBox="1">
            <a:spLocks noGrp="1"/>
          </p:cNvSpPr>
          <p:nvPr>
            <p:ph type="title"/>
          </p:nvPr>
        </p:nvSpPr>
        <p:spPr>
          <a:xfrm>
            <a:off x="414000" y="828000"/>
            <a:ext cx="6739200" cy="2520000"/>
          </a:xfrm>
          <a:prstGeom prst="rect">
            <a:avLst/>
          </a:prstGeom>
          <a:noFill/>
          <a:ln>
            <a:noFill/>
          </a:ln>
        </p:spPr>
        <p:txBody>
          <a:bodyPr spcFirstLastPara="1" wrap="square" lIns="0" tIns="216000" rIns="0" bIns="0" anchor="b" anchorCtr="0">
            <a:noAutofit/>
          </a:bodyPr>
          <a:lstStyle>
            <a:lvl1pPr lvl="0" algn="l">
              <a:lnSpc>
                <a:spcPct val="8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60"/>
          <p:cNvSpPr txBox="1">
            <a:spLocks noGrp="1"/>
          </p:cNvSpPr>
          <p:nvPr>
            <p:ph type="body" idx="1"/>
          </p:nvPr>
        </p:nvSpPr>
        <p:spPr>
          <a:xfrm>
            <a:off x="414338"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60"/>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1"/>
                </a:solidFill>
                <a:latin typeface="Poppins"/>
                <a:ea typeface="Poppins"/>
                <a:cs typeface="Poppins"/>
                <a:sym typeface="Poppins"/>
              </a:rPr>
              <a:t>GLOBAL FINANCING FACILITY</a:t>
            </a:r>
            <a:endParaRPr/>
          </a:p>
        </p:txBody>
      </p:sp>
      <p:sp>
        <p:nvSpPr>
          <p:cNvPr id="194" name="Google Shape;194;p60"/>
          <p:cNvSpPr>
            <a:spLocks noGrp="1"/>
          </p:cNvSpPr>
          <p:nvPr>
            <p:ph type="pic" idx="2"/>
          </p:nvPr>
        </p:nvSpPr>
        <p:spPr>
          <a:xfrm>
            <a:off x="8055377" y="0"/>
            <a:ext cx="4136585" cy="4785134"/>
          </a:xfrm>
          <a:prstGeom prst="rect">
            <a:avLst/>
          </a:prstGeom>
          <a:solidFill>
            <a:srgbClr val="F2F2F2"/>
          </a:solidFill>
          <a:ln>
            <a:noFill/>
          </a:ln>
        </p:spPr>
      </p:sp>
      <p:sp>
        <p:nvSpPr>
          <p:cNvPr id="195" name="Google Shape;195;p60"/>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60"/>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2011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Divider slide option 3">
  <p:cSld name="Divider slide option 3">
    <p:bg>
      <p:bgPr>
        <a:solidFill>
          <a:srgbClr val="1A90C0"/>
        </a:solidFill>
        <a:effectLst/>
      </p:bgPr>
    </p:bg>
    <p:spTree>
      <p:nvGrpSpPr>
        <p:cNvPr id="1" name="Shape 197"/>
        <p:cNvGrpSpPr/>
        <p:nvPr/>
      </p:nvGrpSpPr>
      <p:grpSpPr>
        <a:xfrm>
          <a:off x="0" y="0"/>
          <a:ext cx="0" cy="0"/>
          <a:chOff x="0" y="0"/>
          <a:chExt cx="0" cy="0"/>
        </a:xfrm>
      </p:grpSpPr>
      <p:pic>
        <p:nvPicPr>
          <p:cNvPr id="198" name="Google Shape;198;p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
            <a:ext cx="12193200" cy="6912000"/>
          </a:xfrm>
          <a:prstGeom prst="rect">
            <a:avLst/>
          </a:prstGeom>
          <a:noFill/>
          <a:ln>
            <a:noFill/>
          </a:ln>
        </p:spPr>
      </p:pic>
      <p:sp>
        <p:nvSpPr>
          <p:cNvPr id="199" name="Google Shape;199;p61"/>
          <p:cNvSpPr txBox="1">
            <a:spLocks noGrp="1"/>
          </p:cNvSpPr>
          <p:nvPr>
            <p:ph type="title"/>
          </p:nvPr>
        </p:nvSpPr>
        <p:spPr>
          <a:xfrm>
            <a:off x="414000" y="828000"/>
            <a:ext cx="6739200" cy="25200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61"/>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61"/>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61"/>
          <p:cNvSpPr txBox="1">
            <a:spLocks noGrp="1"/>
          </p:cNvSpPr>
          <p:nvPr>
            <p:ph type="body" idx="1"/>
          </p:nvPr>
        </p:nvSpPr>
        <p:spPr>
          <a:xfrm>
            <a:off x="414338"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61"/>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04" name="Google Shape;204;p61"/>
          <p:cNvSpPr>
            <a:spLocks noGrp="1"/>
          </p:cNvSpPr>
          <p:nvPr>
            <p:ph type="pic" idx="2"/>
          </p:nvPr>
        </p:nvSpPr>
        <p:spPr>
          <a:xfrm>
            <a:off x="8055377" y="0"/>
            <a:ext cx="4136585" cy="4785134"/>
          </a:xfrm>
          <a:prstGeom prst="rect">
            <a:avLst/>
          </a:prstGeom>
          <a:solidFill>
            <a:srgbClr val="F2F2F2"/>
          </a:solidFill>
          <a:ln>
            <a:noFill/>
          </a:ln>
        </p:spPr>
      </p:sp>
    </p:spTree>
    <p:extLst>
      <p:ext uri="{BB962C8B-B14F-4D97-AF65-F5344CB8AC3E}">
        <p14:creationId xmlns:p14="http://schemas.microsoft.com/office/powerpoint/2010/main" val="1915704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1_Divider slide option 3">
  <p:cSld name="1_Divider slide option 3">
    <p:spTree>
      <p:nvGrpSpPr>
        <p:cNvPr id="1" name="Shape 205"/>
        <p:cNvGrpSpPr/>
        <p:nvPr/>
      </p:nvGrpSpPr>
      <p:grpSpPr>
        <a:xfrm>
          <a:off x="0" y="0"/>
          <a:ext cx="0" cy="0"/>
          <a:chOff x="0" y="0"/>
          <a:chExt cx="0" cy="0"/>
        </a:xfrm>
      </p:grpSpPr>
      <p:pic>
        <p:nvPicPr>
          <p:cNvPr id="206" name="Google Shape;206;p6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3200" cy="6858675"/>
          </a:xfrm>
          <a:prstGeom prst="rect">
            <a:avLst/>
          </a:prstGeom>
          <a:noFill/>
          <a:ln>
            <a:noFill/>
          </a:ln>
        </p:spPr>
      </p:pic>
      <p:sp>
        <p:nvSpPr>
          <p:cNvPr id="207" name="Google Shape;207;p62"/>
          <p:cNvSpPr>
            <a:spLocks noGrp="1"/>
          </p:cNvSpPr>
          <p:nvPr>
            <p:ph type="pic" idx="2"/>
          </p:nvPr>
        </p:nvSpPr>
        <p:spPr>
          <a:xfrm>
            <a:off x="8055377" y="0"/>
            <a:ext cx="4137823" cy="5213350"/>
          </a:xfrm>
          <a:prstGeom prst="rect">
            <a:avLst/>
          </a:prstGeom>
          <a:solidFill>
            <a:srgbClr val="F2F2F2"/>
          </a:solidFill>
          <a:ln>
            <a:noFill/>
          </a:ln>
        </p:spPr>
      </p:sp>
      <p:sp>
        <p:nvSpPr>
          <p:cNvPr id="208" name="Google Shape;208;p62"/>
          <p:cNvSpPr txBox="1">
            <a:spLocks noGrp="1"/>
          </p:cNvSpPr>
          <p:nvPr>
            <p:ph type="title"/>
          </p:nvPr>
        </p:nvSpPr>
        <p:spPr>
          <a:xfrm>
            <a:off x="414000" y="1718646"/>
            <a:ext cx="6739200" cy="25200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62"/>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62"/>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11" name="Google Shape;211;p62"/>
          <p:cNvSpPr txBox="1">
            <a:spLocks noGrp="1"/>
          </p:cNvSpPr>
          <p:nvPr>
            <p:ph type="body" idx="1"/>
          </p:nvPr>
        </p:nvSpPr>
        <p:spPr>
          <a:xfrm>
            <a:off x="414338" y="4100472"/>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62"/>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Tree>
    <p:extLst>
      <p:ext uri="{BB962C8B-B14F-4D97-AF65-F5344CB8AC3E}">
        <p14:creationId xmlns:p14="http://schemas.microsoft.com/office/powerpoint/2010/main" val="1949550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Divider slide option 4">
  <p:cSld name="Divider slide option 4">
    <p:bg>
      <p:bgPr>
        <a:solidFill>
          <a:schemeClr val="dk2"/>
        </a:solidFill>
        <a:effectLst/>
      </p:bgPr>
    </p:bg>
    <p:spTree>
      <p:nvGrpSpPr>
        <p:cNvPr id="1" name="Shape 213"/>
        <p:cNvGrpSpPr/>
        <p:nvPr/>
      </p:nvGrpSpPr>
      <p:grpSpPr>
        <a:xfrm>
          <a:off x="0" y="0"/>
          <a:ext cx="0" cy="0"/>
          <a:chOff x="0" y="0"/>
          <a:chExt cx="0" cy="0"/>
        </a:xfrm>
      </p:grpSpPr>
      <p:pic>
        <p:nvPicPr>
          <p:cNvPr id="214" name="Google Shape;214;p6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9" y="0"/>
            <a:ext cx="12178562" cy="6857999"/>
          </a:xfrm>
          <a:prstGeom prst="rect">
            <a:avLst/>
          </a:prstGeom>
          <a:noFill/>
          <a:ln>
            <a:noFill/>
          </a:ln>
        </p:spPr>
      </p:pic>
      <p:sp>
        <p:nvSpPr>
          <p:cNvPr id="215" name="Google Shape;215;p63"/>
          <p:cNvSpPr txBox="1">
            <a:spLocks noGrp="1"/>
          </p:cNvSpPr>
          <p:nvPr>
            <p:ph type="title"/>
          </p:nvPr>
        </p:nvSpPr>
        <p:spPr>
          <a:xfrm>
            <a:off x="414000" y="874800"/>
            <a:ext cx="9852218" cy="2491200"/>
          </a:xfrm>
          <a:prstGeom prst="rect">
            <a:avLst/>
          </a:prstGeom>
          <a:noFill/>
          <a:ln>
            <a:noFill/>
          </a:ln>
        </p:spPr>
        <p:txBody>
          <a:bodyPr spcFirstLastPara="1" wrap="square" lIns="0" tIns="216000" rIns="0" bIns="0" anchor="t" anchorCtr="0">
            <a:noAutofit/>
          </a:bodyPr>
          <a:lstStyle>
            <a:lvl1pPr lvl="0" algn="l">
              <a:lnSpc>
                <a:spcPct val="9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63"/>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63"/>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p63"/>
          <p:cNvSpPr txBox="1">
            <a:spLocks noGrp="1"/>
          </p:cNvSpPr>
          <p:nvPr>
            <p:ph type="body" idx="1"/>
          </p:nvPr>
        </p:nvSpPr>
        <p:spPr>
          <a:xfrm>
            <a:off x="414338"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63"/>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Tree>
    <p:extLst>
      <p:ext uri="{BB962C8B-B14F-4D97-AF65-F5344CB8AC3E}">
        <p14:creationId xmlns:p14="http://schemas.microsoft.com/office/powerpoint/2010/main" val="2856061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Divider slide option 5">
  <p:cSld name="Divider slide option 5">
    <p:bg>
      <p:bgPr>
        <a:solidFill>
          <a:srgbClr val="D8A822"/>
        </a:solidFill>
        <a:effectLst/>
      </p:bgPr>
    </p:bg>
    <p:spTree>
      <p:nvGrpSpPr>
        <p:cNvPr id="1" name="Shape 220"/>
        <p:cNvGrpSpPr/>
        <p:nvPr/>
      </p:nvGrpSpPr>
      <p:grpSpPr>
        <a:xfrm>
          <a:off x="0" y="0"/>
          <a:ext cx="0" cy="0"/>
          <a:chOff x="0" y="0"/>
          <a:chExt cx="0" cy="0"/>
        </a:xfrm>
      </p:grpSpPr>
      <p:pic>
        <p:nvPicPr>
          <p:cNvPr id="221" name="Google Shape;221;p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9" y="0"/>
            <a:ext cx="12178562" cy="6857999"/>
          </a:xfrm>
          <a:prstGeom prst="rect">
            <a:avLst/>
          </a:prstGeom>
          <a:noFill/>
          <a:ln>
            <a:noFill/>
          </a:ln>
        </p:spPr>
      </p:pic>
      <p:sp>
        <p:nvSpPr>
          <p:cNvPr id="222" name="Google Shape;222;p64"/>
          <p:cNvSpPr txBox="1">
            <a:spLocks noGrp="1"/>
          </p:cNvSpPr>
          <p:nvPr>
            <p:ph type="title"/>
          </p:nvPr>
        </p:nvSpPr>
        <p:spPr>
          <a:xfrm>
            <a:off x="414000" y="874800"/>
            <a:ext cx="9852218" cy="2491200"/>
          </a:xfrm>
          <a:prstGeom prst="rect">
            <a:avLst/>
          </a:prstGeom>
          <a:noFill/>
          <a:ln>
            <a:noFill/>
          </a:ln>
        </p:spPr>
        <p:txBody>
          <a:bodyPr spcFirstLastPara="1" wrap="square" lIns="0" tIns="216000" rIns="0" bIns="0" anchor="t" anchorCtr="0">
            <a:noAutofit/>
          </a:bodyPr>
          <a:lstStyle>
            <a:lvl1pPr lvl="0" algn="l">
              <a:lnSpc>
                <a:spcPct val="9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64"/>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64"/>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64"/>
          <p:cNvSpPr txBox="1">
            <a:spLocks noGrp="1"/>
          </p:cNvSpPr>
          <p:nvPr>
            <p:ph type="body" idx="1"/>
          </p:nvPr>
        </p:nvSpPr>
        <p:spPr>
          <a:xfrm>
            <a:off x="414338" y="3779838"/>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64"/>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Tree>
    <p:extLst>
      <p:ext uri="{BB962C8B-B14F-4D97-AF65-F5344CB8AC3E}">
        <p14:creationId xmlns:p14="http://schemas.microsoft.com/office/powerpoint/2010/main" val="3938067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2_Divider slide option 5">
  <p:cSld name="2_Divider slide option 5">
    <p:bg>
      <p:bgPr>
        <a:solidFill>
          <a:srgbClr val="D8A822"/>
        </a:solidFill>
        <a:effectLst/>
      </p:bgPr>
    </p:bg>
    <p:spTree>
      <p:nvGrpSpPr>
        <p:cNvPr id="1" name="Shape 233"/>
        <p:cNvGrpSpPr/>
        <p:nvPr/>
      </p:nvGrpSpPr>
      <p:grpSpPr>
        <a:xfrm>
          <a:off x="0" y="0"/>
          <a:ext cx="0" cy="0"/>
          <a:chOff x="0" y="0"/>
          <a:chExt cx="0" cy="0"/>
        </a:xfrm>
      </p:grpSpPr>
      <p:pic>
        <p:nvPicPr>
          <p:cNvPr id="234" name="Google Shape;234;p6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9" y="3779"/>
            <a:ext cx="12178561" cy="6850441"/>
          </a:xfrm>
          <a:prstGeom prst="rect">
            <a:avLst/>
          </a:prstGeom>
          <a:noFill/>
          <a:ln>
            <a:noFill/>
          </a:ln>
        </p:spPr>
      </p:pic>
      <p:sp>
        <p:nvSpPr>
          <p:cNvPr id="235" name="Google Shape;235;p66"/>
          <p:cNvSpPr txBox="1">
            <a:spLocks noGrp="1"/>
          </p:cNvSpPr>
          <p:nvPr>
            <p:ph type="title"/>
          </p:nvPr>
        </p:nvSpPr>
        <p:spPr>
          <a:xfrm>
            <a:off x="410400" y="1913328"/>
            <a:ext cx="8128800" cy="2332800"/>
          </a:xfrm>
          <a:prstGeom prst="rect">
            <a:avLst/>
          </a:prstGeom>
          <a:noFill/>
          <a:ln>
            <a:noFill/>
          </a:ln>
        </p:spPr>
        <p:txBody>
          <a:bodyPr spcFirstLastPara="1" wrap="square" lIns="0" tIns="216000" rIns="0" bIns="0" anchor="b" anchorCtr="0">
            <a:noAutofit/>
          </a:bodyPr>
          <a:lstStyle>
            <a:lvl1pPr lvl="0" algn="l">
              <a:lnSpc>
                <a:spcPct val="95000"/>
              </a:lnSpc>
              <a:spcBef>
                <a:spcPts val="0"/>
              </a:spcBef>
              <a:spcAft>
                <a:spcPts val="0"/>
              </a:spcAft>
              <a:buClr>
                <a:schemeClr val="lt1"/>
              </a:buClr>
              <a:buSzPts val="5670"/>
              <a:buFont typeface="Poppins"/>
              <a:buNone/>
              <a:defRPr sz="567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66"/>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66"/>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38" name="Google Shape;238;p66"/>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39" name="Google Shape;239;p66"/>
          <p:cNvSpPr txBox="1">
            <a:spLocks noGrp="1"/>
          </p:cNvSpPr>
          <p:nvPr>
            <p:ph type="body" idx="1"/>
          </p:nvPr>
        </p:nvSpPr>
        <p:spPr>
          <a:xfrm>
            <a:off x="414338" y="4266000"/>
            <a:ext cx="3240000" cy="2082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68918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Divider slide option 6">
  <p:cSld name="Divider slide option 6">
    <p:spTree>
      <p:nvGrpSpPr>
        <p:cNvPr id="1" name="Shape 240"/>
        <p:cNvGrpSpPr/>
        <p:nvPr/>
      </p:nvGrpSpPr>
      <p:grpSpPr>
        <a:xfrm>
          <a:off x="0" y="0"/>
          <a:ext cx="0" cy="0"/>
          <a:chOff x="0" y="0"/>
          <a:chExt cx="0" cy="0"/>
        </a:xfrm>
      </p:grpSpPr>
      <p:sp>
        <p:nvSpPr>
          <p:cNvPr id="241" name="Google Shape;241;p67"/>
          <p:cNvSpPr>
            <a:spLocks noGrp="1"/>
          </p:cNvSpPr>
          <p:nvPr>
            <p:ph type="pic" idx="2"/>
          </p:nvPr>
        </p:nvSpPr>
        <p:spPr>
          <a:xfrm>
            <a:off x="0" y="0"/>
            <a:ext cx="12192000" cy="6858000"/>
          </a:xfrm>
          <a:prstGeom prst="rect">
            <a:avLst/>
          </a:prstGeom>
          <a:solidFill>
            <a:schemeClr val="accent6"/>
          </a:solidFill>
          <a:ln>
            <a:noFill/>
          </a:ln>
        </p:spPr>
      </p:sp>
      <p:sp>
        <p:nvSpPr>
          <p:cNvPr id="242" name="Google Shape;242;p67"/>
          <p:cNvSpPr txBox="1">
            <a:spLocks noGrp="1"/>
          </p:cNvSpPr>
          <p:nvPr>
            <p:ph type="title"/>
          </p:nvPr>
        </p:nvSpPr>
        <p:spPr>
          <a:xfrm>
            <a:off x="414000" y="1011600"/>
            <a:ext cx="4320000" cy="2599200"/>
          </a:xfrm>
          <a:prstGeom prst="rect">
            <a:avLst/>
          </a:prstGeom>
          <a:noFill/>
          <a:ln>
            <a:noFill/>
          </a:ln>
        </p:spPr>
        <p:txBody>
          <a:bodyPr spcFirstLastPara="1" wrap="square" lIns="0" tIns="216000" rIns="0" bIns="0" anchor="t" anchorCtr="0">
            <a:noAutofit/>
          </a:bodyPr>
          <a:lstStyle>
            <a:lvl1pPr lvl="0" algn="l">
              <a:lnSpc>
                <a:spcPct val="95000"/>
              </a:lnSpc>
              <a:spcBef>
                <a:spcPts val="0"/>
              </a:spcBef>
              <a:spcAft>
                <a:spcPts val="0"/>
              </a:spcAft>
              <a:buClr>
                <a:schemeClr val="lt1"/>
              </a:buClr>
              <a:buSzPts val="5460"/>
              <a:buFont typeface="Poppins"/>
              <a:buNone/>
              <a:defRPr sz="546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67"/>
          <p:cNvSpPr txBox="1">
            <a:spLocks noGrp="1"/>
          </p:cNvSpPr>
          <p:nvPr>
            <p:ph type="ftr" idx="11"/>
          </p:nvPr>
        </p:nvSpPr>
        <p:spPr>
          <a:xfrm>
            <a:off x="1944000" y="6451840"/>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67"/>
          <p:cNvSpPr txBox="1">
            <a:spLocks noGrp="1"/>
          </p:cNvSpPr>
          <p:nvPr>
            <p:ph type="sldNum" idx="12"/>
          </p:nvPr>
        </p:nvSpPr>
        <p:spPr>
          <a:xfrm>
            <a:off x="9057640" y="6451840"/>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1"/>
                </a:solidFill>
                <a:latin typeface="Poppins"/>
                <a:ea typeface="Poppins"/>
                <a:cs typeface="Poppins"/>
                <a:sym typeface="Poppins"/>
              </a:defRPr>
            </a:lvl1pPr>
            <a:lvl2pPr marL="0" lvl="1" indent="0" algn="r">
              <a:spcBef>
                <a:spcPts val="0"/>
              </a:spcBef>
              <a:buNone/>
              <a:defRPr sz="900">
                <a:solidFill>
                  <a:schemeClr val="lt1"/>
                </a:solidFill>
                <a:latin typeface="Poppins"/>
                <a:ea typeface="Poppins"/>
                <a:cs typeface="Poppins"/>
                <a:sym typeface="Poppins"/>
              </a:defRPr>
            </a:lvl2pPr>
            <a:lvl3pPr marL="0" lvl="2" indent="0" algn="r">
              <a:spcBef>
                <a:spcPts val="0"/>
              </a:spcBef>
              <a:buNone/>
              <a:defRPr sz="900">
                <a:solidFill>
                  <a:schemeClr val="lt1"/>
                </a:solidFill>
                <a:latin typeface="Poppins"/>
                <a:ea typeface="Poppins"/>
                <a:cs typeface="Poppins"/>
                <a:sym typeface="Poppins"/>
              </a:defRPr>
            </a:lvl3pPr>
            <a:lvl4pPr marL="0" lvl="3" indent="0" algn="r">
              <a:spcBef>
                <a:spcPts val="0"/>
              </a:spcBef>
              <a:buNone/>
              <a:defRPr sz="900">
                <a:solidFill>
                  <a:schemeClr val="lt1"/>
                </a:solidFill>
                <a:latin typeface="Poppins"/>
                <a:ea typeface="Poppins"/>
                <a:cs typeface="Poppins"/>
                <a:sym typeface="Poppins"/>
              </a:defRPr>
            </a:lvl4pPr>
            <a:lvl5pPr marL="0" lvl="4" indent="0" algn="r">
              <a:spcBef>
                <a:spcPts val="0"/>
              </a:spcBef>
              <a:buNone/>
              <a:defRPr sz="900">
                <a:solidFill>
                  <a:schemeClr val="lt1"/>
                </a:solidFill>
                <a:latin typeface="Poppins"/>
                <a:ea typeface="Poppins"/>
                <a:cs typeface="Poppins"/>
                <a:sym typeface="Poppins"/>
              </a:defRPr>
            </a:lvl5pPr>
            <a:lvl6pPr marL="0" lvl="5" indent="0" algn="r">
              <a:spcBef>
                <a:spcPts val="0"/>
              </a:spcBef>
              <a:buNone/>
              <a:defRPr sz="900">
                <a:solidFill>
                  <a:schemeClr val="lt1"/>
                </a:solidFill>
                <a:latin typeface="Poppins"/>
                <a:ea typeface="Poppins"/>
                <a:cs typeface="Poppins"/>
                <a:sym typeface="Poppins"/>
              </a:defRPr>
            </a:lvl6pPr>
            <a:lvl7pPr marL="0" lvl="6" indent="0" algn="r">
              <a:spcBef>
                <a:spcPts val="0"/>
              </a:spcBef>
              <a:buNone/>
              <a:defRPr sz="900">
                <a:solidFill>
                  <a:schemeClr val="lt1"/>
                </a:solidFill>
                <a:latin typeface="Poppins"/>
                <a:ea typeface="Poppins"/>
                <a:cs typeface="Poppins"/>
                <a:sym typeface="Poppins"/>
              </a:defRPr>
            </a:lvl7pPr>
            <a:lvl8pPr marL="0" lvl="7" indent="0" algn="r">
              <a:spcBef>
                <a:spcPts val="0"/>
              </a:spcBef>
              <a:buNone/>
              <a:defRPr sz="900">
                <a:solidFill>
                  <a:schemeClr val="lt1"/>
                </a:solidFill>
                <a:latin typeface="Poppins"/>
                <a:ea typeface="Poppins"/>
                <a:cs typeface="Poppins"/>
                <a:sym typeface="Poppins"/>
              </a:defRPr>
            </a:lvl8pPr>
            <a:lvl9pPr marL="0" lvl="8" indent="0" algn="r">
              <a:spcBef>
                <a:spcPts val="0"/>
              </a:spcBef>
              <a:buNone/>
              <a:defRPr sz="900">
                <a:solidFill>
                  <a:schemeClr val="lt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p67"/>
          <p:cNvSpPr txBox="1">
            <a:spLocks noGrp="1"/>
          </p:cNvSpPr>
          <p:nvPr>
            <p:ph type="body" idx="1"/>
          </p:nvPr>
        </p:nvSpPr>
        <p:spPr>
          <a:xfrm>
            <a:off x="414338" y="2962800"/>
            <a:ext cx="3686400" cy="2188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75"/>
              <a:buNone/>
              <a:defRPr sz="1275" b="0">
                <a:solidFill>
                  <a:schemeClr val="lt1"/>
                </a:solidFill>
              </a:defRPr>
            </a:lvl1pPr>
            <a:lvl2pPr marL="914400" lvl="1" indent="-309562" algn="l">
              <a:lnSpc>
                <a:spcPct val="100000"/>
              </a:lnSpc>
              <a:spcBef>
                <a:spcPts val="850"/>
              </a:spcBef>
              <a:spcAft>
                <a:spcPts val="0"/>
              </a:spcAft>
              <a:buClr>
                <a:schemeClr val="lt2"/>
              </a:buClr>
              <a:buSzPts val="1275"/>
              <a:buFont typeface="Verdana"/>
              <a:buChar char="•"/>
              <a:defRPr sz="1275">
                <a:solidFill>
                  <a:schemeClr val="lt1"/>
                </a:solidFill>
              </a:defRPr>
            </a:lvl2pPr>
            <a:lvl3pPr marL="1371600" lvl="2" indent="-354330" algn="l">
              <a:lnSpc>
                <a:spcPct val="100000"/>
              </a:lnSpc>
              <a:spcBef>
                <a:spcPts val="850"/>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3"/>
          </p:nvPr>
        </p:nvSpPr>
        <p:spPr>
          <a:xfrm>
            <a:off x="414337" y="6441439"/>
            <a:ext cx="1620000" cy="248400"/>
          </a:xfrm>
          <a:prstGeom prst="rect">
            <a:avLst/>
          </a:prstGeom>
          <a:noFill/>
          <a:ln>
            <a:noFill/>
          </a:ln>
        </p:spPr>
        <p:txBody>
          <a:bodyPr spcFirstLastPara="1" wrap="square" lIns="0" tIns="36000" rIns="0" bIns="0" anchor="t" anchorCtr="0">
            <a:noAutofit/>
          </a:bodyPr>
          <a:lstStyle>
            <a:lvl1pPr marL="457200" lvl="0" indent="-228600" algn="l">
              <a:lnSpc>
                <a:spcPct val="100000"/>
              </a:lnSpc>
              <a:spcBef>
                <a:spcPts val="0"/>
              </a:spcBef>
              <a:spcAft>
                <a:spcPts val="0"/>
              </a:spcAft>
              <a:buClr>
                <a:schemeClr val="lt1"/>
              </a:buClr>
              <a:buSzPts val="900"/>
              <a:buNone/>
              <a:defRPr sz="900" b="0" cap="none">
                <a:solidFill>
                  <a:schemeClr val="lt1"/>
                </a:solidFill>
              </a:defRPr>
            </a:lvl1pPr>
            <a:lvl2pPr marL="914400" lvl="1" indent="-228600" algn="l">
              <a:lnSpc>
                <a:spcPct val="100000"/>
              </a:lnSpc>
              <a:spcBef>
                <a:spcPts val="0"/>
              </a:spcBef>
              <a:spcAft>
                <a:spcPts val="0"/>
              </a:spcAft>
              <a:buClr>
                <a:schemeClr val="lt1"/>
              </a:buClr>
              <a:buSzPts val="900"/>
              <a:buNone/>
              <a:defRPr sz="900">
                <a:solidFill>
                  <a:schemeClr val="lt1"/>
                </a:solidFill>
              </a:defRPr>
            </a:lvl2pPr>
            <a:lvl3pPr marL="1371600" lvl="2" indent="-291464" algn="l">
              <a:lnSpc>
                <a:spcPct val="100000"/>
              </a:lnSpc>
              <a:spcBef>
                <a:spcPts val="1417"/>
              </a:spcBef>
              <a:spcAft>
                <a:spcPts val="0"/>
              </a:spcAft>
              <a:buSzPts val="990"/>
              <a:buChar char="•"/>
              <a:defRPr sz="900">
                <a:solidFill>
                  <a:schemeClr val="lt1"/>
                </a:solidFill>
              </a:defRPr>
            </a:lvl3pPr>
            <a:lvl4pPr marL="1828800" lvl="3" indent="-291464" algn="l">
              <a:lnSpc>
                <a:spcPct val="100000"/>
              </a:lnSpc>
              <a:spcBef>
                <a:spcPts val="1417"/>
              </a:spcBef>
              <a:spcAft>
                <a:spcPts val="0"/>
              </a:spcAft>
              <a:buSzPts val="990"/>
              <a:buChar char="•"/>
              <a:defRPr sz="900">
                <a:solidFill>
                  <a:schemeClr val="lt1"/>
                </a:solidFill>
              </a:defRPr>
            </a:lvl4pPr>
            <a:lvl5pPr marL="2286000" lvl="4" indent="-291464" algn="l">
              <a:lnSpc>
                <a:spcPct val="100000"/>
              </a:lnSpc>
              <a:spcBef>
                <a:spcPts val="1417"/>
              </a:spcBef>
              <a:spcAft>
                <a:spcPts val="0"/>
              </a:spcAft>
              <a:buSzPts val="990"/>
              <a:buChar char="•"/>
              <a:defRPr sz="900">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23479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Quote slide">
  <p:cSld name="Quote slide">
    <p:bg>
      <p:bgPr>
        <a:solidFill>
          <a:schemeClr val="accent2"/>
        </a:solidFill>
        <a:effectLst/>
      </p:bgPr>
    </p:bg>
    <p:spTree>
      <p:nvGrpSpPr>
        <p:cNvPr id="1" name="Shape 252"/>
        <p:cNvGrpSpPr/>
        <p:nvPr/>
      </p:nvGrpSpPr>
      <p:grpSpPr>
        <a:xfrm>
          <a:off x="0" y="0"/>
          <a:ext cx="0" cy="0"/>
          <a:chOff x="0" y="0"/>
          <a:chExt cx="0" cy="0"/>
        </a:xfrm>
      </p:grpSpPr>
      <p:pic>
        <p:nvPicPr>
          <p:cNvPr id="253" name="Google Shape;253;p6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8" y="0"/>
            <a:ext cx="12178564" cy="6858000"/>
          </a:xfrm>
          <a:prstGeom prst="rect">
            <a:avLst/>
          </a:prstGeom>
          <a:noFill/>
          <a:ln>
            <a:noFill/>
          </a:ln>
        </p:spPr>
      </p:pic>
      <p:sp>
        <p:nvSpPr>
          <p:cNvPr id="254" name="Google Shape;254;p69"/>
          <p:cNvSpPr txBox="1">
            <a:spLocks noGrp="1"/>
          </p:cNvSpPr>
          <p:nvPr>
            <p:ph type="body" idx="1"/>
          </p:nvPr>
        </p:nvSpPr>
        <p:spPr>
          <a:xfrm>
            <a:off x="414000" y="1504800"/>
            <a:ext cx="9248400" cy="39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4100"/>
              <a:buNone/>
              <a:defRPr sz="4100">
                <a:solidFill>
                  <a:schemeClr val="lt2"/>
                </a:solidFill>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69"/>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sz="9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69"/>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57" name="Google Shape;257;p69"/>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Tree>
    <p:extLst>
      <p:ext uri="{BB962C8B-B14F-4D97-AF65-F5344CB8AC3E}">
        <p14:creationId xmlns:p14="http://schemas.microsoft.com/office/powerpoint/2010/main" val="128706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1_Quote slide">
  <p:cSld name="1_Quote slide">
    <p:bg>
      <p:bgPr>
        <a:solidFill>
          <a:schemeClr val="dk2"/>
        </a:solidFill>
        <a:effectLst/>
      </p:bgPr>
    </p:bg>
    <p:spTree>
      <p:nvGrpSpPr>
        <p:cNvPr id="1" name="Shape 258"/>
        <p:cNvGrpSpPr/>
        <p:nvPr/>
      </p:nvGrpSpPr>
      <p:grpSpPr>
        <a:xfrm>
          <a:off x="0" y="0"/>
          <a:ext cx="0" cy="0"/>
          <a:chOff x="0" y="0"/>
          <a:chExt cx="0" cy="0"/>
        </a:xfrm>
      </p:grpSpPr>
      <p:pic>
        <p:nvPicPr>
          <p:cNvPr id="259" name="Google Shape;259;p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8" y="3779"/>
            <a:ext cx="12178564" cy="6850442"/>
          </a:xfrm>
          <a:prstGeom prst="rect">
            <a:avLst/>
          </a:prstGeom>
          <a:noFill/>
          <a:ln>
            <a:noFill/>
          </a:ln>
        </p:spPr>
      </p:pic>
      <p:sp>
        <p:nvSpPr>
          <p:cNvPr id="260" name="Google Shape;260;p70"/>
          <p:cNvSpPr txBox="1">
            <a:spLocks noGrp="1"/>
          </p:cNvSpPr>
          <p:nvPr>
            <p:ph type="body" idx="1"/>
          </p:nvPr>
        </p:nvSpPr>
        <p:spPr>
          <a:xfrm>
            <a:off x="410400" y="1962960"/>
            <a:ext cx="9421200" cy="406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4800"/>
              <a:buNone/>
              <a:defRPr sz="4800">
                <a:solidFill>
                  <a:schemeClr val="lt2"/>
                </a:solidFill>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70"/>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62" name="Google Shape;262;p70"/>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63" name="Google Shape;263;p70"/>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645585885"/>
      </p:ext>
    </p:extLst>
  </p:cSld>
  <p:clrMapOvr>
    <a:masterClrMapping/>
  </p:clrMapOvr>
  <p:extLst>
    <p:ext uri="{DCECCB84-F9BA-43D5-87BE-67443E8EF086}">
      <p15:sldGuideLst xmlns:p15="http://schemas.microsoft.com/office/powerpoint/2012/main">
        <p15:guide id="1" orient="horz" pos="41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Blank_LightBackground">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Slide Number Placeholder 3">
            <a:extLst>
              <a:ext uri="{FF2B5EF4-FFF2-40B4-BE49-F238E27FC236}">
                <a16:creationId xmlns:a16="http://schemas.microsoft.com/office/drawing/2014/main" id="{610C9D2B-6E4B-44F2-998A-8996AC88508C}"/>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spTree>
    <p:extLst>
      <p:ext uri="{BB962C8B-B14F-4D97-AF65-F5344CB8AC3E}">
        <p14:creationId xmlns:p14="http://schemas.microsoft.com/office/powerpoint/2010/main" val="3762518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quote slide - long">
  <p:cSld name="quote slide - long">
    <p:bg>
      <p:bgPr>
        <a:solidFill>
          <a:schemeClr val="dk2"/>
        </a:solidFill>
        <a:effectLst/>
      </p:bgPr>
    </p:bg>
    <p:spTree>
      <p:nvGrpSpPr>
        <p:cNvPr id="1" name="Shape 264"/>
        <p:cNvGrpSpPr/>
        <p:nvPr/>
      </p:nvGrpSpPr>
      <p:grpSpPr>
        <a:xfrm>
          <a:off x="0" y="0"/>
          <a:ext cx="0" cy="0"/>
          <a:chOff x="0" y="0"/>
          <a:chExt cx="0" cy="0"/>
        </a:xfrm>
      </p:grpSpPr>
      <p:pic>
        <p:nvPicPr>
          <p:cNvPr id="265" name="Google Shape;265;p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18" y="3779"/>
            <a:ext cx="12178564" cy="6850442"/>
          </a:xfrm>
          <a:prstGeom prst="rect">
            <a:avLst/>
          </a:prstGeom>
          <a:noFill/>
          <a:ln>
            <a:noFill/>
          </a:ln>
        </p:spPr>
      </p:pic>
      <p:sp>
        <p:nvSpPr>
          <p:cNvPr id="266" name="Google Shape;266;p71"/>
          <p:cNvSpPr txBox="1">
            <a:spLocks noGrp="1"/>
          </p:cNvSpPr>
          <p:nvPr>
            <p:ph type="body" idx="1"/>
          </p:nvPr>
        </p:nvSpPr>
        <p:spPr>
          <a:xfrm>
            <a:off x="410400" y="1320402"/>
            <a:ext cx="8406000" cy="394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2"/>
              </a:buClr>
              <a:buSzPts val="3600"/>
              <a:buNone/>
              <a:defRPr sz="3600">
                <a:solidFill>
                  <a:schemeClr val="lt2"/>
                </a:solidFill>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71"/>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68" name="Google Shape;268;p71"/>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69" name="Google Shape;269;p71"/>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593531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ext + image">
  <p:cSld name="Text + image">
    <p:bg>
      <p:bgPr>
        <a:solidFill>
          <a:schemeClr val="accent2"/>
        </a:solidFill>
        <a:effectLst/>
      </p:bgPr>
    </p:bg>
    <p:spTree>
      <p:nvGrpSpPr>
        <p:cNvPr id="1" name="Shape 270"/>
        <p:cNvGrpSpPr/>
        <p:nvPr/>
      </p:nvGrpSpPr>
      <p:grpSpPr>
        <a:xfrm>
          <a:off x="0" y="0"/>
          <a:ext cx="0" cy="0"/>
          <a:chOff x="0" y="0"/>
          <a:chExt cx="0" cy="0"/>
        </a:xfrm>
      </p:grpSpPr>
      <p:sp>
        <p:nvSpPr>
          <p:cNvPr id="271" name="Google Shape;271;p72"/>
          <p:cNvSpPr txBox="1">
            <a:spLocks noGrp="1"/>
          </p:cNvSpPr>
          <p:nvPr>
            <p:ph type="title"/>
          </p:nvPr>
        </p:nvSpPr>
        <p:spPr>
          <a:xfrm>
            <a:off x="413998" y="414000"/>
            <a:ext cx="5682002"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lt2"/>
              </a:buClr>
              <a:buSzPts val="2417"/>
              <a:buFont typeface="Poppins"/>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72"/>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72"/>
          <p:cNvSpPr txBox="1">
            <a:spLocks noGrp="1"/>
          </p:cNvSpPr>
          <p:nvPr>
            <p:ph type="body" idx="1"/>
          </p:nvPr>
        </p:nvSpPr>
        <p:spPr>
          <a:xfrm>
            <a:off x="414000" y="2278800"/>
            <a:ext cx="36000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1800"/>
              <a:buNone/>
              <a:defRPr>
                <a:solidFill>
                  <a:schemeClr val="lt2"/>
                </a:solidFill>
              </a:defRPr>
            </a:lvl1pPr>
            <a:lvl2pPr marL="914400" lvl="1" indent="-228600" algn="l">
              <a:lnSpc>
                <a:spcPct val="100000"/>
              </a:lnSpc>
              <a:spcBef>
                <a:spcPts val="0"/>
              </a:spcBef>
              <a:spcAft>
                <a:spcPts val="0"/>
              </a:spcAft>
              <a:buClr>
                <a:schemeClr val="lt2"/>
              </a:buClr>
              <a:buSzPts val="1800"/>
              <a:buNone/>
              <a:defRPr>
                <a:solidFill>
                  <a:schemeClr val="lt2"/>
                </a:solidFill>
              </a:defRPr>
            </a:lvl2pPr>
            <a:lvl3pPr marL="1371600" lvl="2" indent="-354330" algn="l">
              <a:lnSpc>
                <a:spcPct val="100000"/>
              </a:lnSpc>
              <a:spcBef>
                <a:spcPts val="1417"/>
              </a:spcBef>
              <a:spcAft>
                <a:spcPts val="0"/>
              </a:spcAft>
              <a:buSzPts val="1980"/>
              <a:buChar char="•"/>
              <a:defRPr>
                <a:solidFill>
                  <a:schemeClr val="lt2"/>
                </a:solidFill>
              </a:defRPr>
            </a:lvl3pPr>
            <a:lvl4pPr marL="1828800" lvl="3" indent="-354330" algn="l">
              <a:lnSpc>
                <a:spcPct val="100000"/>
              </a:lnSpc>
              <a:spcBef>
                <a:spcPts val="1417"/>
              </a:spcBef>
              <a:spcAft>
                <a:spcPts val="0"/>
              </a:spcAft>
              <a:buSzPts val="1980"/>
              <a:buChar char="•"/>
              <a:defRPr>
                <a:solidFill>
                  <a:schemeClr val="lt2"/>
                </a:solidFill>
              </a:defRPr>
            </a:lvl4pPr>
            <a:lvl5pPr marL="2286000" lvl="4" indent="-354329" algn="l">
              <a:lnSpc>
                <a:spcPct val="100000"/>
              </a:lnSpc>
              <a:spcBef>
                <a:spcPts val="1417"/>
              </a:spcBef>
              <a:spcAft>
                <a:spcPts val="0"/>
              </a:spcAft>
              <a:buSzPts val="1980"/>
              <a:buChar char="•"/>
              <a:defRPr>
                <a:solidFill>
                  <a:schemeClr val="lt2"/>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72"/>
          <p:cNvSpPr txBox="1">
            <a:spLocks noGrp="1"/>
          </p:cNvSpPr>
          <p:nvPr>
            <p:ph type="body" idx="2"/>
          </p:nvPr>
        </p:nvSpPr>
        <p:spPr>
          <a:xfrm>
            <a:off x="4212000" y="2278800"/>
            <a:ext cx="36000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2"/>
              </a:buClr>
              <a:buSzPts val="1800"/>
              <a:buNone/>
              <a:defRPr>
                <a:solidFill>
                  <a:schemeClr val="lt2"/>
                </a:solidFill>
              </a:defRPr>
            </a:lvl1pPr>
            <a:lvl2pPr marL="914400" lvl="1" indent="-228600" algn="l">
              <a:lnSpc>
                <a:spcPct val="100000"/>
              </a:lnSpc>
              <a:spcBef>
                <a:spcPts val="0"/>
              </a:spcBef>
              <a:spcAft>
                <a:spcPts val="0"/>
              </a:spcAft>
              <a:buClr>
                <a:schemeClr val="lt2"/>
              </a:buClr>
              <a:buSzPts val="1800"/>
              <a:buNone/>
              <a:defRPr>
                <a:solidFill>
                  <a:schemeClr val="lt2"/>
                </a:solidFill>
              </a:defRPr>
            </a:lvl2pPr>
            <a:lvl3pPr marL="1371600" lvl="2" indent="-354330" algn="l">
              <a:lnSpc>
                <a:spcPct val="100000"/>
              </a:lnSpc>
              <a:spcBef>
                <a:spcPts val="1417"/>
              </a:spcBef>
              <a:spcAft>
                <a:spcPts val="0"/>
              </a:spcAft>
              <a:buSzPts val="1980"/>
              <a:buChar char="•"/>
              <a:defRPr>
                <a:solidFill>
                  <a:schemeClr val="lt2"/>
                </a:solidFill>
              </a:defRPr>
            </a:lvl3pPr>
            <a:lvl4pPr marL="1828800" lvl="3" indent="-354330" algn="l">
              <a:lnSpc>
                <a:spcPct val="100000"/>
              </a:lnSpc>
              <a:spcBef>
                <a:spcPts val="1417"/>
              </a:spcBef>
              <a:spcAft>
                <a:spcPts val="0"/>
              </a:spcAft>
              <a:buSzPts val="1980"/>
              <a:buChar char="•"/>
              <a:defRPr>
                <a:solidFill>
                  <a:schemeClr val="lt2"/>
                </a:solidFill>
              </a:defRPr>
            </a:lvl4pPr>
            <a:lvl5pPr marL="2286000" lvl="4" indent="-354329" algn="l">
              <a:lnSpc>
                <a:spcPct val="100000"/>
              </a:lnSpc>
              <a:spcBef>
                <a:spcPts val="1417"/>
              </a:spcBef>
              <a:spcAft>
                <a:spcPts val="0"/>
              </a:spcAft>
              <a:buSzPts val="1980"/>
              <a:buChar char="•"/>
              <a:defRPr>
                <a:solidFill>
                  <a:schemeClr val="lt2"/>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72"/>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76" name="Google Shape;276;p72"/>
          <p:cNvSpPr>
            <a:spLocks noGrp="1"/>
          </p:cNvSpPr>
          <p:nvPr>
            <p:ph type="pic" idx="3"/>
          </p:nvPr>
        </p:nvSpPr>
        <p:spPr>
          <a:xfrm>
            <a:off x="7254821" y="0"/>
            <a:ext cx="4937181" cy="6858000"/>
          </a:xfrm>
          <a:prstGeom prst="rect">
            <a:avLst/>
          </a:prstGeom>
          <a:solidFill>
            <a:srgbClr val="F2F2F2"/>
          </a:solidFill>
          <a:ln>
            <a:noFill/>
          </a:ln>
        </p:spPr>
      </p:sp>
      <p:sp>
        <p:nvSpPr>
          <p:cNvPr id="277" name="Google Shape;277;p72"/>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1469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2_Text + image">
  <p:cSld name="2_Text + image">
    <p:bg>
      <p:bgPr>
        <a:solidFill>
          <a:schemeClr val="dk2"/>
        </a:solidFill>
        <a:effectLst/>
      </p:bgPr>
    </p:bg>
    <p:spTree>
      <p:nvGrpSpPr>
        <p:cNvPr id="1" name="Shape 278"/>
        <p:cNvGrpSpPr/>
        <p:nvPr/>
      </p:nvGrpSpPr>
      <p:grpSpPr>
        <a:xfrm>
          <a:off x="0" y="0"/>
          <a:ext cx="0" cy="0"/>
          <a:chOff x="0" y="0"/>
          <a:chExt cx="0" cy="0"/>
        </a:xfrm>
      </p:grpSpPr>
      <p:sp>
        <p:nvSpPr>
          <p:cNvPr id="279" name="Google Shape;279;p73"/>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73"/>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81" name="Google Shape;281;p73"/>
          <p:cNvSpPr>
            <a:spLocks noGrp="1"/>
          </p:cNvSpPr>
          <p:nvPr>
            <p:ph type="pic" idx="2"/>
          </p:nvPr>
        </p:nvSpPr>
        <p:spPr>
          <a:xfrm>
            <a:off x="7254821" y="0"/>
            <a:ext cx="4937181" cy="6858000"/>
          </a:xfrm>
          <a:prstGeom prst="rect">
            <a:avLst/>
          </a:prstGeom>
          <a:solidFill>
            <a:srgbClr val="F2F2F2"/>
          </a:solidFill>
          <a:ln>
            <a:noFill/>
          </a:ln>
        </p:spPr>
      </p:sp>
      <p:sp>
        <p:nvSpPr>
          <p:cNvPr id="282" name="Google Shape;282;p73"/>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83" name="Google Shape;283;p73"/>
          <p:cNvSpPr txBox="1">
            <a:spLocks noGrp="1"/>
          </p:cNvSpPr>
          <p:nvPr>
            <p:ph type="title"/>
          </p:nvPr>
        </p:nvSpPr>
        <p:spPr>
          <a:xfrm>
            <a:off x="424800" y="2070000"/>
            <a:ext cx="6588000" cy="3528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lt2"/>
              </a:buClr>
              <a:buSzPts val="3600"/>
              <a:buFont typeface="Poppins"/>
              <a:buNone/>
              <a:defRPr sz="36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30323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3_Text + image">
  <p:cSld name="3_Text + image">
    <p:bg>
      <p:bgPr>
        <a:solidFill>
          <a:srgbClr val="D8A822"/>
        </a:solidFill>
        <a:effectLst/>
      </p:bgPr>
    </p:bg>
    <p:spTree>
      <p:nvGrpSpPr>
        <p:cNvPr id="1" name="Shape 284"/>
        <p:cNvGrpSpPr/>
        <p:nvPr/>
      </p:nvGrpSpPr>
      <p:grpSpPr>
        <a:xfrm>
          <a:off x="0" y="0"/>
          <a:ext cx="0" cy="0"/>
          <a:chOff x="0" y="0"/>
          <a:chExt cx="0" cy="0"/>
        </a:xfrm>
      </p:grpSpPr>
      <p:sp>
        <p:nvSpPr>
          <p:cNvPr id="285" name="Google Shape;285;p74"/>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74"/>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a:solidFill>
                  <a:schemeClr val="lt2"/>
                </a:solidFill>
                <a:latin typeface="Poppins"/>
                <a:ea typeface="Poppins"/>
                <a:cs typeface="Poppins"/>
                <a:sym typeface="Poppins"/>
              </a:rPr>
              <a:t>GLOBAL FINANCING FACILITY</a:t>
            </a:r>
            <a:endParaRPr/>
          </a:p>
        </p:txBody>
      </p:sp>
      <p:sp>
        <p:nvSpPr>
          <p:cNvPr id="287" name="Google Shape;287;p74"/>
          <p:cNvSpPr>
            <a:spLocks noGrp="1"/>
          </p:cNvSpPr>
          <p:nvPr>
            <p:ph type="pic" idx="2"/>
          </p:nvPr>
        </p:nvSpPr>
        <p:spPr>
          <a:xfrm>
            <a:off x="7254821" y="0"/>
            <a:ext cx="4937181" cy="6858000"/>
          </a:xfrm>
          <a:prstGeom prst="rect">
            <a:avLst/>
          </a:prstGeom>
          <a:solidFill>
            <a:srgbClr val="F2F2F2"/>
          </a:solidFill>
          <a:ln>
            <a:noFill/>
          </a:ln>
        </p:spPr>
      </p:sp>
      <p:sp>
        <p:nvSpPr>
          <p:cNvPr id="288" name="Google Shape;288;p74"/>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sz="900">
                <a:solidFill>
                  <a:schemeClr val="lt2"/>
                </a:solidFill>
                <a:latin typeface="Poppins"/>
                <a:ea typeface="Poppins"/>
                <a:cs typeface="Poppins"/>
                <a:sym typeface="Poppins"/>
              </a:defRPr>
            </a:lvl1pPr>
            <a:lvl2pPr marL="0" lvl="1" indent="0" algn="r">
              <a:spcBef>
                <a:spcPts val="0"/>
              </a:spcBef>
              <a:buNone/>
              <a:defRPr sz="900">
                <a:solidFill>
                  <a:schemeClr val="lt2"/>
                </a:solidFill>
                <a:latin typeface="Poppins"/>
                <a:ea typeface="Poppins"/>
                <a:cs typeface="Poppins"/>
                <a:sym typeface="Poppins"/>
              </a:defRPr>
            </a:lvl2pPr>
            <a:lvl3pPr marL="0" lvl="2" indent="0" algn="r">
              <a:spcBef>
                <a:spcPts val="0"/>
              </a:spcBef>
              <a:buNone/>
              <a:defRPr sz="900">
                <a:solidFill>
                  <a:schemeClr val="lt2"/>
                </a:solidFill>
                <a:latin typeface="Poppins"/>
                <a:ea typeface="Poppins"/>
                <a:cs typeface="Poppins"/>
                <a:sym typeface="Poppins"/>
              </a:defRPr>
            </a:lvl3pPr>
            <a:lvl4pPr marL="0" lvl="3" indent="0" algn="r">
              <a:spcBef>
                <a:spcPts val="0"/>
              </a:spcBef>
              <a:buNone/>
              <a:defRPr sz="900">
                <a:solidFill>
                  <a:schemeClr val="lt2"/>
                </a:solidFill>
                <a:latin typeface="Poppins"/>
                <a:ea typeface="Poppins"/>
                <a:cs typeface="Poppins"/>
                <a:sym typeface="Poppins"/>
              </a:defRPr>
            </a:lvl4pPr>
            <a:lvl5pPr marL="0" lvl="4" indent="0" algn="r">
              <a:spcBef>
                <a:spcPts val="0"/>
              </a:spcBef>
              <a:buNone/>
              <a:defRPr sz="900">
                <a:solidFill>
                  <a:schemeClr val="lt2"/>
                </a:solidFill>
                <a:latin typeface="Poppins"/>
                <a:ea typeface="Poppins"/>
                <a:cs typeface="Poppins"/>
                <a:sym typeface="Poppins"/>
              </a:defRPr>
            </a:lvl5pPr>
            <a:lvl6pPr marL="0" lvl="5" indent="0" algn="r">
              <a:spcBef>
                <a:spcPts val="0"/>
              </a:spcBef>
              <a:buNone/>
              <a:defRPr sz="900">
                <a:solidFill>
                  <a:schemeClr val="lt2"/>
                </a:solidFill>
                <a:latin typeface="Poppins"/>
                <a:ea typeface="Poppins"/>
                <a:cs typeface="Poppins"/>
                <a:sym typeface="Poppins"/>
              </a:defRPr>
            </a:lvl6pPr>
            <a:lvl7pPr marL="0" lvl="6" indent="0" algn="r">
              <a:spcBef>
                <a:spcPts val="0"/>
              </a:spcBef>
              <a:buNone/>
              <a:defRPr sz="900">
                <a:solidFill>
                  <a:schemeClr val="lt2"/>
                </a:solidFill>
                <a:latin typeface="Poppins"/>
                <a:ea typeface="Poppins"/>
                <a:cs typeface="Poppins"/>
                <a:sym typeface="Poppins"/>
              </a:defRPr>
            </a:lvl7pPr>
            <a:lvl8pPr marL="0" lvl="7" indent="0" algn="r">
              <a:spcBef>
                <a:spcPts val="0"/>
              </a:spcBef>
              <a:buNone/>
              <a:defRPr sz="900">
                <a:solidFill>
                  <a:schemeClr val="lt2"/>
                </a:solidFill>
                <a:latin typeface="Poppins"/>
                <a:ea typeface="Poppins"/>
                <a:cs typeface="Poppins"/>
                <a:sym typeface="Poppins"/>
              </a:defRPr>
            </a:lvl8pPr>
            <a:lvl9pPr marL="0" lvl="8" indent="0" algn="r">
              <a:spcBef>
                <a:spcPts val="0"/>
              </a:spcBef>
              <a:buNone/>
              <a:defRPr sz="9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289" name="Google Shape;289;p74"/>
          <p:cNvSpPr txBox="1">
            <a:spLocks noGrp="1"/>
          </p:cNvSpPr>
          <p:nvPr>
            <p:ph type="title"/>
          </p:nvPr>
        </p:nvSpPr>
        <p:spPr>
          <a:xfrm>
            <a:off x="424800" y="2070000"/>
            <a:ext cx="6588000" cy="3528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lt2"/>
              </a:buClr>
              <a:buSzPts val="3600"/>
              <a:buFont typeface="Poppins"/>
              <a:buNone/>
              <a:defRPr sz="36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34518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 call-out option 2">
  <p:cSld name="Text + call-out option 2">
    <p:spTree>
      <p:nvGrpSpPr>
        <p:cNvPr id="1" name="Shape 290"/>
        <p:cNvGrpSpPr/>
        <p:nvPr/>
      </p:nvGrpSpPr>
      <p:grpSpPr>
        <a:xfrm>
          <a:off x="0" y="0"/>
          <a:ext cx="0" cy="0"/>
          <a:chOff x="0" y="0"/>
          <a:chExt cx="0" cy="0"/>
        </a:xfrm>
      </p:grpSpPr>
      <p:sp>
        <p:nvSpPr>
          <p:cNvPr id="291" name="Google Shape;291;p75"/>
          <p:cNvSpPr txBox="1">
            <a:spLocks noGrp="1"/>
          </p:cNvSpPr>
          <p:nvPr>
            <p:ph type="title"/>
          </p:nvPr>
        </p:nvSpPr>
        <p:spPr>
          <a:xfrm>
            <a:off x="413998" y="414000"/>
            <a:ext cx="5691527"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dk2"/>
              </a:buClr>
              <a:buSzPts val="2417"/>
              <a:buFont typeface="Poppi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75"/>
          <p:cNvSpPr txBox="1">
            <a:spLocks noGrp="1"/>
          </p:cNvSpPr>
          <p:nvPr>
            <p:ph type="body" idx="1"/>
          </p:nvPr>
        </p:nvSpPr>
        <p:spPr>
          <a:xfrm>
            <a:off x="414000" y="2278800"/>
            <a:ext cx="75384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228600" algn="l">
              <a:lnSpc>
                <a:spcPct val="100000"/>
              </a:lnSpc>
              <a:spcBef>
                <a:spcPts val="0"/>
              </a:spcBef>
              <a:spcAft>
                <a:spcPts val="0"/>
              </a:spcAft>
              <a:buClr>
                <a:schemeClr val="dk1"/>
              </a:buClr>
              <a:buSzPts val="1600"/>
              <a:buNone/>
              <a:defRPr sz="1600"/>
            </a:lvl2pPr>
            <a:lvl3pPr marL="1371600" lvl="2" indent="-340360" algn="l">
              <a:lnSpc>
                <a:spcPct val="100000"/>
              </a:lnSpc>
              <a:spcBef>
                <a:spcPts val="1417"/>
              </a:spcBef>
              <a:spcAft>
                <a:spcPts val="0"/>
              </a:spcAft>
              <a:buSzPts val="1760"/>
              <a:buChar char="•"/>
              <a:defRPr sz="1600"/>
            </a:lvl3pPr>
            <a:lvl4pPr marL="1828800" lvl="3" indent="-340360" algn="l">
              <a:lnSpc>
                <a:spcPct val="100000"/>
              </a:lnSpc>
              <a:spcBef>
                <a:spcPts val="1417"/>
              </a:spcBef>
              <a:spcAft>
                <a:spcPts val="0"/>
              </a:spcAft>
              <a:buSzPts val="1760"/>
              <a:buChar char="•"/>
              <a:defRPr sz="1600"/>
            </a:lvl4pPr>
            <a:lvl5pPr marL="2286000" lvl="4" indent="-340360" algn="l">
              <a:lnSpc>
                <a:spcPct val="100000"/>
              </a:lnSpc>
              <a:spcBef>
                <a:spcPts val="1417"/>
              </a:spcBef>
              <a:spcAft>
                <a:spcPts val="0"/>
              </a:spcAft>
              <a:buSzPts val="1760"/>
              <a:buChar char="•"/>
              <a:defRPr sz="16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75"/>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75"/>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368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xt + image option 2">
  <p:cSld name="Text + image option 2">
    <p:spTree>
      <p:nvGrpSpPr>
        <p:cNvPr id="1" name="Shape 295"/>
        <p:cNvGrpSpPr/>
        <p:nvPr/>
      </p:nvGrpSpPr>
      <p:grpSpPr>
        <a:xfrm>
          <a:off x="0" y="0"/>
          <a:ext cx="0" cy="0"/>
          <a:chOff x="0" y="0"/>
          <a:chExt cx="0" cy="0"/>
        </a:xfrm>
      </p:grpSpPr>
      <p:sp>
        <p:nvSpPr>
          <p:cNvPr id="296" name="Google Shape;296;p76"/>
          <p:cNvSpPr txBox="1">
            <a:spLocks noGrp="1"/>
          </p:cNvSpPr>
          <p:nvPr>
            <p:ph type="title"/>
          </p:nvPr>
        </p:nvSpPr>
        <p:spPr>
          <a:xfrm>
            <a:off x="413998" y="414000"/>
            <a:ext cx="5691527"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accent4"/>
              </a:buClr>
              <a:buSzPts val="2417"/>
              <a:buFont typeface="Poppins"/>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76"/>
          <p:cNvSpPr txBox="1">
            <a:spLocks noGrp="1"/>
          </p:cNvSpPr>
          <p:nvPr>
            <p:ph type="body" idx="1"/>
          </p:nvPr>
        </p:nvSpPr>
        <p:spPr>
          <a:xfrm>
            <a:off x="414000" y="2278800"/>
            <a:ext cx="75384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228600" algn="l">
              <a:lnSpc>
                <a:spcPct val="100000"/>
              </a:lnSpc>
              <a:spcBef>
                <a:spcPts val="0"/>
              </a:spcBef>
              <a:spcAft>
                <a:spcPts val="0"/>
              </a:spcAft>
              <a:buClr>
                <a:schemeClr val="dk1"/>
              </a:buClr>
              <a:buSzPts val="1600"/>
              <a:buNone/>
              <a:defRPr sz="1600"/>
            </a:lvl2pPr>
            <a:lvl3pPr marL="1371600" lvl="2" indent="-340360" algn="l">
              <a:lnSpc>
                <a:spcPct val="100000"/>
              </a:lnSpc>
              <a:spcBef>
                <a:spcPts val="1417"/>
              </a:spcBef>
              <a:spcAft>
                <a:spcPts val="0"/>
              </a:spcAft>
              <a:buClr>
                <a:schemeClr val="accent4"/>
              </a:buClr>
              <a:buSzPts val="1760"/>
              <a:buChar char="•"/>
              <a:defRPr sz="1600"/>
            </a:lvl3pPr>
            <a:lvl4pPr marL="1828800" lvl="3" indent="-340360" algn="l">
              <a:lnSpc>
                <a:spcPct val="100000"/>
              </a:lnSpc>
              <a:spcBef>
                <a:spcPts val="1417"/>
              </a:spcBef>
              <a:spcAft>
                <a:spcPts val="0"/>
              </a:spcAft>
              <a:buClr>
                <a:schemeClr val="accent4"/>
              </a:buClr>
              <a:buSzPts val="1760"/>
              <a:buChar char="•"/>
              <a:defRPr sz="1600"/>
            </a:lvl4pPr>
            <a:lvl5pPr marL="2286000" lvl="4" indent="-340360" algn="l">
              <a:lnSpc>
                <a:spcPct val="100000"/>
              </a:lnSpc>
              <a:spcBef>
                <a:spcPts val="1417"/>
              </a:spcBef>
              <a:spcAft>
                <a:spcPts val="0"/>
              </a:spcAft>
              <a:buClr>
                <a:schemeClr val="accent4"/>
              </a:buClr>
              <a:buSzPts val="1760"/>
              <a:buChar char="•"/>
              <a:defRPr sz="16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76"/>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76"/>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0" name="Google Shape;300;p76"/>
          <p:cNvSpPr>
            <a:spLocks noGrp="1"/>
          </p:cNvSpPr>
          <p:nvPr>
            <p:ph type="pic" idx="2"/>
          </p:nvPr>
        </p:nvSpPr>
        <p:spPr>
          <a:xfrm>
            <a:off x="8090822" y="2276272"/>
            <a:ext cx="4097271" cy="3877093"/>
          </a:xfrm>
          <a:prstGeom prst="rect">
            <a:avLst/>
          </a:prstGeom>
          <a:solidFill>
            <a:srgbClr val="F2F2F2"/>
          </a:solidFill>
          <a:ln>
            <a:noFill/>
          </a:ln>
        </p:spPr>
      </p:sp>
    </p:spTree>
    <p:extLst>
      <p:ext uri="{BB962C8B-B14F-4D97-AF65-F5344CB8AC3E}">
        <p14:creationId xmlns:p14="http://schemas.microsoft.com/office/powerpoint/2010/main" val="3039577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6"/>
        <p:cNvGrpSpPr/>
        <p:nvPr/>
      </p:nvGrpSpPr>
      <p:grpSpPr>
        <a:xfrm>
          <a:off x="0" y="0"/>
          <a:ext cx="0" cy="0"/>
          <a:chOff x="0" y="0"/>
          <a:chExt cx="0" cy="0"/>
        </a:xfrm>
      </p:grpSpPr>
      <p:sp>
        <p:nvSpPr>
          <p:cNvPr id="307" name="Google Shape;307;p78"/>
          <p:cNvSpPr txBox="1">
            <a:spLocks noGrp="1"/>
          </p:cNvSpPr>
          <p:nvPr>
            <p:ph type="title"/>
          </p:nvPr>
        </p:nvSpPr>
        <p:spPr>
          <a:xfrm>
            <a:off x="413998" y="414000"/>
            <a:ext cx="11386800" cy="810000"/>
          </a:xfrm>
          <a:prstGeom prst="rect">
            <a:avLst/>
          </a:prstGeom>
          <a:noFill/>
          <a:ln>
            <a:noFill/>
          </a:ln>
        </p:spPr>
        <p:txBody>
          <a:bodyPr spcFirstLastPara="1" wrap="square" lIns="0" tIns="90000" rIns="0" bIns="0" anchor="t"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78"/>
          <p:cNvSpPr txBox="1">
            <a:spLocks noGrp="1"/>
          </p:cNvSpPr>
          <p:nvPr>
            <p:ph type="body" idx="1"/>
          </p:nvPr>
        </p:nvSpPr>
        <p:spPr>
          <a:xfrm>
            <a:off x="414000" y="2278800"/>
            <a:ext cx="54828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78"/>
          <p:cNvSpPr txBox="1">
            <a:spLocks noGrp="1"/>
          </p:cNvSpPr>
          <p:nvPr>
            <p:ph type="body" idx="2"/>
          </p:nvPr>
        </p:nvSpPr>
        <p:spPr>
          <a:xfrm>
            <a:off x="6317998" y="2278800"/>
            <a:ext cx="5482800" cy="35861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0"/>
              </a:spcBef>
              <a:spcAft>
                <a:spcPts val="0"/>
              </a:spcAft>
              <a:buClr>
                <a:schemeClr val="dk1"/>
              </a:buClr>
              <a:buSzPts val="1800"/>
              <a:buNone/>
              <a:defRPr/>
            </a:lvl2pPr>
            <a:lvl3pPr marL="1371600" lvl="2" indent="-354330" algn="l">
              <a:lnSpc>
                <a:spcPct val="100000"/>
              </a:lnSpc>
              <a:spcBef>
                <a:spcPts val="1417"/>
              </a:spcBef>
              <a:spcAft>
                <a:spcPts val="0"/>
              </a:spcAft>
              <a:buSzPts val="1980"/>
              <a:buChar char="•"/>
              <a:defRPr/>
            </a:lvl3pPr>
            <a:lvl4pPr marL="1828800" lvl="3" indent="-354330" algn="l">
              <a:lnSpc>
                <a:spcPct val="100000"/>
              </a:lnSpc>
              <a:spcBef>
                <a:spcPts val="1417"/>
              </a:spcBef>
              <a:spcAft>
                <a:spcPts val="0"/>
              </a:spcAft>
              <a:buSzPts val="1980"/>
              <a:buChar char="•"/>
              <a:defRPr/>
            </a:lvl4pPr>
            <a:lvl5pPr marL="2286000" lvl="4" indent="-354329" algn="l">
              <a:lnSpc>
                <a:spcPct val="100000"/>
              </a:lnSpc>
              <a:spcBef>
                <a:spcPts val="1417"/>
              </a:spcBef>
              <a:spcAft>
                <a:spcPts val="0"/>
              </a:spcAft>
              <a:buSzPts val="198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78"/>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78"/>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 name="Group 6">
            <a:extLst>
              <a:ext uri="{FF2B5EF4-FFF2-40B4-BE49-F238E27FC236}">
                <a16:creationId xmlns:a16="http://schemas.microsoft.com/office/drawing/2014/main" id="{032308D0-5E33-45A2-B9A7-9BC00A019097}"/>
              </a:ext>
            </a:extLst>
          </p:cNvPr>
          <p:cNvGrpSpPr/>
          <p:nvPr userDrawn="1"/>
        </p:nvGrpSpPr>
        <p:grpSpPr>
          <a:xfrm>
            <a:off x="10104419" y="5696776"/>
            <a:ext cx="2087581" cy="1400805"/>
            <a:chOff x="10104419" y="5696776"/>
            <a:chExt cx="2087581" cy="1400805"/>
          </a:xfrm>
        </p:grpSpPr>
        <p:pic>
          <p:nvPicPr>
            <p:cNvPr id="8" name="Picture 7" descr="Background pattern&#10;&#10;Description automatically generated">
              <a:extLst>
                <a:ext uri="{FF2B5EF4-FFF2-40B4-BE49-F238E27FC236}">
                  <a16:creationId xmlns:a16="http://schemas.microsoft.com/office/drawing/2014/main" id="{91203376-2F18-47C2-BF4C-296504E895E5}"/>
                </a:ext>
              </a:extLst>
            </p:cNvPr>
            <p:cNvPicPr>
              <a:picLocks noChangeAspect="1"/>
            </p:cNvPicPr>
            <p:nvPr userDrawn="1"/>
          </p:nvPicPr>
          <p:blipFill rotWithShape="1">
            <a:blip r:embed="rId2" cstate="email">
              <a:alphaModFix amt="32000"/>
              <a:extLst>
                <a:ext uri="{28A0092B-C50C-407E-A947-70E740481C1C}">
                  <a14:useLocalDpi xmlns:a14="http://schemas.microsoft.com/office/drawing/2010/main"/>
                </a:ext>
              </a:extLst>
            </a:blip>
            <a:srcRect/>
            <a:stretch/>
          </p:blipFill>
          <p:spPr>
            <a:xfrm>
              <a:off x="10104419" y="5696776"/>
              <a:ext cx="2087581" cy="1161224"/>
            </a:xfrm>
            <a:prstGeom prst="rect">
              <a:avLst/>
            </a:prstGeom>
          </p:spPr>
        </p:pic>
        <p:pic>
          <p:nvPicPr>
            <p:cNvPr id="9" name="Picture 8">
              <a:extLst>
                <a:ext uri="{FF2B5EF4-FFF2-40B4-BE49-F238E27FC236}">
                  <a16:creationId xmlns:a16="http://schemas.microsoft.com/office/drawing/2014/main" id="{51C95C5F-73F7-4ACE-BE2C-F63A6E2225CF}"/>
                </a:ext>
              </a:extLst>
            </p:cNvPr>
            <p:cNvPicPr>
              <a:picLocks noChangeAspect="1"/>
            </p:cNvPicPr>
            <p:nvPr userDrawn="1"/>
          </p:nvPicPr>
          <p:blipFill>
            <a:blip r:embed="rId3" cstate="email">
              <a:alphaModFix amt="71000"/>
              <a:extLst>
                <a:ext uri="{28A0092B-C50C-407E-A947-70E740481C1C}">
                  <a14:useLocalDpi xmlns:a14="http://schemas.microsoft.com/office/drawing/2010/main"/>
                </a:ext>
              </a:extLst>
            </a:blip>
            <a:stretch>
              <a:fillRect/>
            </a:stretch>
          </p:blipFill>
          <p:spPr>
            <a:xfrm>
              <a:off x="10104419" y="5696776"/>
              <a:ext cx="1400805" cy="1400805"/>
            </a:xfrm>
            <a:prstGeom prst="rect">
              <a:avLst/>
            </a:prstGeom>
          </p:spPr>
        </p:pic>
      </p:grpSp>
    </p:spTree>
    <p:extLst>
      <p:ext uri="{BB962C8B-B14F-4D97-AF65-F5344CB8AC3E}">
        <p14:creationId xmlns:p14="http://schemas.microsoft.com/office/powerpoint/2010/main" val="2548811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ext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68" y="328551"/>
            <a:ext cx="9541256" cy="732154"/>
          </a:xfrm>
        </p:spPr>
        <p:txBody>
          <a:bodyPr lIns="0" tIns="0" rIns="0" bIns="0" anchor="t">
            <a:noAutofit/>
          </a:bodyPr>
          <a:lstStyle>
            <a:lvl1pPr>
              <a:defRPr sz="2500" b="1" spc="-20" baseline="0">
                <a:solidFill>
                  <a:schemeClr val="accent1"/>
                </a:solidFill>
              </a:defRPr>
            </a:lvl1pPr>
          </a:lstStyle>
          <a:p>
            <a:r>
              <a:rPr lang="en-US"/>
              <a:t>Main headline goes here,</a:t>
            </a:r>
            <a:br>
              <a:rPr lang="en-US"/>
            </a:br>
            <a:r>
              <a:rPr lang="en-US"/>
              <a:t>up to two lines</a:t>
            </a:r>
          </a:p>
        </p:txBody>
      </p:sp>
      <p:sp>
        <p:nvSpPr>
          <p:cNvPr id="4" name="Content Placeholder 3"/>
          <p:cNvSpPr>
            <a:spLocks noGrp="1"/>
          </p:cNvSpPr>
          <p:nvPr>
            <p:ph sz="half" idx="2"/>
          </p:nvPr>
        </p:nvSpPr>
        <p:spPr>
          <a:xfrm>
            <a:off x="480568" y="1913889"/>
            <a:ext cx="11318752" cy="4351338"/>
          </a:xfrm>
        </p:spPr>
        <p:txBody>
          <a:bodyPr lIns="0" tIns="0" rIns="0" bIns="0">
            <a:noAutofit/>
          </a:bodyPr>
          <a:lstStyle>
            <a:lvl1pPr marL="0" indent="0">
              <a:lnSpc>
                <a:spcPct val="100000"/>
              </a:lnSpc>
              <a:spcBef>
                <a:spcPts val="0"/>
              </a:spcBef>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p:cNvSpPr>
            <a:spLocks noGrp="1"/>
          </p:cNvSpPr>
          <p:nvPr>
            <p:ph type="sldNum" sz="quarter" idx="4"/>
          </p:nvPr>
        </p:nvSpPr>
        <p:spPr>
          <a:xfrm>
            <a:off x="7671312" y="6374224"/>
            <a:ext cx="4128008" cy="177704"/>
          </a:xfrm>
          <a:prstGeom prst="rect">
            <a:avLst/>
          </a:prstGeom>
        </p:spPr>
        <p:txBody>
          <a:bodyPr vert="horz" lIns="0" tIns="0" rIns="0" bIns="0" rtlCol="0" anchor="ctr"/>
          <a:lstStyle>
            <a:lvl1pPr algn="r">
              <a:defRPr sz="700" b="1">
                <a:solidFill>
                  <a:schemeClr val="accent1"/>
                </a:solidFill>
                <a:latin typeface="Verdana" charset="0"/>
                <a:ea typeface="Verdana" charset="0"/>
                <a:cs typeface="Verdana" charset="0"/>
              </a:defRPr>
            </a:lvl1pPr>
          </a:lstStyle>
          <a:p>
            <a:r>
              <a:rPr lang="en-US" b="0"/>
              <a:t>GFF REPLENTISHEMENT | </a:t>
            </a:r>
            <a:fld id="{444E6E8F-FCC4-7147-9691-7A05C3E7EA5B}" type="slidenum">
              <a:rPr lang="en-US" smtClean="0"/>
              <a:pPr/>
              <a:t>‹#›</a:t>
            </a:fld>
            <a:endParaRPr lang="en-US"/>
          </a:p>
        </p:txBody>
      </p:sp>
    </p:spTree>
    <p:extLst>
      <p:ext uri="{BB962C8B-B14F-4D97-AF65-F5344CB8AC3E}">
        <p14:creationId xmlns:p14="http://schemas.microsoft.com/office/powerpoint/2010/main" val="3864732647"/>
      </p:ext>
    </p:extLst>
  </p:cSld>
  <p:clrMapOvr>
    <a:masterClrMapping/>
  </p:clrMapOvr>
  <p:extLst>
    <p:ext uri="{DCECCB84-F9BA-43D5-87BE-67443E8EF086}">
      <p15:sldGuideLst xmlns:p15="http://schemas.microsoft.com/office/powerpoint/2012/main">
        <p15:guide id="2" pos="3129">
          <p15:clr>
            <a:srgbClr val="FBAE40"/>
          </p15:clr>
        </p15:guide>
        <p15:guide id="3" orient="horz" pos="26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_Green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2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63A68601-5D61-364B-8519-7EA3FAD9E0F3}"/>
              </a:ext>
            </a:extLst>
          </p:cNvPr>
          <p:cNvSpPr>
            <a:spLocks noGrp="1"/>
          </p:cNvSpPr>
          <p:nvPr>
            <p:ph type="body" sz="quarter" idx="10" hasCustomPrompt="1"/>
          </p:nvPr>
        </p:nvSpPr>
        <p:spPr>
          <a:xfrm>
            <a:off x="456783" y="1918300"/>
            <a:ext cx="11590673" cy="1226184"/>
          </a:xfrm>
          <a:prstGeom prst="rect">
            <a:avLst/>
          </a:prstGeom>
        </p:spPr>
        <p:txBody>
          <a:bodyPr wrap="square">
            <a:normAutofit/>
          </a:bodyPr>
          <a:lstStyle>
            <a:lvl1pPr marL="0" indent="0">
              <a:buNone/>
              <a:defRPr sz="9500" b="1" i="0">
                <a:solidFill>
                  <a:schemeClr val="bg1"/>
                </a:solidFill>
                <a:latin typeface="Poppins" pitchFamily="2" charset="77"/>
                <a:cs typeface="Poppins" pitchFamily="2" charset="77"/>
              </a:defRPr>
            </a:lvl1pPr>
          </a:lstStyle>
          <a:p>
            <a:pPr lvl="0"/>
            <a:r>
              <a:rPr lang="en-US"/>
              <a:t>Section Title Here</a:t>
            </a:r>
          </a:p>
        </p:txBody>
      </p:sp>
      <p:sp>
        <p:nvSpPr>
          <p:cNvPr id="6" name="Text Placeholder 2">
            <a:extLst>
              <a:ext uri="{FF2B5EF4-FFF2-40B4-BE49-F238E27FC236}">
                <a16:creationId xmlns:a16="http://schemas.microsoft.com/office/drawing/2014/main" id="{33B042C3-F992-5C4A-AC1F-80A2E79C53CB}"/>
              </a:ext>
            </a:extLst>
          </p:cNvPr>
          <p:cNvSpPr>
            <a:spLocks noGrp="1"/>
          </p:cNvSpPr>
          <p:nvPr>
            <p:ph type="body" sz="quarter" idx="11" hasCustomPrompt="1"/>
          </p:nvPr>
        </p:nvSpPr>
        <p:spPr>
          <a:xfrm>
            <a:off x="457881" y="3175872"/>
            <a:ext cx="10792311" cy="1226184"/>
          </a:xfrm>
          <a:prstGeom prst="rect">
            <a:avLst/>
          </a:prstGeom>
        </p:spPr>
        <p:txBody>
          <a:bodyPr/>
          <a:lstStyle>
            <a:lvl1pPr marL="0" indent="0">
              <a:buNone/>
              <a:defRPr sz="6000" b="1" i="0">
                <a:solidFill>
                  <a:schemeClr val="bg1"/>
                </a:solidFill>
                <a:latin typeface="Poppins" pitchFamily="2" charset="77"/>
                <a:cs typeface="Poppins" pitchFamily="2" charset="77"/>
              </a:defRPr>
            </a:lvl1pPr>
          </a:lstStyle>
          <a:p>
            <a:pPr lvl="0"/>
            <a:r>
              <a:rPr lang="en-US"/>
              <a:t>Section Subhead Here</a:t>
            </a:r>
          </a:p>
        </p:txBody>
      </p:sp>
    </p:spTree>
    <p:extLst>
      <p:ext uri="{BB962C8B-B14F-4D97-AF65-F5344CB8AC3E}">
        <p14:creationId xmlns:p14="http://schemas.microsoft.com/office/powerpoint/2010/main" val="67565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ody Slide_Textonly">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9E53E834-F895-CB45-BC43-4D5BFC5E51D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12187066" cy="6858000"/>
          </a:xfrm>
          <a:prstGeom prst="rect">
            <a:avLst/>
          </a:prstGeom>
        </p:spPr>
      </p:pic>
      <p:sp>
        <p:nvSpPr>
          <p:cNvPr id="6" name="Text Placeholder 2">
            <a:extLst>
              <a:ext uri="{FF2B5EF4-FFF2-40B4-BE49-F238E27FC236}">
                <a16:creationId xmlns:a16="http://schemas.microsoft.com/office/drawing/2014/main" id="{E4DE4C73-F3D5-CF42-B1CA-623B5EF1A374}"/>
              </a:ext>
            </a:extLst>
          </p:cNvPr>
          <p:cNvSpPr>
            <a:spLocks noGrp="1"/>
          </p:cNvSpPr>
          <p:nvPr>
            <p:ph type="body" sz="quarter" idx="10" hasCustomPrompt="1"/>
          </p:nvPr>
        </p:nvSpPr>
        <p:spPr>
          <a:xfrm>
            <a:off x="457200" y="441811"/>
            <a:ext cx="10502721" cy="1027113"/>
          </a:xfrm>
          <a:prstGeom prst="rect">
            <a:avLst/>
          </a:prstGeom>
        </p:spPr>
        <p:txBody>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p:txBody>
      </p:sp>
      <p:sp>
        <p:nvSpPr>
          <p:cNvPr id="3" name="Text Placeholder 2">
            <a:extLst>
              <a:ext uri="{FF2B5EF4-FFF2-40B4-BE49-F238E27FC236}">
                <a16:creationId xmlns:a16="http://schemas.microsoft.com/office/drawing/2014/main" id="{93A07D63-0A7A-B04A-A32E-8A93E25C7683}"/>
              </a:ext>
            </a:extLst>
          </p:cNvPr>
          <p:cNvSpPr>
            <a:spLocks noGrp="1"/>
          </p:cNvSpPr>
          <p:nvPr>
            <p:ph type="body" sz="quarter" idx="11" hasCustomPrompt="1"/>
          </p:nvPr>
        </p:nvSpPr>
        <p:spPr>
          <a:xfrm>
            <a:off x="457200" y="1825624"/>
            <a:ext cx="7431741" cy="337596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mtClean="0">
                <a:solidFill>
                  <a:schemeClr val="tx1">
                    <a:lumMod val="75000"/>
                    <a:lumOff val="25000"/>
                  </a:schemeClr>
                </a:solidFill>
                <a:effect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p:txBody>
      </p:sp>
      <p:sp>
        <p:nvSpPr>
          <p:cNvPr id="9" name="Slide Number Placeholder 3">
            <a:extLst>
              <a:ext uri="{FF2B5EF4-FFF2-40B4-BE49-F238E27FC236}">
                <a16:creationId xmlns:a16="http://schemas.microsoft.com/office/drawing/2014/main" id="{2B9C7A4F-1534-4B98-AC7B-338DACA74CE5}"/>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cxnSp>
        <p:nvCxnSpPr>
          <p:cNvPr id="7" name="Straight Connector 6">
            <a:extLst>
              <a:ext uri="{FF2B5EF4-FFF2-40B4-BE49-F238E27FC236}">
                <a16:creationId xmlns:a16="http://schemas.microsoft.com/office/drawing/2014/main" id="{CD62AFFA-9625-4FFE-AA6B-C614B49BA0AF}"/>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1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ody Slide_Bullets or Images">
    <p:spTree>
      <p:nvGrpSpPr>
        <p:cNvPr id="1" name=""/>
        <p:cNvGrpSpPr/>
        <p:nvPr/>
      </p:nvGrpSpPr>
      <p:grpSpPr>
        <a:xfrm>
          <a:off x="0" y="0"/>
          <a:ext cx="0" cy="0"/>
          <a:chOff x="0" y="0"/>
          <a:chExt cx="0" cy="0"/>
        </a:xfrm>
      </p:grpSpPr>
      <p:pic>
        <p:nvPicPr>
          <p:cNvPr id="9" name="Picture 8" descr="A picture containing text, device, fan, projector&#10;&#10;Description automatically generated">
            <a:extLst>
              <a:ext uri="{FF2B5EF4-FFF2-40B4-BE49-F238E27FC236}">
                <a16:creationId xmlns:a16="http://schemas.microsoft.com/office/drawing/2014/main" id="{45C36C0E-812E-834E-B488-27E58D5EE5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3" name="Content Placeholder 2">
            <a:extLst>
              <a:ext uri="{FF2B5EF4-FFF2-40B4-BE49-F238E27FC236}">
                <a16:creationId xmlns:a16="http://schemas.microsoft.com/office/drawing/2014/main" id="{07672652-E612-8840-9A96-E3A2F4ADF42E}"/>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14" name="Content Placeholder 2">
            <a:extLst>
              <a:ext uri="{FF2B5EF4-FFF2-40B4-BE49-F238E27FC236}">
                <a16:creationId xmlns:a16="http://schemas.microsoft.com/office/drawing/2014/main" id="{881FA81B-D4E6-0741-8024-8C89E0788299}"/>
              </a:ext>
            </a:extLst>
          </p:cNvPr>
          <p:cNvSpPr>
            <a:spLocks noGrp="1"/>
          </p:cNvSpPr>
          <p:nvPr>
            <p:ph sz="quarter" idx="12" hasCustomPrompt="1"/>
          </p:nvPr>
        </p:nvSpPr>
        <p:spPr>
          <a:xfrm>
            <a:off x="6033541"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13" name="Text Placeholder 2">
            <a:extLst>
              <a:ext uri="{FF2B5EF4-FFF2-40B4-BE49-F238E27FC236}">
                <a16:creationId xmlns:a16="http://schemas.microsoft.com/office/drawing/2014/main" id="{3E2F2908-0DF4-AD40-BD32-4879389EE102}"/>
              </a:ext>
            </a:extLst>
          </p:cNvPr>
          <p:cNvSpPr>
            <a:spLocks noGrp="1"/>
          </p:cNvSpPr>
          <p:nvPr>
            <p:ph type="body" sz="quarter" idx="10" hasCustomPrompt="1"/>
          </p:nvPr>
        </p:nvSpPr>
        <p:spPr>
          <a:xfrm>
            <a:off x="457200" y="441811"/>
            <a:ext cx="10495879"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8" name="Slide Number Placeholder 3">
            <a:extLst>
              <a:ext uri="{FF2B5EF4-FFF2-40B4-BE49-F238E27FC236}">
                <a16:creationId xmlns:a16="http://schemas.microsoft.com/office/drawing/2014/main" id="{1B270B48-0EA1-437C-9C5E-57D5ADFDCE02}"/>
              </a:ext>
            </a:extLst>
          </p:cNvPr>
          <p:cNvSpPr>
            <a:spLocks noGrp="1"/>
          </p:cNvSpPr>
          <p:nvPr>
            <p:ph type="sldNum" sz="quarter" idx="13"/>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cxnSp>
        <p:nvCxnSpPr>
          <p:cNvPr id="7" name="Straight Connector 6">
            <a:extLst>
              <a:ext uri="{FF2B5EF4-FFF2-40B4-BE49-F238E27FC236}">
                <a16:creationId xmlns:a16="http://schemas.microsoft.com/office/drawing/2014/main" id="{5559CBD4-9F50-4665-AB9D-396BE9CE535B}"/>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9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ody Slide_1 Bullet or 1 Imag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32CC8BA-A0D9-E145-A7D2-1B174DCFC35B}"/>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3" name="Text Placeholder 2">
            <a:extLst>
              <a:ext uri="{FF2B5EF4-FFF2-40B4-BE49-F238E27FC236}">
                <a16:creationId xmlns:a16="http://schemas.microsoft.com/office/drawing/2014/main" id="{AE8E7F0C-CEFB-7847-A359-79E352C3CE23}"/>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14" name="Content Placeholder 2">
            <a:extLst>
              <a:ext uri="{FF2B5EF4-FFF2-40B4-BE49-F238E27FC236}">
                <a16:creationId xmlns:a16="http://schemas.microsoft.com/office/drawing/2014/main" id="{02AE6D12-6085-574C-9DC0-0FFF0D27B146}"/>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8" name="Slide Number Placeholder 3">
            <a:extLst>
              <a:ext uri="{FF2B5EF4-FFF2-40B4-BE49-F238E27FC236}">
                <a16:creationId xmlns:a16="http://schemas.microsoft.com/office/drawing/2014/main" id="{156DEF7D-BD8D-40C7-8D7A-D793A1EF04A0}"/>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cxnSp>
        <p:nvCxnSpPr>
          <p:cNvPr id="6" name="Straight Connector 5">
            <a:extLst>
              <a:ext uri="{FF2B5EF4-FFF2-40B4-BE49-F238E27FC236}">
                <a16:creationId xmlns:a16="http://schemas.microsoft.com/office/drawing/2014/main" id="{F13573A0-EEC9-43BD-BF89-B22E0D27C767}"/>
              </a:ext>
            </a:extLst>
          </p:cNvPr>
          <p:cNvCxnSpPr>
            <a:cxnSpLocks/>
          </p:cNvCxnSpPr>
          <p:nvPr userDrawn="1"/>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90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E45C8-4099-4C67-AA52-3BE6004EF7D6}"/>
              </a:ext>
            </a:extLst>
          </p:cNvPr>
          <p:cNvSpPr>
            <a:spLocks noGrp="1"/>
          </p:cNvSpPr>
          <p:nvPr>
            <p:ph type="title"/>
          </p:nvPr>
        </p:nvSpPr>
        <p:spPr>
          <a:xfrm>
            <a:off x="413998" y="414000"/>
            <a:ext cx="11386800" cy="810000"/>
          </a:xfrm>
          <a:prstGeom prst="rect">
            <a:avLst/>
          </a:prstGeom>
        </p:spPr>
        <p:txBody>
          <a:bodyPr vert="horz" lIns="0" tIns="9000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F0925B-A009-4DB2-A482-91CF17944140}"/>
              </a:ext>
            </a:extLst>
          </p:cNvPr>
          <p:cNvSpPr>
            <a:spLocks noGrp="1"/>
          </p:cNvSpPr>
          <p:nvPr>
            <p:ph type="body" idx="1"/>
          </p:nvPr>
        </p:nvSpPr>
        <p:spPr>
          <a:xfrm>
            <a:off x="414000" y="2278800"/>
            <a:ext cx="11392238" cy="3564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747D8-A3B7-4A50-B92D-D6B284F20F1B}"/>
              </a:ext>
            </a:extLst>
          </p:cNvPr>
          <p:cNvSpPr>
            <a:spLocks noGrp="1"/>
          </p:cNvSpPr>
          <p:nvPr>
            <p:ph type="dt" sz="half" idx="2"/>
          </p:nvPr>
        </p:nvSpPr>
        <p:spPr>
          <a:xfrm>
            <a:off x="414000" y="71081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2021</a:t>
            </a:r>
            <a:endParaRPr lang="en-GB"/>
          </a:p>
        </p:txBody>
      </p:sp>
      <p:sp>
        <p:nvSpPr>
          <p:cNvPr id="5" name="Footer Placeholder 4">
            <a:extLst>
              <a:ext uri="{FF2B5EF4-FFF2-40B4-BE49-F238E27FC236}">
                <a16:creationId xmlns:a16="http://schemas.microsoft.com/office/drawing/2014/main" id="{8EA22A9B-6BFE-4CA9-9829-A50D735FFD31}"/>
              </a:ext>
            </a:extLst>
          </p:cNvPr>
          <p:cNvSpPr>
            <a:spLocks noGrp="1"/>
          </p:cNvSpPr>
          <p:nvPr>
            <p:ph type="ftr" sz="quarter" idx="3"/>
          </p:nvPr>
        </p:nvSpPr>
        <p:spPr>
          <a:xfrm>
            <a:off x="1944000" y="6452004"/>
            <a:ext cx="4114800" cy="237600"/>
          </a:xfrm>
          <a:prstGeom prst="rect">
            <a:avLst/>
          </a:prstGeom>
        </p:spPr>
        <p:txBody>
          <a:bodyPr vert="horz" lIns="0" tIns="36000" rIns="0" bIns="0" rtlCol="0" anchor="t" anchorCtr="0"/>
          <a:lstStyle>
            <a:lvl1pPr algn="l">
              <a:defRPr sz="900" b="1" cap="all" baseline="0">
                <a:solidFill>
                  <a:schemeClr val="tx1">
                    <a:tint val="75000"/>
                  </a:schemeClr>
                </a:solidFill>
              </a:defRPr>
            </a:lvl1pPr>
          </a:lstStyle>
          <a:p>
            <a:r>
              <a:rPr lang="en-GB"/>
              <a:t>ORGANISATIONAL PRESENTATION</a:t>
            </a:r>
          </a:p>
        </p:txBody>
      </p:sp>
      <p:sp>
        <p:nvSpPr>
          <p:cNvPr id="6" name="Slide Number Placeholder 5">
            <a:extLst>
              <a:ext uri="{FF2B5EF4-FFF2-40B4-BE49-F238E27FC236}">
                <a16:creationId xmlns:a16="http://schemas.microsoft.com/office/drawing/2014/main" id="{AAFA521C-E642-40E3-82FB-509709D9F2F9}"/>
              </a:ext>
            </a:extLst>
          </p:cNvPr>
          <p:cNvSpPr>
            <a:spLocks noGrp="1"/>
          </p:cNvSpPr>
          <p:nvPr>
            <p:ph type="sldNum" sz="quarter" idx="4"/>
          </p:nvPr>
        </p:nvSpPr>
        <p:spPr>
          <a:xfrm>
            <a:off x="9057640" y="6452004"/>
            <a:ext cx="2743200" cy="237600"/>
          </a:xfrm>
          <a:prstGeom prst="rect">
            <a:avLst/>
          </a:prstGeom>
        </p:spPr>
        <p:txBody>
          <a:bodyPr vert="horz" lIns="0" tIns="36000" rIns="0" bIns="0" rtlCol="0" anchor="t" anchorCtr="0"/>
          <a:lstStyle>
            <a:lvl1pPr algn="r">
              <a:defRPr sz="900">
                <a:solidFill>
                  <a:schemeClr val="tx1">
                    <a:tint val="75000"/>
                  </a:schemeClr>
                </a:solidFill>
              </a:defRPr>
            </a:lvl1pPr>
          </a:lstStyle>
          <a:p>
            <a:fld id="{6DF1F962-6FCF-4ED9-AB1A-FC8E17859AF0}" type="slidenum">
              <a:rPr lang="en-GB" smtClean="0"/>
              <a:pPr/>
              <a:t>‹#›</a:t>
            </a:fld>
            <a:endParaRPr lang="en-GB"/>
          </a:p>
        </p:txBody>
      </p:sp>
      <p:cxnSp>
        <p:nvCxnSpPr>
          <p:cNvPr id="8" name="Straight Connector 7">
            <a:extLst>
              <a:ext uri="{FF2B5EF4-FFF2-40B4-BE49-F238E27FC236}">
                <a16:creationId xmlns:a16="http://schemas.microsoft.com/office/drawing/2014/main" id="{E7A7C60D-8581-4431-9514-30B600569305}"/>
              </a:ext>
            </a:extLst>
          </p:cNvPr>
          <p:cNvCxnSpPr>
            <a:cxnSpLocks/>
          </p:cNvCxnSpPr>
          <p:nvPr userDrawn="1"/>
        </p:nvCxnSpPr>
        <p:spPr>
          <a:xfrm>
            <a:off x="414000" y="1227600"/>
            <a:ext cx="113922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76A6340-9C49-4047-9B18-8231187E30AD}"/>
              </a:ext>
            </a:extLst>
          </p:cNvPr>
          <p:cNvSpPr txBox="1"/>
          <p:nvPr userDrawn="1"/>
        </p:nvSpPr>
        <p:spPr>
          <a:xfrm>
            <a:off x="414000" y="6441844"/>
            <a:ext cx="1620000" cy="248531"/>
          </a:xfrm>
          <a:prstGeom prst="rect">
            <a:avLst/>
          </a:prstGeom>
          <a:noFill/>
        </p:spPr>
        <p:txBody>
          <a:bodyPr wrap="square" lIns="0" tIns="36000" rIns="0" bIns="0" rtlCol="0">
            <a:noAutofit/>
          </a:bodyPr>
          <a:lstStyle/>
          <a:p>
            <a:r>
              <a:rPr lang="en-GB" sz="900" kern="900" cap="all" spc="-20" baseline="0">
                <a:solidFill>
                  <a:schemeClr val="tx1">
                    <a:tint val="75000"/>
                  </a:schemeClr>
                </a:solidFill>
                <a:latin typeface="+mn-lt"/>
                <a:ea typeface="+mn-ea"/>
                <a:cs typeface="+mn-cs"/>
              </a:rPr>
              <a:t>GLOBAL FINANCING FACILITY</a:t>
            </a:r>
          </a:p>
        </p:txBody>
      </p:sp>
    </p:spTree>
    <p:extLst>
      <p:ext uri="{BB962C8B-B14F-4D97-AF65-F5344CB8AC3E}">
        <p14:creationId xmlns:p14="http://schemas.microsoft.com/office/powerpoint/2010/main" val="3454842453"/>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 id="2147484260" r:id="rId14"/>
    <p:sldLayoutId id="2147484261" r:id="rId15"/>
    <p:sldLayoutId id="2147484262" r:id="rId16"/>
    <p:sldLayoutId id="2147484263" r:id="rId17"/>
    <p:sldLayoutId id="2147484264" r:id="rId18"/>
    <p:sldLayoutId id="2147484227" r:id="rId19"/>
    <p:sldLayoutId id="2147484081" r:id="rId20"/>
    <p:sldLayoutId id="2147484265" r:id="rId21"/>
    <p:sldLayoutId id="2147484300" r:id="rId22"/>
    <p:sldLayoutId id="2147484301" r:id="rId23"/>
    <p:sldLayoutId id="2147484302" r:id="rId24"/>
    <p:sldLayoutId id="2147484307" r:id="rId25"/>
    <p:sldLayoutId id="2147484308" r:id="rId26"/>
    <p:sldLayoutId id="2147484309" r:id="rId27"/>
    <p:sldLayoutId id="2147484310" r:id="rId28"/>
  </p:sldLayoutIdLst>
  <p:hf hdr="0"/>
  <p:txStyles>
    <p:titleStyle>
      <a:lvl1pPr algn="l" defTabSz="914400" rtl="0" eaLnBrk="1" latinLnBrk="0" hangingPunct="1">
        <a:lnSpc>
          <a:spcPct val="95000"/>
        </a:lnSpc>
        <a:spcBef>
          <a:spcPct val="0"/>
        </a:spcBef>
        <a:buNone/>
        <a:defRPr sz="2417"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
          <p15:clr>
            <a:srgbClr val="F26B43"/>
          </p15:clr>
        </p15:guide>
        <p15:guide id="2" pos="7437">
          <p15:clr>
            <a:srgbClr val="F26B43"/>
          </p15:clr>
        </p15:guide>
        <p15:guide id="3" pos="257">
          <p15:clr>
            <a:srgbClr val="F26B43"/>
          </p15:clr>
        </p15:guide>
        <p15:guide id="4" pos="853">
          <p15:clr>
            <a:srgbClr val="F26B43"/>
          </p15:clr>
        </p15:guide>
        <p15:guide id="5" pos="1354">
          <p15:clr>
            <a:srgbClr val="F26B43"/>
          </p15:clr>
        </p15:guide>
        <p15:guide id="6" pos="1466">
          <p15:clr>
            <a:srgbClr val="F26B43"/>
          </p15:clr>
        </p15:guide>
        <p15:guide id="7" pos="1967">
          <p15:clr>
            <a:srgbClr val="F26B43"/>
          </p15:clr>
        </p15:guide>
        <p15:guide id="8" pos="2072">
          <p15:clr>
            <a:srgbClr val="F26B43"/>
          </p15:clr>
        </p15:guide>
        <p15:guide id="9" pos="2566">
          <p15:clr>
            <a:srgbClr val="F26B43"/>
          </p15:clr>
        </p15:guide>
        <p15:guide id="10" pos="2678">
          <p15:clr>
            <a:srgbClr val="F26B43"/>
          </p15:clr>
        </p15:guide>
        <p15:guide id="11" pos="3182">
          <p15:clr>
            <a:srgbClr val="F26B43"/>
          </p15:clr>
        </p15:guide>
        <p15:guide id="12" pos="3284">
          <p15:clr>
            <a:srgbClr val="F26B43"/>
          </p15:clr>
        </p15:guide>
        <p15:guide id="13" pos="3785">
          <p15:clr>
            <a:srgbClr val="F26B43"/>
          </p15:clr>
        </p15:guide>
        <p15:guide id="14" pos="3890">
          <p15:clr>
            <a:srgbClr val="F26B43"/>
          </p15:clr>
        </p15:guide>
        <p15:guide id="15" pos="4391">
          <p15:clr>
            <a:srgbClr val="F26B43"/>
          </p15:clr>
        </p15:guide>
        <p15:guide id="16" pos="4496">
          <p15:clr>
            <a:srgbClr val="F26B43"/>
          </p15:clr>
        </p15:guide>
        <p15:guide id="17" pos="4997">
          <p15:clr>
            <a:srgbClr val="F26B43"/>
          </p15:clr>
        </p15:guide>
        <p15:guide id="18" pos="5102">
          <p15:clr>
            <a:srgbClr val="F26B43"/>
          </p15:clr>
        </p15:guide>
        <p15:guide id="19" pos="5610">
          <p15:clr>
            <a:srgbClr val="F26B43"/>
          </p15:clr>
        </p15:guide>
        <p15:guide id="20" pos="5700">
          <p15:clr>
            <a:srgbClr val="F26B43"/>
          </p15:clr>
        </p15:guide>
        <p15:guide id="21" pos="6216">
          <p15:clr>
            <a:srgbClr val="F26B43"/>
          </p15:clr>
        </p15:guide>
        <p15:guide id="22" pos="6314">
          <p15:clr>
            <a:srgbClr val="F26B43"/>
          </p15:clr>
        </p15:guide>
        <p15:guide id="23" pos="6815">
          <p15:clr>
            <a:srgbClr val="F26B43"/>
          </p15:clr>
        </p15:guide>
        <p15:guide id="24" pos="6919">
          <p15:clr>
            <a:srgbClr val="F26B43"/>
          </p15:clr>
        </p15:guide>
        <p15:guide id="25" orient="horz" pos="254">
          <p15:clr>
            <a:srgbClr val="F26B43"/>
          </p15:clr>
        </p15:guide>
        <p15:guide id="26" orient="horz" pos="546">
          <p15:clr>
            <a:srgbClr val="F26B43"/>
          </p15:clr>
        </p15:guide>
        <p15:guide id="28" orient="horz" pos="4062">
          <p15:clr>
            <a:srgbClr val="F26B43"/>
          </p15:clr>
        </p15:guide>
        <p15:guide id="29" orient="horz" pos="643">
          <p15:clr>
            <a:srgbClr val="F26B43"/>
          </p15:clr>
        </p15:guide>
        <p15:guide id="30" orient="horz" pos="935">
          <p15:clr>
            <a:srgbClr val="F26B43"/>
          </p15:clr>
        </p15:guide>
        <p15:guide id="31" orient="horz" pos="1032">
          <p15:clr>
            <a:srgbClr val="F26B43"/>
          </p15:clr>
        </p15:guide>
        <p15:guide id="32" orient="horz" pos="1429">
          <p15:clr>
            <a:srgbClr val="F26B43"/>
          </p15:clr>
        </p15:guide>
        <p15:guide id="33" orient="horz" pos="1721">
          <p15:clr>
            <a:srgbClr val="F26B43"/>
          </p15:clr>
        </p15:guide>
        <p15:guide id="34" orient="horz" pos="1818">
          <p15:clr>
            <a:srgbClr val="F26B43"/>
          </p15:clr>
        </p15:guide>
        <p15:guide id="35" orient="horz" pos="2110">
          <p15:clr>
            <a:srgbClr val="F26B43"/>
          </p15:clr>
        </p15:guide>
        <p15:guide id="36" orient="horz" pos="2207">
          <p15:clr>
            <a:srgbClr val="F26B43"/>
          </p15:clr>
        </p15:guide>
        <p15:guide id="37" orient="horz" pos="2498">
          <p15:clr>
            <a:srgbClr val="F26B43"/>
          </p15:clr>
        </p15:guide>
        <p15:guide id="38" orient="horz" pos="2596">
          <p15:clr>
            <a:srgbClr val="F26B43"/>
          </p15:clr>
        </p15:guide>
        <p15:guide id="39" orient="horz" pos="2895">
          <p15:clr>
            <a:srgbClr val="F26B43"/>
          </p15:clr>
        </p15:guide>
        <p15:guide id="40" orient="horz" pos="2992">
          <p15:clr>
            <a:srgbClr val="F26B43"/>
          </p15:clr>
        </p15:guide>
        <p15:guide id="41" orient="horz" pos="3284">
          <p15:clr>
            <a:srgbClr val="F26B43"/>
          </p15:clr>
        </p15:guide>
        <p15:guide id="42" orient="horz" pos="3381">
          <p15:clr>
            <a:srgbClr val="F26B43"/>
          </p15:clr>
        </p15:guide>
        <p15:guide id="43" orient="horz" pos="3673">
          <p15:clr>
            <a:srgbClr val="F26B43"/>
          </p15:clr>
        </p15:guide>
        <p15:guide id="44" orient="horz" pos="3770">
          <p15:clr>
            <a:srgbClr val="F26B43"/>
          </p15:clr>
        </p15:guide>
        <p15:guide id="45" orient="horz" pos="13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413998" y="414000"/>
            <a:ext cx="11386800" cy="810000"/>
          </a:xfrm>
          <a:prstGeom prst="rect">
            <a:avLst/>
          </a:prstGeom>
          <a:noFill/>
          <a:ln>
            <a:noFill/>
          </a:ln>
        </p:spPr>
        <p:txBody>
          <a:bodyPr spcFirstLastPara="1" wrap="square" lIns="0" tIns="90000" rIns="0" bIns="0" anchor="t" anchorCtr="0">
            <a:noAutofit/>
          </a:bodyPr>
          <a:lstStyle>
            <a:lvl1pPr marR="0" lvl="0" algn="l" rtl="0">
              <a:lnSpc>
                <a:spcPct val="95000"/>
              </a:lnSpc>
              <a:spcBef>
                <a:spcPts val="0"/>
              </a:spcBef>
              <a:spcAft>
                <a:spcPts val="0"/>
              </a:spcAft>
              <a:buClr>
                <a:schemeClr val="dk2"/>
              </a:buClr>
              <a:buSzPts val="2417"/>
              <a:buFont typeface="Poppins"/>
              <a:buNone/>
              <a:defRPr sz="2417" b="1" i="0" u="none" strike="noStrike" cap="none">
                <a:solidFill>
                  <a:schemeClr val="dk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18"/>
          <p:cNvSpPr txBox="1">
            <a:spLocks noGrp="1"/>
          </p:cNvSpPr>
          <p:nvPr>
            <p:ph type="body" idx="1"/>
          </p:nvPr>
        </p:nvSpPr>
        <p:spPr>
          <a:xfrm>
            <a:off x="414000" y="2278800"/>
            <a:ext cx="11392238" cy="356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Poppins"/>
                <a:ea typeface="Poppins"/>
                <a:cs typeface="Poppins"/>
                <a:sym typeface="Poppins"/>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Poppins"/>
                <a:ea typeface="Poppins"/>
                <a:cs typeface="Poppins"/>
                <a:sym typeface="Poppins"/>
              </a:defRPr>
            </a:lvl2pPr>
            <a:lvl3pPr marL="1371600" marR="0" lvl="2" indent="-354330"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Poppins"/>
                <a:ea typeface="Poppins"/>
                <a:cs typeface="Poppins"/>
                <a:sym typeface="Poppins"/>
              </a:defRPr>
            </a:lvl3pPr>
            <a:lvl4pPr marL="1828800" marR="0" lvl="3" indent="-354330"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Poppins"/>
                <a:ea typeface="Poppins"/>
                <a:cs typeface="Poppins"/>
                <a:sym typeface="Poppins"/>
              </a:defRPr>
            </a:lvl4pPr>
            <a:lvl5pPr marL="2286000" marR="0" lvl="4" indent="-354329" algn="l" rtl="0">
              <a:lnSpc>
                <a:spcPct val="100000"/>
              </a:lnSpc>
              <a:spcBef>
                <a:spcPts val="1417"/>
              </a:spcBef>
              <a:spcAft>
                <a:spcPts val="0"/>
              </a:spcAft>
              <a:buClr>
                <a:schemeClr val="dk2"/>
              </a:buClr>
              <a:buSzPts val="1980"/>
              <a:buFont typeface="Poppins"/>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
        <p:nvSpPr>
          <p:cNvPr id="150" name="Google Shape;150;p18"/>
          <p:cNvSpPr txBox="1">
            <a:spLocks noGrp="1"/>
          </p:cNvSpPr>
          <p:nvPr>
            <p:ph type="dt" idx="10"/>
          </p:nvPr>
        </p:nvSpPr>
        <p:spPr>
          <a:xfrm>
            <a:off x="414000" y="710819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9pPr>
          </a:lstStyle>
          <a:p>
            <a:endParaRPr/>
          </a:p>
        </p:txBody>
      </p:sp>
      <p:sp>
        <p:nvSpPr>
          <p:cNvPr id="151" name="Google Shape;151;p18"/>
          <p:cNvSpPr txBox="1">
            <a:spLocks noGrp="1"/>
          </p:cNvSpPr>
          <p:nvPr>
            <p:ph type="ftr" idx="11"/>
          </p:nvPr>
        </p:nvSpPr>
        <p:spPr>
          <a:xfrm>
            <a:off x="1944000" y="6452004"/>
            <a:ext cx="4114800" cy="237600"/>
          </a:xfrm>
          <a:prstGeom prst="rect">
            <a:avLst/>
          </a:prstGeom>
          <a:noFill/>
          <a:ln>
            <a:noFill/>
          </a:ln>
        </p:spPr>
        <p:txBody>
          <a:bodyPr spcFirstLastPara="1" wrap="square" lIns="0" tIns="36000" rIns="0" bIns="0" anchor="t" anchorCtr="0">
            <a:noAutofit/>
          </a:bodyPr>
          <a:lstStyle>
            <a:lvl1pPr marR="0" lvl="0" algn="l" rtl="0">
              <a:spcBef>
                <a:spcPts val="0"/>
              </a:spcBef>
              <a:spcAft>
                <a:spcPts val="0"/>
              </a:spcAft>
              <a:buSzPts val="1400"/>
              <a:buNone/>
              <a:defRPr sz="900" b="1" cap="none">
                <a:solidFill>
                  <a:srgbClr val="888888"/>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9pPr>
          </a:lstStyle>
          <a:p>
            <a:endParaRPr/>
          </a:p>
        </p:txBody>
      </p:sp>
      <p:sp>
        <p:nvSpPr>
          <p:cNvPr id="152" name="Google Shape;152;p18"/>
          <p:cNvSpPr txBox="1">
            <a:spLocks noGrp="1"/>
          </p:cNvSpPr>
          <p:nvPr>
            <p:ph type="sldNum" idx="12"/>
          </p:nvPr>
        </p:nvSpPr>
        <p:spPr>
          <a:xfrm>
            <a:off x="9057640" y="6452004"/>
            <a:ext cx="2743200" cy="237600"/>
          </a:xfrm>
          <a:prstGeom prst="rect">
            <a:avLst/>
          </a:prstGeom>
          <a:noFill/>
          <a:ln>
            <a:noFill/>
          </a:ln>
        </p:spPr>
        <p:txBody>
          <a:bodyPr spcFirstLastPara="1" wrap="square" lIns="0" tIns="36000" rIns="0" bIns="0" anchor="t" anchorCtr="0">
            <a:noAutofit/>
          </a:bodyPr>
          <a:lstStyle>
            <a:lvl1pPr marL="0" marR="0" lvl="0" indent="0" algn="r" rtl="0">
              <a:spcBef>
                <a:spcPts val="0"/>
              </a:spcBef>
              <a:buNone/>
              <a:defRPr sz="900">
                <a:solidFill>
                  <a:srgbClr val="888888"/>
                </a:solidFill>
                <a:latin typeface="Poppins"/>
                <a:ea typeface="Poppins"/>
                <a:cs typeface="Poppins"/>
                <a:sym typeface="Poppins"/>
              </a:defRPr>
            </a:lvl1pPr>
            <a:lvl2pPr marL="0" marR="0" lvl="1" indent="0" algn="r" rtl="0">
              <a:spcBef>
                <a:spcPts val="0"/>
              </a:spcBef>
              <a:buNone/>
              <a:defRPr sz="900">
                <a:solidFill>
                  <a:srgbClr val="888888"/>
                </a:solidFill>
                <a:latin typeface="Poppins"/>
                <a:ea typeface="Poppins"/>
                <a:cs typeface="Poppins"/>
                <a:sym typeface="Poppins"/>
              </a:defRPr>
            </a:lvl2pPr>
            <a:lvl3pPr marL="0" marR="0" lvl="2" indent="0" algn="r" rtl="0">
              <a:spcBef>
                <a:spcPts val="0"/>
              </a:spcBef>
              <a:buNone/>
              <a:defRPr sz="900">
                <a:solidFill>
                  <a:srgbClr val="888888"/>
                </a:solidFill>
                <a:latin typeface="Poppins"/>
                <a:ea typeface="Poppins"/>
                <a:cs typeface="Poppins"/>
                <a:sym typeface="Poppins"/>
              </a:defRPr>
            </a:lvl3pPr>
            <a:lvl4pPr marL="0" marR="0" lvl="3" indent="0" algn="r" rtl="0">
              <a:spcBef>
                <a:spcPts val="0"/>
              </a:spcBef>
              <a:buNone/>
              <a:defRPr sz="900">
                <a:solidFill>
                  <a:srgbClr val="888888"/>
                </a:solidFill>
                <a:latin typeface="Poppins"/>
                <a:ea typeface="Poppins"/>
                <a:cs typeface="Poppins"/>
                <a:sym typeface="Poppins"/>
              </a:defRPr>
            </a:lvl4pPr>
            <a:lvl5pPr marL="0" marR="0" lvl="4" indent="0" algn="r" rtl="0">
              <a:spcBef>
                <a:spcPts val="0"/>
              </a:spcBef>
              <a:buNone/>
              <a:defRPr sz="900">
                <a:solidFill>
                  <a:srgbClr val="888888"/>
                </a:solidFill>
                <a:latin typeface="Poppins"/>
                <a:ea typeface="Poppins"/>
                <a:cs typeface="Poppins"/>
                <a:sym typeface="Poppins"/>
              </a:defRPr>
            </a:lvl5pPr>
            <a:lvl6pPr marL="0" marR="0" lvl="5" indent="0" algn="r" rtl="0">
              <a:spcBef>
                <a:spcPts val="0"/>
              </a:spcBef>
              <a:buNone/>
              <a:defRPr sz="900">
                <a:solidFill>
                  <a:srgbClr val="888888"/>
                </a:solidFill>
                <a:latin typeface="Poppins"/>
                <a:ea typeface="Poppins"/>
                <a:cs typeface="Poppins"/>
                <a:sym typeface="Poppins"/>
              </a:defRPr>
            </a:lvl6pPr>
            <a:lvl7pPr marL="0" marR="0" lvl="6" indent="0" algn="r" rtl="0">
              <a:spcBef>
                <a:spcPts val="0"/>
              </a:spcBef>
              <a:buNone/>
              <a:defRPr sz="900">
                <a:solidFill>
                  <a:srgbClr val="888888"/>
                </a:solidFill>
                <a:latin typeface="Poppins"/>
                <a:ea typeface="Poppins"/>
                <a:cs typeface="Poppins"/>
                <a:sym typeface="Poppins"/>
              </a:defRPr>
            </a:lvl7pPr>
            <a:lvl8pPr marL="0" marR="0" lvl="7" indent="0" algn="r" rtl="0">
              <a:spcBef>
                <a:spcPts val="0"/>
              </a:spcBef>
              <a:buNone/>
              <a:defRPr sz="900">
                <a:solidFill>
                  <a:srgbClr val="888888"/>
                </a:solidFill>
                <a:latin typeface="Poppins"/>
                <a:ea typeface="Poppins"/>
                <a:cs typeface="Poppins"/>
                <a:sym typeface="Poppins"/>
              </a:defRPr>
            </a:lvl8pPr>
            <a:lvl9pPr marL="0" marR="0" lvl="8" indent="0" algn="r" rtl="0">
              <a:spcBef>
                <a:spcPts val="0"/>
              </a:spcBef>
              <a:buNone/>
              <a:defRPr sz="900">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cxnSp>
        <p:nvCxnSpPr>
          <p:cNvPr id="153" name="Google Shape;153;p18"/>
          <p:cNvCxnSpPr/>
          <p:nvPr/>
        </p:nvCxnSpPr>
        <p:spPr>
          <a:xfrm>
            <a:off x="414000" y="1227600"/>
            <a:ext cx="11392238" cy="0"/>
          </a:xfrm>
          <a:prstGeom prst="straightConnector1">
            <a:avLst/>
          </a:prstGeom>
          <a:noFill/>
          <a:ln w="9525" cap="flat" cmpd="sng">
            <a:solidFill>
              <a:schemeClr val="accent3"/>
            </a:solidFill>
            <a:prstDash val="solid"/>
            <a:miter lim="800000"/>
            <a:headEnd type="none" w="sm" len="sm"/>
            <a:tailEnd type="none" w="sm" len="sm"/>
          </a:ln>
        </p:spPr>
      </p:cxnSp>
      <p:sp>
        <p:nvSpPr>
          <p:cNvPr id="154" name="Google Shape;154;p18"/>
          <p:cNvSpPr txBox="1"/>
          <p:nvPr/>
        </p:nvSpPr>
        <p:spPr>
          <a:xfrm>
            <a:off x="414000" y="6441844"/>
            <a:ext cx="1620000" cy="248531"/>
          </a:xfrm>
          <a:prstGeom prst="rect">
            <a:avLst/>
          </a:prstGeom>
          <a:noFill/>
          <a:ln>
            <a:noFill/>
          </a:ln>
        </p:spPr>
        <p:txBody>
          <a:bodyPr spcFirstLastPara="1" wrap="square" lIns="0" tIns="36000" rIns="0" bIns="0" anchor="t" anchorCtr="0">
            <a:noAutofit/>
          </a:bodyPr>
          <a:lstStyle/>
          <a:p>
            <a:pPr marL="0" marR="0" lvl="0" indent="0" algn="l" rtl="0">
              <a:spcBef>
                <a:spcPts val="0"/>
              </a:spcBef>
              <a:spcAft>
                <a:spcPts val="0"/>
              </a:spcAft>
              <a:buNone/>
            </a:pPr>
            <a:r>
              <a:rPr lang="en-US" sz="900" cap="none">
                <a:solidFill>
                  <a:srgbClr val="888888"/>
                </a:solidFill>
                <a:latin typeface="Poppins"/>
                <a:ea typeface="Poppins"/>
                <a:cs typeface="Poppins"/>
                <a:sym typeface="Poppins"/>
              </a:rPr>
              <a:t>GLOBAL FINANCING FACILITY</a:t>
            </a:r>
            <a:endParaRPr/>
          </a:p>
        </p:txBody>
      </p:sp>
    </p:spTree>
    <p:extLst>
      <p:ext uri="{BB962C8B-B14F-4D97-AF65-F5344CB8AC3E}">
        <p14:creationId xmlns:p14="http://schemas.microsoft.com/office/powerpoint/2010/main" val="4159736837"/>
      </p:ext>
    </p:extLst>
  </p:cSld>
  <p:clrMap bg1="lt1" tx1="dk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2" r:id="rId8"/>
    <p:sldLayoutId id="2147484283" r:id="rId9"/>
    <p:sldLayoutId id="2147484285" r:id="rId10"/>
    <p:sldLayoutId id="2147484286" r:id="rId11"/>
    <p:sldLayoutId id="2147484287" r:id="rId12"/>
    <p:sldLayoutId id="2147484288" r:id="rId13"/>
    <p:sldLayoutId id="2147484289" r:id="rId14"/>
    <p:sldLayoutId id="2147484290" r:id="rId15"/>
    <p:sldLayoutId id="2147484291" r:id="rId16"/>
    <p:sldLayoutId id="2147484292" r:id="rId17"/>
    <p:sldLayoutId id="2147484294" r:id="rId18"/>
    <p:sldLayoutId id="214748429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56">
          <p15:clr>
            <a:srgbClr val="F26B43"/>
          </p15:clr>
        </p15:guide>
        <p15:guide id="2" pos="7437">
          <p15:clr>
            <a:srgbClr val="F26B43"/>
          </p15:clr>
        </p15:guide>
        <p15:guide id="3" pos="257">
          <p15:clr>
            <a:srgbClr val="F26B43"/>
          </p15:clr>
        </p15:guide>
        <p15:guide id="4" pos="853">
          <p15:clr>
            <a:srgbClr val="F26B43"/>
          </p15:clr>
        </p15:guide>
        <p15:guide id="5" pos="1354">
          <p15:clr>
            <a:srgbClr val="F26B43"/>
          </p15:clr>
        </p15:guide>
        <p15:guide id="6" pos="1466">
          <p15:clr>
            <a:srgbClr val="F26B43"/>
          </p15:clr>
        </p15:guide>
        <p15:guide id="7" pos="1967">
          <p15:clr>
            <a:srgbClr val="F26B43"/>
          </p15:clr>
        </p15:guide>
        <p15:guide id="8" pos="2072">
          <p15:clr>
            <a:srgbClr val="F26B43"/>
          </p15:clr>
        </p15:guide>
        <p15:guide id="9" pos="2566">
          <p15:clr>
            <a:srgbClr val="F26B43"/>
          </p15:clr>
        </p15:guide>
        <p15:guide id="10" pos="2678">
          <p15:clr>
            <a:srgbClr val="F26B43"/>
          </p15:clr>
        </p15:guide>
        <p15:guide id="11" pos="3182">
          <p15:clr>
            <a:srgbClr val="F26B43"/>
          </p15:clr>
        </p15:guide>
        <p15:guide id="12" pos="3284">
          <p15:clr>
            <a:srgbClr val="F26B43"/>
          </p15:clr>
        </p15:guide>
        <p15:guide id="13" pos="3785">
          <p15:clr>
            <a:srgbClr val="F26B43"/>
          </p15:clr>
        </p15:guide>
        <p15:guide id="14" pos="3890">
          <p15:clr>
            <a:srgbClr val="F26B43"/>
          </p15:clr>
        </p15:guide>
        <p15:guide id="15" pos="4391">
          <p15:clr>
            <a:srgbClr val="F26B43"/>
          </p15:clr>
        </p15:guide>
        <p15:guide id="16" pos="4496">
          <p15:clr>
            <a:srgbClr val="F26B43"/>
          </p15:clr>
        </p15:guide>
        <p15:guide id="17" pos="4997">
          <p15:clr>
            <a:srgbClr val="F26B43"/>
          </p15:clr>
        </p15:guide>
        <p15:guide id="18" pos="5102">
          <p15:clr>
            <a:srgbClr val="F26B43"/>
          </p15:clr>
        </p15:guide>
        <p15:guide id="19" pos="5610">
          <p15:clr>
            <a:srgbClr val="F26B43"/>
          </p15:clr>
        </p15:guide>
        <p15:guide id="20" pos="5700">
          <p15:clr>
            <a:srgbClr val="F26B43"/>
          </p15:clr>
        </p15:guide>
        <p15:guide id="21" pos="6216">
          <p15:clr>
            <a:srgbClr val="F26B43"/>
          </p15:clr>
        </p15:guide>
        <p15:guide id="22" pos="6314">
          <p15:clr>
            <a:srgbClr val="F26B43"/>
          </p15:clr>
        </p15:guide>
        <p15:guide id="23" pos="6815">
          <p15:clr>
            <a:srgbClr val="F26B43"/>
          </p15:clr>
        </p15:guide>
        <p15:guide id="24" pos="6919">
          <p15:clr>
            <a:srgbClr val="F26B43"/>
          </p15:clr>
        </p15:guide>
        <p15:guide id="25" orient="horz" pos="254">
          <p15:clr>
            <a:srgbClr val="F26B43"/>
          </p15:clr>
        </p15:guide>
        <p15:guide id="26" orient="horz" pos="546">
          <p15:clr>
            <a:srgbClr val="F26B43"/>
          </p15:clr>
        </p15:guide>
        <p15:guide id="27" orient="horz" pos="4062">
          <p15:clr>
            <a:srgbClr val="F26B43"/>
          </p15:clr>
        </p15:guide>
        <p15:guide id="28" orient="horz" pos="643">
          <p15:clr>
            <a:srgbClr val="F26B43"/>
          </p15:clr>
        </p15:guide>
        <p15:guide id="29" orient="horz" pos="935">
          <p15:clr>
            <a:srgbClr val="F26B43"/>
          </p15:clr>
        </p15:guide>
        <p15:guide id="30" orient="horz" pos="1032">
          <p15:clr>
            <a:srgbClr val="F26B43"/>
          </p15:clr>
        </p15:guide>
        <p15:guide id="31" orient="horz" pos="1429">
          <p15:clr>
            <a:srgbClr val="F26B43"/>
          </p15:clr>
        </p15:guide>
        <p15:guide id="32" orient="horz" pos="1721">
          <p15:clr>
            <a:srgbClr val="F26B43"/>
          </p15:clr>
        </p15:guide>
        <p15:guide id="33" orient="horz" pos="1818">
          <p15:clr>
            <a:srgbClr val="F26B43"/>
          </p15:clr>
        </p15:guide>
        <p15:guide id="34" orient="horz" pos="2110">
          <p15:clr>
            <a:srgbClr val="F26B43"/>
          </p15:clr>
        </p15:guide>
        <p15:guide id="35" orient="horz" pos="2207">
          <p15:clr>
            <a:srgbClr val="F26B43"/>
          </p15:clr>
        </p15:guide>
        <p15:guide id="36" orient="horz" pos="2498">
          <p15:clr>
            <a:srgbClr val="F26B43"/>
          </p15:clr>
        </p15:guide>
        <p15:guide id="37" orient="horz" pos="2596">
          <p15:clr>
            <a:srgbClr val="F26B43"/>
          </p15:clr>
        </p15:guide>
        <p15:guide id="38" orient="horz" pos="2895">
          <p15:clr>
            <a:srgbClr val="F26B43"/>
          </p15:clr>
        </p15:guide>
        <p15:guide id="39" orient="horz" pos="2992">
          <p15:clr>
            <a:srgbClr val="F26B43"/>
          </p15:clr>
        </p15:guide>
        <p15:guide id="40" orient="horz" pos="3284">
          <p15:clr>
            <a:srgbClr val="F26B43"/>
          </p15:clr>
        </p15:guide>
        <p15:guide id="41" orient="horz" pos="3381">
          <p15:clr>
            <a:srgbClr val="F26B43"/>
          </p15:clr>
        </p15:guide>
        <p15:guide id="42" orient="horz" pos="3673">
          <p15:clr>
            <a:srgbClr val="F26B43"/>
          </p15:clr>
        </p15:guide>
        <p15:guide id="43" orient="horz" pos="3770">
          <p15:clr>
            <a:srgbClr val="F26B43"/>
          </p15:clr>
        </p15:guide>
        <p15:guide id="44" orient="horz" pos="13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5.svg"/></Relationships>
</file>

<file path=ppt/slides/_rels/slide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58.sv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microsoft.com/office/2007/relationships/hdphoto" Target="../media/hdphoto2.wdp"/><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ok2iTC2pteY&amp;ab_channel=LaerdalGlobalHealth"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6.sv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2.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2BAD1-77F2-D1DE-229C-1B8FC997C5BC}"/>
              </a:ext>
            </a:extLst>
          </p:cNvPr>
          <p:cNvSpPr>
            <a:spLocks noGrp="1"/>
          </p:cNvSpPr>
          <p:nvPr>
            <p:ph type="title"/>
          </p:nvPr>
        </p:nvSpPr>
        <p:spPr>
          <a:xfrm>
            <a:off x="394750" y="729924"/>
            <a:ext cx="8465820" cy="1583001"/>
          </a:xfrm>
        </p:spPr>
        <p:txBody>
          <a:bodyPr/>
          <a:lstStyle/>
          <a:p>
            <a:r>
              <a:rPr lang="en-US" dirty="0"/>
              <a:t>Safer Birth Bundle of Care (SBBC)</a:t>
            </a:r>
            <a:br>
              <a:rPr lang="en-US" dirty="0"/>
            </a:br>
            <a:br>
              <a:rPr lang="en-US" dirty="0"/>
            </a:br>
            <a:br>
              <a:rPr lang="en-US" dirty="0"/>
            </a:br>
            <a:r>
              <a:rPr lang="en-US" sz="4400" dirty="0"/>
              <a:t>GFP </a:t>
            </a:r>
            <a:r>
              <a:rPr lang="en-US" sz="4400"/>
              <a:t>retreat </a:t>
            </a:r>
            <a:br>
              <a:rPr lang="en-US" sz="4400"/>
            </a:br>
            <a:r>
              <a:rPr lang="en-US" sz="4400"/>
              <a:t>May </a:t>
            </a:r>
            <a:r>
              <a:rPr lang="en-US" sz="4400" dirty="0"/>
              <a:t>2025</a:t>
            </a:r>
          </a:p>
        </p:txBody>
      </p:sp>
      <p:sp>
        <p:nvSpPr>
          <p:cNvPr id="2" name="Slide Number Placeholder 1">
            <a:extLst>
              <a:ext uri="{FF2B5EF4-FFF2-40B4-BE49-F238E27FC236}">
                <a16:creationId xmlns:a16="http://schemas.microsoft.com/office/drawing/2014/main" id="{527981F1-D647-0A36-BA1C-52BF07439E8D}"/>
              </a:ext>
            </a:extLst>
          </p:cNvPr>
          <p:cNvSpPr>
            <a:spLocks noGrp="1"/>
          </p:cNvSpPr>
          <p:nvPr>
            <p:ph type="sldNum" idx="4294967295"/>
          </p:nvPr>
        </p:nvSpPr>
        <p:spPr>
          <a:xfrm>
            <a:off x="9448800" y="6451600"/>
            <a:ext cx="2743200" cy="238125"/>
          </a:xfrm>
        </p:spPr>
        <p:txBody>
          <a:bodyPr/>
          <a:lstStyle/>
          <a:p>
            <a:pPr marL="0" lvl="0" indent="0" algn="r" rtl="0">
              <a:spcBef>
                <a:spcPts val="0"/>
              </a:spcBef>
              <a:spcAft>
                <a:spcPts val="0"/>
              </a:spcAft>
              <a:buNone/>
            </a:pPr>
            <a:fld id="{00000000-1234-1234-1234-123412341234}" type="slidenum">
              <a:rPr lang="en-US" smtClean="0"/>
              <a:t>1</a:t>
            </a:fld>
            <a:endParaRPr lang="en-US"/>
          </a:p>
        </p:txBody>
      </p:sp>
      <p:pic>
        <p:nvPicPr>
          <p:cNvPr id="7" name="Picture 6">
            <a:extLst>
              <a:ext uri="{FF2B5EF4-FFF2-40B4-BE49-F238E27FC236}">
                <a16:creationId xmlns:a16="http://schemas.microsoft.com/office/drawing/2014/main" id="{0761F581-F2FB-047E-3A3A-C0C453F3B5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1357" y="1521424"/>
            <a:ext cx="6145893" cy="4609420"/>
          </a:xfrm>
          <a:prstGeom prst="rect">
            <a:avLst/>
          </a:prstGeom>
        </p:spPr>
      </p:pic>
    </p:spTree>
    <p:extLst>
      <p:ext uri="{BB962C8B-B14F-4D97-AF65-F5344CB8AC3E}">
        <p14:creationId xmlns:p14="http://schemas.microsoft.com/office/powerpoint/2010/main" val="125459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5CA6EF-4A0D-0436-4347-2E90DA0B8C2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1010"/>
          <a:stretch/>
        </p:blipFill>
        <p:spPr>
          <a:xfrm>
            <a:off x="749158" y="1216627"/>
            <a:ext cx="10693685" cy="5366370"/>
          </a:xfrm>
          <a:prstGeom prst="rect">
            <a:avLst/>
          </a:prstGeom>
        </p:spPr>
      </p:pic>
      <p:sp>
        <p:nvSpPr>
          <p:cNvPr id="10" name="TextBox 9">
            <a:extLst>
              <a:ext uri="{FF2B5EF4-FFF2-40B4-BE49-F238E27FC236}">
                <a16:creationId xmlns:a16="http://schemas.microsoft.com/office/drawing/2014/main" id="{DE367EC7-8755-7731-9CA9-61BEE60AADED}"/>
              </a:ext>
            </a:extLst>
          </p:cNvPr>
          <p:cNvSpPr txBox="1">
            <a:spLocks/>
          </p:cNvSpPr>
          <p:nvPr/>
        </p:nvSpPr>
        <p:spPr>
          <a:xfrm>
            <a:off x="794" y="338599"/>
            <a:ext cx="12190414" cy="830997"/>
          </a:xfrm>
          <a:prstGeom prst="rect">
            <a:avLst/>
          </a:prstGeom>
          <a:noFill/>
        </p:spPr>
        <p:txBody>
          <a:bodyPr wrap="square">
            <a:spAutoFit/>
          </a:bodyPr>
          <a:lstStyle/>
          <a:p>
            <a:pPr algn="ctr" defTabSz="914310"/>
            <a:r>
              <a:rPr lang="en-US" sz="3200" b="1" dirty="0">
                <a:solidFill>
                  <a:schemeClr val="accent6">
                    <a:lumMod val="75000"/>
                  </a:schemeClr>
                </a:solidFill>
                <a:latin typeface="Gotham" pitchFamily="2" charset="0"/>
                <a:cs typeface="Gotham" pitchFamily="2" charset="0"/>
              </a:rPr>
              <a:t>24-hours newborn deaths </a:t>
            </a:r>
          </a:p>
          <a:p>
            <a:pPr algn="ctr" defTabSz="914310"/>
            <a:r>
              <a:rPr lang="en-US" sz="1600" b="1" dirty="0">
                <a:solidFill>
                  <a:schemeClr val="accent6">
                    <a:lumMod val="75000"/>
                  </a:schemeClr>
                </a:solidFill>
                <a:latin typeface="Gotham" pitchFamily="2" charset="0"/>
                <a:cs typeface="Gotham" pitchFamily="2" charset="0"/>
              </a:rPr>
              <a:t>per 1000 live births</a:t>
            </a:r>
          </a:p>
        </p:txBody>
      </p:sp>
      <p:sp>
        <p:nvSpPr>
          <p:cNvPr id="13" name="Rectangle 12">
            <a:extLst>
              <a:ext uri="{FF2B5EF4-FFF2-40B4-BE49-F238E27FC236}">
                <a16:creationId xmlns:a16="http://schemas.microsoft.com/office/drawing/2014/main" id="{4C7FF89A-A9A6-309B-55DA-C98EABC10377}"/>
              </a:ext>
            </a:extLst>
          </p:cNvPr>
          <p:cNvSpPr/>
          <p:nvPr/>
        </p:nvSpPr>
        <p:spPr>
          <a:xfrm>
            <a:off x="1543487" y="1161147"/>
            <a:ext cx="9801321" cy="4807853"/>
          </a:xfrm>
          <a:prstGeom prst="rect">
            <a:avLst/>
          </a:prstGeom>
          <a:solidFill>
            <a:srgbClr val="FFFFFF">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defRPr/>
            </a:pPr>
            <a:r>
              <a:rPr lang="en-US" sz="900">
                <a:solidFill>
                  <a:prstClr val="white"/>
                </a:solidFill>
                <a:latin typeface="Calibri" panose="020F0502020204030204"/>
              </a:rPr>
              <a:t>	|</a:t>
            </a:r>
          </a:p>
        </p:txBody>
      </p:sp>
      <p:sp>
        <p:nvSpPr>
          <p:cNvPr id="14" name="TextBox 13">
            <a:extLst>
              <a:ext uri="{FF2B5EF4-FFF2-40B4-BE49-F238E27FC236}">
                <a16:creationId xmlns:a16="http://schemas.microsoft.com/office/drawing/2014/main" id="{8A8399F9-0E92-4EB5-03D0-D5699BCE118B}"/>
              </a:ext>
            </a:extLst>
          </p:cNvPr>
          <p:cNvSpPr txBox="1"/>
          <p:nvPr/>
        </p:nvSpPr>
        <p:spPr>
          <a:xfrm>
            <a:off x="8231811" y="1782685"/>
            <a:ext cx="3025911" cy="1308050"/>
          </a:xfrm>
          <a:prstGeom prst="rect">
            <a:avLst/>
          </a:prstGeom>
          <a:noFill/>
        </p:spPr>
        <p:txBody>
          <a:bodyPr wrap="square" lIns="45720" tIns="22860" rIns="45720" bIns="22860" rtlCol="0" anchor="t">
            <a:spAutoFit/>
          </a:bodyPr>
          <a:lstStyle/>
          <a:p>
            <a:pPr algn="r" defTabSz="457177">
              <a:defRPr/>
            </a:pPr>
            <a:r>
              <a:rPr lang="en-US" sz="6000" b="1" dirty="0">
                <a:ln w="0"/>
                <a:solidFill>
                  <a:srgbClr val="5B489D"/>
                </a:solidFill>
                <a:latin typeface="Gotham"/>
                <a:cs typeface="Gotham"/>
              </a:rPr>
              <a:t>4</a:t>
            </a:r>
            <a:r>
              <a:rPr lang="nb-NO" sz="6000" b="1" dirty="0">
                <a:ln w="0"/>
                <a:solidFill>
                  <a:srgbClr val="5B489D"/>
                </a:solidFill>
                <a:latin typeface="Gotham"/>
                <a:cs typeface="Gotham"/>
              </a:rPr>
              <a:t>0</a:t>
            </a:r>
            <a:r>
              <a:rPr lang="en-NO" sz="6000" b="1">
                <a:ln w="0"/>
                <a:solidFill>
                  <a:srgbClr val="5B489D"/>
                </a:solidFill>
                <a:latin typeface="Gotham"/>
                <a:cs typeface="Gotham"/>
              </a:rPr>
              <a:t>%</a:t>
            </a:r>
            <a:endParaRPr lang="nb-NO" sz="6000" b="1" dirty="0">
              <a:ln w="0"/>
              <a:solidFill>
                <a:srgbClr val="5B489D"/>
              </a:solidFill>
              <a:latin typeface="Gotham"/>
              <a:cs typeface="Gotham"/>
            </a:endParaRPr>
          </a:p>
          <a:p>
            <a:pPr algn="r" defTabSz="457177">
              <a:defRPr/>
            </a:pPr>
            <a:r>
              <a:rPr lang="en-NO" sz="2200" dirty="0">
                <a:ln w="0"/>
                <a:solidFill>
                  <a:srgbClr val="5B489D"/>
                </a:solidFill>
                <a:latin typeface="Nunito Sans 12pt Normal"/>
                <a:cs typeface="Gotham"/>
              </a:rPr>
              <a:t>reduction </a:t>
            </a:r>
          </a:p>
        </p:txBody>
      </p:sp>
    </p:spTree>
    <p:extLst>
      <p:ext uri="{BB962C8B-B14F-4D97-AF65-F5344CB8AC3E}">
        <p14:creationId xmlns:p14="http://schemas.microsoft.com/office/powerpoint/2010/main" val="177303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1F1D743-FEB0-8186-9F3A-30702078A6B6}"/>
              </a:ext>
            </a:extLst>
          </p:cNvPr>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t="17958" b="10816"/>
          <a:stretch/>
        </p:blipFill>
        <p:spPr>
          <a:xfrm>
            <a:off x="504933" y="1942543"/>
            <a:ext cx="10569839" cy="5023914"/>
          </a:xfrm>
          <a:prstGeom prst="rect">
            <a:avLst/>
          </a:prstGeom>
        </p:spPr>
      </p:pic>
      <p:sp>
        <p:nvSpPr>
          <p:cNvPr id="5" name="Rectangle 4">
            <a:extLst>
              <a:ext uri="{FF2B5EF4-FFF2-40B4-BE49-F238E27FC236}">
                <a16:creationId xmlns:a16="http://schemas.microsoft.com/office/drawing/2014/main" id="{8BB4EAFD-DB3D-0EBF-B6F7-336267BE1737}"/>
              </a:ext>
            </a:extLst>
          </p:cNvPr>
          <p:cNvSpPr/>
          <p:nvPr/>
        </p:nvSpPr>
        <p:spPr>
          <a:xfrm>
            <a:off x="1840674" y="1942543"/>
            <a:ext cx="9060873" cy="4026457"/>
          </a:xfrm>
          <a:prstGeom prst="rect">
            <a:avLst/>
          </a:prstGeom>
          <a:solidFill>
            <a:srgbClr val="FFFFFF">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defRPr/>
            </a:pPr>
            <a:r>
              <a:rPr lang="en-US" sz="900">
                <a:solidFill>
                  <a:prstClr val="white"/>
                </a:solidFill>
                <a:latin typeface="Calibri" panose="020F0502020204030204"/>
              </a:rPr>
              <a:t>	|</a:t>
            </a:r>
          </a:p>
        </p:txBody>
      </p:sp>
      <p:sp>
        <p:nvSpPr>
          <p:cNvPr id="7" name="TextBox 6">
            <a:extLst>
              <a:ext uri="{FF2B5EF4-FFF2-40B4-BE49-F238E27FC236}">
                <a16:creationId xmlns:a16="http://schemas.microsoft.com/office/drawing/2014/main" id="{9C140E22-CC7B-E17D-6CE8-EB810229F996}"/>
              </a:ext>
            </a:extLst>
          </p:cNvPr>
          <p:cNvSpPr txBox="1"/>
          <p:nvPr/>
        </p:nvSpPr>
        <p:spPr>
          <a:xfrm>
            <a:off x="8231811" y="1782685"/>
            <a:ext cx="3025911" cy="1308050"/>
          </a:xfrm>
          <a:prstGeom prst="rect">
            <a:avLst/>
          </a:prstGeom>
          <a:noFill/>
        </p:spPr>
        <p:txBody>
          <a:bodyPr wrap="square" lIns="45720" tIns="22860" rIns="45720" bIns="22860" rtlCol="0" anchor="t">
            <a:spAutoFit/>
          </a:bodyPr>
          <a:lstStyle/>
          <a:p>
            <a:pPr algn="r" defTabSz="457177">
              <a:defRPr/>
            </a:pPr>
            <a:r>
              <a:rPr lang="en-US" sz="6000" b="1" dirty="0">
                <a:ln w="0"/>
                <a:solidFill>
                  <a:srgbClr val="5B489D"/>
                </a:solidFill>
                <a:latin typeface="Gotham"/>
                <a:cs typeface="Gotham"/>
              </a:rPr>
              <a:t>18</a:t>
            </a:r>
            <a:r>
              <a:rPr lang="en-NO" sz="6000" b="1">
                <a:ln w="0"/>
                <a:solidFill>
                  <a:srgbClr val="5B489D"/>
                </a:solidFill>
                <a:latin typeface="Gotham"/>
                <a:cs typeface="Gotham"/>
              </a:rPr>
              <a:t>%</a:t>
            </a:r>
            <a:endParaRPr lang="nb-NO" sz="6000" b="1" dirty="0">
              <a:ln w="0"/>
              <a:solidFill>
                <a:srgbClr val="5B489D"/>
              </a:solidFill>
              <a:latin typeface="Gotham"/>
              <a:cs typeface="Gotham"/>
            </a:endParaRPr>
          </a:p>
          <a:p>
            <a:pPr algn="r" defTabSz="457177">
              <a:defRPr/>
            </a:pPr>
            <a:r>
              <a:rPr lang="en-NO" sz="2200" dirty="0">
                <a:ln w="0"/>
                <a:solidFill>
                  <a:srgbClr val="5B489D"/>
                </a:solidFill>
                <a:latin typeface="Nunito Sans 12pt Normal"/>
                <a:cs typeface="Gotham"/>
              </a:rPr>
              <a:t>reduction </a:t>
            </a:r>
          </a:p>
        </p:txBody>
      </p:sp>
      <p:sp>
        <p:nvSpPr>
          <p:cNvPr id="8" name="TextBox 7">
            <a:extLst>
              <a:ext uri="{FF2B5EF4-FFF2-40B4-BE49-F238E27FC236}">
                <a16:creationId xmlns:a16="http://schemas.microsoft.com/office/drawing/2014/main" id="{A384F876-7DAD-CEB0-F230-4B1F0422804F}"/>
              </a:ext>
            </a:extLst>
          </p:cNvPr>
          <p:cNvSpPr txBox="1">
            <a:spLocks/>
          </p:cNvSpPr>
          <p:nvPr/>
        </p:nvSpPr>
        <p:spPr>
          <a:xfrm>
            <a:off x="1896477" y="350474"/>
            <a:ext cx="9741341" cy="1323439"/>
          </a:xfrm>
          <a:prstGeom prst="rect">
            <a:avLst/>
          </a:prstGeom>
          <a:noFill/>
        </p:spPr>
        <p:txBody>
          <a:bodyPr wrap="square">
            <a:spAutoFit/>
          </a:bodyPr>
          <a:lstStyle/>
          <a:p>
            <a:pPr algn="ctr" defTabSz="914310"/>
            <a:r>
              <a:rPr lang="en-US" sz="3200" b="1" dirty="0">
                <a:solidFill>
                  <a:schemeClr val="accent6">
                    <a:lumMod val="75000"/>
                  </a:schemeClr>
                </a:solidFill>
                <a:latin typeface="Gotham" pitchFamily="2" charset="0"/>
                <a:cs typeface="Gotham" pitchFamily="2" charset="0"/>
              </a:rPr>
              <a:t>1-day perinatal deaths(including Fresh SB)</a:t>
            </a:r>
          </a:p>
          <a:p>
            <a:pPr algn="ctr" defTabSz="914310"/>
            <a:endParaRPr lang="en-US" sz="3200" b="1" dirty="0">
              <a:solidFill>
                <a:schemeClr val="accent6">
                  <a:lumMod val="75000"/>
                </a:schemeClr>
              </a:solidFill>
              <a:latin typeface="Gotham" pitchFamily="2" charset="0"/>
              <a:cs typeface="Gotham" pitchFamily="2" charset="0"/>
            </a:endParaRPr>
          </a:p>
          <a:p>
            <a:pPr algn="ctr" defTabSz="914310"/>
            <a:r>
              <a:rPr lang="en-US" sz="1600" b="1" dirty="0">
                <a:solidFill>
                  <a:schemeClr val="accent6">
                    <a:lumMod val="75000"/>
                  </a:schemeClr>
                </a:solidFill>
                <a:latin typeface="Gotham" pitchFamily="2" charset="0"/>
                <a:cs typeface="Gotham" pitchFamily="2" charset="0"/>
              </a:rPr>
              <a:t>per 1000 live births</a:t>
            </a:r>
          </a:p>
        </p:txBody>
      </p:sp>
    </p:spTree>
    <p:extLst>
      <p:ext uri="{BB962C8B-B14F-4D97-AF65-F5344CB8AC3E}">
        <p14:creationId xmlns:p14="http://schemas.microsoft.com/office/powerpoint/2010/main" val="232694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0B59BB-6493-D14A-1880-045C926A7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62" b="3051"/>
          <a:stretch/>
        </p:blipFill>
        <p:spPr>
          <a:xfrm>
            <a:off x="685658" y="1185949"/>
            <a:ext cx="10693685" cy="5227551"/>
          </a:xfrm>
          <a:prstGeom prst="rect">
            <a:avLst/>
          </a:prstGeom>
        </p:spPr>
      </p:pic>
      <p:sp>
        <p:nvSpPr>
          <p:cNvPr id="8" name="Rectangle 7">
            <a:extLst>
              <a:ext uri="{FF2B5EF4-FFF2-40B4-BE49-F238E27FC236}">
                <a16:creationId xmlns:a16="http://schemas.microsoft.com/office/drawing/2014/main" id="{F6F9C667-2AAE-2AD3-2EE0-8B2D98E2865F}"/>
              </a:ext>
            </a:extLst>
          </p:cNvPr>
          <p:cNvSpPr/>
          <p:nvPr/>
        </p:nvSpPr>
        <p:spPr>
          <a:xfrm>
            <a:off x="1606988" y="1185949"/>
            <a:ext cx="9899356" cy="4701504"/>
          </a:xfrm>
          <a:prstGeom prst="rect">
            <a:avLst/>
          </a:prstGeom>
          <a:solidFill>
            <a:srgbClr val="FFFFFF">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defRPr/>
            </a:pPr>
            <a:r>
              <a:rPr lang="en-US" sz="900">
                <a:solidFill>
                  <a:prstClr val="white"/>
                </a:solidFill>
                <a:latin typeface="Calibri" panose="020F0502020204030204"/>
              </a:rPr>
              <a:t>	|</a:t>
            </a:r>
          </a:p>
        </p:txBody>
      </p:sp>
      <p:sp>
        <p:nvSpPr>
          <p:cNvPr id="7" name="TextBox 6">
            <a:extLst>
              <a:ext uri="{FF2B5EF4-FFF2-40B4-BE49-F238E27FC236}">
                <a16:creationId xmlns:a16="http://schemas.microsoft.com/office/drawing/2014/main" id="{28A847A4-C703-ADC8-FA91-85951B221674}"/>
              </a:ext>
            </a:extLst>
          </p:cNvPr>
          <p:cNvSpPr txBox="1">
            <a:spLocks/>
          </p:cNvSpPr>
          <p:nvPr/>
        </p:nvSpPr>
        <p:spPr>
          <a:xfrm>
            <a:off x="794" y="338599"/>
            <a:ext cx="12190414" cy="800219"/>
          </a:xfrm>
          <a:prstGeom prst="rect">
            <a:avLst/>
          </a:prstGeom>
          <a:noFill/>
        </p:spPr>
        <p:txBody>
          <a:bodyPr wrap="square">
            <a:spAutoFit/>
          </a:bodyPr>
          <a:lstStyle/>
          <a:p>
            <a:pPr algn="ctr" defTabSz="914310"/>
            <a:r>
              <a:rPr lang="en-US" sz="3200" b="1" dirty="0">
                <a:solidFill>
                  <a:schemeClr val="accent6">
                    <a:lumMod val="75000"/>
                  </a:schemeClr>
                </a:solidFill>
                <a:latin typeface="Gotham" pitchFamily="2" charset="0"/>
                <a:cs typeface="Gotham" pitchFamily="2" charset="0"/>
              </a:rPr>
              <a:t>Maternal deaths </a:t>
            </a:r>
          </a:p>
          <a:p>
            <a:pPr algn="ctr" defTabSz="914310"/>
            <a:r>
              <a:rPr lang="en-US" b="1" dirty="0">
                <a:solidFill>
                  <a:schemeClr val="accent6">
                    <a:lumMod val="75000"/>
                  </a:schemeClr>
                </a:solidFill>
                <a:latin typeface="Gotham" pitchFamily="2" charset="0"/>
                <a:cs typeface="Gotham" pitchFamily="2" charset="0"/>
              </a:rPr>
              <a:t>per 100,000 births</a:t>
            </a:r>
          </a:p>
        </p:txBody>
      </p:sp>
      <p:sp>
        <p:nvSpPr>
          <p:cNvPr id="3" name="TextBox 2">
            <a:extLst>
              <a:ext uri="{FF2B5EF4-FFF2-40B4-BE49-F238E27FC236}">
                <a16:creationId xmlns:a16="http://schemas.microsoft.com/office/drawing/2014/main" id="{C9A53D2A-CA1B-90E2-3C68-ECB061B5DBD0}"/>
              </a:ext>
            </a:extLst>
          </p:cNvPr>
          <p:cNvSpPr txBox="1"/>
          <p:nvPr/>
        </p:nvSpPr>
        <p:spPr>
          <a:xfrm>
            <a:off x="8875001" y="1750027"/>
            <a:ext cx="2478788" cy="1308050"/>
          </a:xfrm>
          <a:prstGeom prst="rect">
            <a:avLst/>
          </a:prstGeom>
          <a:noFill/>
        </p:spPr>
        <p:txBody>
          <a:bodyPr wrap="square" lIns="45720" tIns="22860" rIns="45720" bIns="22860" rtlCol="0" anchor="t">
            <a:spAutoFit/>
          </a:bodyPr>
          <a:lstStyle/>
          <a:p>
            <a:pPr algn="r" defTabSz="457177">
              <a:defRPr/>
            </a:pPr>
            <a:r>
              <a:rPr lang="en-US" sz="6000" b="1" dirty="0">
                <a:ln w="0"/>
                <a:solidFill>
                  <a:srgbClr val="5B489D"/>
                </a:solidFill>
                <a:latin typeface="Gotham"/>
                <a:cs typeface="Gotham"/>
              </a:rPr>
              <a:t>75</a:t>
            </a:r>
            <a:r>
              <a:rPr lang="en-NO" sz="6000" b="1">
                <a:ln w="0"/>
                <a:solidFill>
                  <a:srgbClr val="5B489D"/>
                </a:solidFill>
                <a:latin typeface="Gotham"/>
                <a:cs typeface="Gotham"/>
              </a:rPr>
              <a:t>%</a:t>
            </a:r>
            <a:endParaRPr lang="nb-NO" sz="6000" b="1" dirty="0">
              <a:ln w="0"/>
              <a:solidFill>
                <a:srgbClr val="5B489D"/>
              </a:solidFill>
              <a:latin typeface="Gotham"/>
              <a:cs typeface="Gotham"/>
            </a:endParaRPr>
          </a:p>
          <a:p>
            <a:pPr algn="r" defTabSz="457177">
              <a:defRPr/>
            </a:pPr>
            <a:r>
              <a:rPr lang="en-NO" sz="2200">
                <a:ln w="0"/>
                <a:solidFill>
                  <a:srgbClr val="5B489D"/>
                </a:solidFill>
                <a:latin typeface="Nunito Sans 12pt Normal"/>
              </a:rPr>
              <a:t>reduction</a:t>
            </a:r>
            <a:endParaRPr lang="en-US" sz="2200" dirty="0">
              <a:ln w="0"/>
              <a:solidFill>
                <a:srgbClr val="5B489D"/>
              </a:solidFill>
              <a:latin typeface="Nunito Sans 12pt Normal"/>
            </a:endParaRPr>
          </a:p>
        </p:txBody>
      </p:sp>
    </p:spTree>
    <p:extLst>
      <p:ext uri="{BB962C8B-B14F-4D97-AF65-F5344CB8AC3E}">
        <p14:creationId xmlns:p14="http://schemas.microsoft.com/office/powerpoint/2010/main" val="89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body" idx="1"/>
          </p:nvPr>
        </p:nvSpPr>
        <p:spPr>
          <a:xfrm>
            <a:off x="1" y="1407506"/>
            <a:ext cx="7686846" cy="5370982"/>
          </a:xfrm>
          <a:prstGeom prst="rect">
            <a:avLst/>
          </a:prstGeom>
          <a:noFill/>
          <a:ln>
            <a:noFill/>
          </a:ln>
        </p:spPr>
        <p:txBody>
          <a:bodyPr spcFirstLastPara="1" wrap="square" lIns="0" tIns="45700" rIns="91425" bIns="45700" anchor="t" anchorCtr="0">
            <a:noAutofit/>
          </a:bodyPr>
          <a:lstStyle/>
          <a:p>
            <a:pPr fontAlgn="base">
              <a:buFont typeface="Arial" panose="020B0604020202020204" pitchFamily="34" charset="0"/>
              <a:buChar char="•"/>
            </a:pPr>
            <a:r>
              <a:rPr lang="en-GB" sz="2000" b="1" dirty="0"/>
              <a:t>Co-creation and implementation of innovative intervention</a:t>
            </a:r>
          </a:p>
          <a:p>
            <a:pPr fontAlgn="base">
              <a:buFont typeface="Arial" panose="020B0604020202020204" pitchFamily="34" charset="0"/>
              <a:buChar char="•"/>
            </a:pPr>
            <a:r>
              <a:rPr lang="en-GB" sz="2000" b="1" dirty="0"/>
              <a:t>Focusing on cost-effective and relatively simple interventions </a:t>
            </a:r>
          </a:p>
          <a:p>
            <a:pPr fontAlgn="base">
              <a:buFont typeface="Arial" panose="020B0604020202020204" pitchFamily="34" charset="0"/>
              <a:buChar char="•"/>
            </a:pPr>
            <a:r>
              <a:rPr lang="en-GB" sz="2000" b="1" dirty="0"/>
              <a:t>The focus of diffusion of innovation needs to be healthcare workers-</a:t>
            </a:r>
            <a:r>
              <a:rPr lang="en-GB" sz="2000" b="1" dirty="0" err="1"/>
              <a:t>centered</a:t>
            </a:r>
            <a:endParaRPr lang="en-GB" sz="2000" b="1" dirty="0"/>
          </a:p>
          <a:p>
            <a:pPr fontAlgn="base">
              <a:buFont typeface="Arial" panose="020B0604020202020204" pitchFamily="34" charset="0"/>
              <a:buChar char="•"/>
            </a:pPr>
            <a:r>
              <a:rPr lang="en-GB" sz="2000" b="1" dirty="0"/>
              <a:t>Human resources for health (quality)</a:t>
            </a:r>
          </a:p>
          <a:p>
            <a:pPr lvl="1" fontAlgn="base">
              <a:buFont typeface="Arial" panose="020B0604020202020204" pitchFamily="34" charset="0"/>
              <a:buChar char="•"/>
            </a:pPr>
            <a:r>
              <a:rPr lang="en-GB" sz="1600" b="1" dirty="0"/>
              <a:t>A well-trained, supported, and equipped healthcare workforce is also critical</a:t>
            </a:r>
          </a:p>
          <a:p>
            <a:pPr fontAlgn="base">
              <a:buFont typeface="Arial" panose="020B0604020202020204" pitchFamily="34" charset="0"/>
              <a:buChar char="•"/>
            </a:pPr>
            <a:r>
              <a:rPr lang="en-GB" sz="2000" b="1" dirty="0"/>
              <a:t>Use of local data for local decision-making</a:t>
            </a:r>
          </a:p>
          <a:p>
            <a:pPr lvl="1" fontAlgn="base">
              <a:buFont typeface="Arial" panose="020B0604020202020204" pitchFamily="34" charset="0"/>
              <a:buChar char="•"/>
            </a:pPr>
            <a:r>
              <a:rPr lang="en-GB" sz="1600" b="1" dirty="0"/>
              <a:t>The key to quality improvement</a:t>
            </a:r>
          </a:p>
          <a:p>
            <a:pPr fontAlgn="base">
              <a:buFont typeface="Arial" panose="020B0604020202020204" pitchFamily="34" charset="0"/>
              <a:buChar char="•"/>
            </a:pPr>
            <a:r>
              <a:rPr lang="en-GB" sz="2000" b="1" dirty="0"/>
              <a:t>Collaboration among partners </a:t>
            </a:r>
          </a:p>
          <a:p>
            <a:pPr lvl="1" fontAlgn="base">
              <a:buFont typeface="Arial" panose="020B0604020202020204" pitchFamily="34" charset="0"/>
              <a:buChar char="•"/>
            </a:pPr>
            <a:r>
              <a:rPr lang="en-GB" sz="1600" b="1" dirty="0"/>
              <a:t>Local and international</a:t>
            </a:r>
          </a:p>
          <a:p>
            <a:pPr lvl="1" fontAlgn="base">
              <a:buFont typeface="Arial" panose="020B0604020202020204" pitchFamily="34" charset="0"/>
              <a:buChar char="•"/>
            </a:pPr>
            <a:r>
              <a:rPr lang="en-GB" sz="1600" b="1" dirty="0"/>
              <a:t>Public and private</a:t>
            </a:r>
          </a:p>
          <a:p>
            <a:pPr lvl="1" fontAlgn="base">
              <a:buFont typeface="Arial" panose="020B0604020202020204" pitchFamily="34" charset="0"/>
              <a:buChar char="•"/>
            </a:pPr>
            <a:r>
              <a:rPr lang="en-GB" sz="1600" b="1" dirty="0"/>
              <a:t>Professional associations </a:t>
            </a:r>
            <a:endParaRPr lang="en-GB" sz="1200" b="1" dirty="0"/>
          </a:p>
        </p:txBody>
      </p:sp>
      <p:sp>
        <p:nvSpPr>
          <p:cNvPr id="110" name="Google Shape;110;p4"/>
          <p:cNvSpPr txBox="1">
            <a:spLocks noGrp="1"/>
          </p:cNvSpPr>
          <p:nvPr>
            <p:ph type="title"/>
          </p:nvPr>
        </p:nvSpPr>
        <p:spPr>
          <a:xfrm>
            <a:off x="418641" y="383970"/>
            <a:ext cx="10935159" cy="966369"/>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sz="4000"/>
              <a:t>Main lessons learned</a:t>
            </a:r>
            <a:endParaRPr sz="4000"/>
          </a:p>
        </p:txBody>
      </p:sp>
      <p:sp>
        <p:nvSpPr>
          <p:cNvPr id="5" name="Rectangle 4">
            <a:extLst>
              <a:ext uri="{FF2B5EF4-FFF2-40B4-BE49-F238E27FC236}">
                <a16:creationId xmlns:a16="http://schemas.microsoft.com/office/drawing/2014/main" id="{B1720ECC-5385-789F-C9CC-D589C62A642F}"/>
              </a:ext>
            </a:extLst>
          </p:cNvPr>
          <p:cNvSpPr/>
          <p:nvPr/>
        </p:nvSpPr>
        <p:spPr>
          <a:xfrm>
            <a:off x="7867569" y="486383"/>
            <a:ext cx="98154" cy="1530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B5EEFD4-AC62-BC0C-CC3F-FD97A79650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7620" y="6366278"/>
            <a:ext cx="1293657" cy="351874"/>
          </a:xfrm>
          <a:prstGeom prst="rect">
            <a:avLst/>
          </a:prstGeom>
        </p:spPr>
      </p:pic>
      <p:pic>
        <p:nvPicPr>
          <p:cNvPr id="2" name="Picture 2">
            <a:extLst>
              <a:ext uri="{FF2B5EF4-FFF2-40B4-BE49-F238E27FC236}">
                <a16:creationId xmlns:a16="http://schemas.microsoft.com/office/drawing/2014/main" id="{CBBA6D6F-8F22-008F-4BF4-CBEE5BCCDE84}"/>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a:stretch/>
        </p:blipFill>
        <p:spPr bwMode="auto">
          <a:xfrm>
            <a:off x="7761462" y="-1"/>
            <a:ext cx="443053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21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9D70BC-0DEA-7CBE-EECD-D0236DBBFE2E}"/>
              </a:ext>
            </a:extLst>
          </p:cNvPr>
          <p:cNvSpPr>
            <a:spLocks noGrp="1"/>
          </p:cNvSpPr>
          <p:nvPr>
            <p:ph type="body" sz="quarter" idx="10"/>
          </p:nvPr>
        </p:nvSpPr>
        <p:spPr/>
        <p:txBody>
          <a:bodyPr>
            <a:normAutofit/>
          </a:bodyPr>
          <a:lstStyle/>
          <a:p>
            <a:r>
              <a:rPr lang="en-US" dirty="0"/>
              <a:t>Next Steps….</a:t>
            </a:r>
          </a:p>
        </p:txBody>
      </p:sp>
      <p:sp>
        <p:nvSpPr>
          <p:cNvPr id="6" name="Text Placeholder 5">
            <a:extLst>
              <a:ext uri="{FF2B5EF4-FFF2-40B4-BE49-F238E27FC236}">
                <a16:creationId xmlns:a16="http://schemas.microsoft.com/office/drawing/2014/main" id="{0CEE6836-70CE-52A6-B7FC-C12AB0D102DE}"/>
              </a:ext>
            </a:extLst>
          </p:cNvPr>
          <p:cNvSpPr>
            <a:spLocks noGrp="1"/>
          </p:cNvSpPr>
          <p:nvPr>
            <p:ph type="body" sz="quarter" idx="11"/>
          </p:nvPr>
        </p:nvSpPr>
        <p:spPr>
          <a:xfrm>
            <a:off x="457200" y="1825624"/>
            <a:ext cx="9381744" cy="3375963"/>
          </a:xfrm>
        </p:spPr>
        <p:txBody>
          <a:bodyPr/>
          <a:lstStyle/>
          <a:p>
            <a:r>
              <a:rPr lang="en-US" sz="2800" dirty="0">
                <a:solidFill>
                  <a:schemeClr val="tx2">
                    <a:lumMod val="75000"/>
                  </a:schemeClr>
                </a:solidFill>
              </a:rPr>
              <a:t>Locally</a:t>
            </a:r>
            <a:r>
              <a:rPr lang="en-US" dirty="0"/>
              <a:t>:</a:t>
            </a:r>
          </a:p>
          <a:p>
            <a:r>
              <a:rPr lang="en-US" dirty="0"/>
              <a:t>SBBC scaled up to 142 hospitals in 5 regions</a:t>
            </a:r>
          </a:p>
          <a:p>
            <a:r>
              <a:rPr lang="en-US" dirty="0"/>
              <a:t>MOH plans to scale to three additional regions in 2025</a:t>
            </a:r>
          </a:p>
          <a:p>
            <a:r>
              <a:rPr lang="en-US" dirty="0"/>
              <a:t>Plans for a national scale-up, depending on funding availability </a:t>
            </a:r>
          </a:p>
          <a:p>
            <a:endParaRPr lang="en-US" dirty="0"/>
          </a:p>
          <a:p>
            <a:r>
              <a:rPr lang="en-US" sz="2800" dirty="0">
                <a:solidFill>
                  <a:schemeClr val="tx2">
                    <a:lumMod val="75000"/>
                  </a:schemeClr>
                </a:solidFill>
              </a:rPr>
              <a:t>Internationally </a:t>
            </a:r>
          </a:p>
          <a:p>
            <a:r>
              <a:rPr lang="en-US" dirty="0"/>
              <a:t>SBBC adopted in Nigeria (Borno and Gombe States under NCA and CHAI funding)</a:t>
            </a:r>
          </a:p>
          <a:p>
            <a:r>
              <a:rPr lang="en-US" dirty="0"/>
              <a:t>Other countries have shown interests, including Ethiopia and Lesotho</a:t>
            </a:r>
          </a:p>
          <a:p>
            <a:endParaRPr lang="en-US" dirty="0"/>
          </a:p>
        </p:txBody>
      </p:sp>
    </p:spTree>
    <p:extLst>
      <p:ext uri="{BB962C8B-B14F-4D97-AF65-F5344CB8AC3E}">
        <p14:creationId xmlns:p14="http://schemas.microsoft.com/office/powerpoint/2010/main" val="220291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0228C3B-A108-0C19-D6C4-69F356C8575C}"/>
              </a:ext>
            </a:extLst>
          </p:cNvPr>
          <p:cNvSpPr>
            <a:spLocks noGrp="1"/>
          </p:cNvSpPr>
          <p:nvPr>
            <p:ph type="body" idx="1"/>
          </p:nvPr>
        </p:nvSpPr>
        <p:spPr/>
        <p:txBody>
          <a:bodyPr/>
          <a:lstStyle/>
          <a:p>
            <a:r>
              <a:rPr lang="en-US" dirty="0"/>
              <a:t>Want to save a newborn? </a:t>
            </a:r>
          </a:p>
          <a:p>
            <a:r>
              <a:rPr lang="en-US" dirty="0"/>
              <a:t>Time to try out </a:t>
            </a:r>
            <a:r>
              <a:rPr lang="en-US" dirty="0" err="1"/>
              <a:t>neonatalie</a:t>
            </a:r>
            <a:r>
              <a:rPr lang="en-US" dirty="0"/>
              <a:t> Live…..</a:t>
            </a:r>
          </a:p>
        </p:txBody>
      </p:sp>
      <p:sp>
        <p:nvSpPr>
          <p:cNvPr id="6" name="Slide Number Placeholder 5">
            <a:extLst>
              <a:ext uri="{FF2B5EF4-FFF2-40B4-BE49-F238E27FC236}">
                <a16:creationId xmlns:a16="http://schemas.microsoft.com/office/drawing/2014/main" id="{806593FA-8F19-E522-FB3A-CE065088ADD7}"/>
              </a:ext>
            </a:extLst>
          </p:cNvPr>
          <p:cNvSpPr>
            <a:spLocks noGrp="1"/>
          </p:cNvSpPr>
          <p:nvPr>
            <p:ph type="sldNum" idx="12"/>
          </p:nvPr>
        </p:nvSpPr>
        <p:spPr/>
        <p:txBody>
          <a:bodyPr/>
          <a:lstStyle/>
          <a:p>
            <a:fld id="{F3928CEE-A3F2-442A-BB1F-BC87BB757DBD}" type="slidenum">
              <a:rPr lang="en-US" smtClean="0"/>
              <a:t>15</a:t>
            </a:fld>
            <a:endParaRPr lang="en-US"/>
          </a:p>
        </p:txBody>
      </p:sp>
      <p:sp>
        <p:nvSpPr>
          <p:cNvPr id="4" name="Date Placeholder 3">
            <a:extLst>
              <a:ext uri="{FF2B5EF4-FFF2-40B4-BE49-F238E27FC236}">
                <a16:creationId xmlns:a16="http://schemas.microsoft.com/office/drawing/2014/main" id="{B27EEC2C-1AE4-EF41-5816-E6D1E09876F7}"/>
              </a:ext>
            </a:extLst>
          </p:cNvPr>
          <p:cNvSpPr>
            <a:spLocks noGrp="1"/>
          </p:cNvSpPr>
          <p:nvPr>
            <p:ph type="dt" sz="half" idx="4294967295"/>
          </p:nvPr>
        </p:nvSpPr>
        <p:spPr>
          <a:xfrm>
            <a:off x="0" y="7108825"/>
            <a:ext cx="2743200" cy="365125"/>
          </a:xfrm>
        </p:spPr>
        <p:txBody>
          <a:bodyPr/>
          <a:lstStyle/>
          <a:p>
            <a:fld id="{A00D814F-5479-4DCB-B11F-F4CDCA6B3282}" type="datetime1">
              <a:rPr lang="en-US" smtClean="0"/>
              <a:t>5/14/2025</a:t>
            </a:fld>
            <a:endParaRPr lang="en-US"/>
          </a:p>
        </p:txBody>
      </p:sp>
      <p:pic>
        <p:nvPicPr>
          <p:cNvPr id="3" name="Picture 2">
            <a:extLst>
              <a:ext uri="{FF2B5EF4-FFF2-40B4-BE49-F238E27FC236}">
                <a16:creationId xmlns:a16="http://schemas.microsoft.com/office/drawing/2014/main" id="{B779B8E3-AB1C-51C0-49CD-467D45BB7E2F}"/>
              </a:ext>
            </a:extLst>
          </p:cNvPr>
          <p:cNvPicPr>
            <a:picLocks noChangeAspect="1"/>
          </p:cNvPicPr>
          <p:nvPr/>
        </p:nvPicPr>
        <p:blipFill>
          <a:blip r:embed="rId2"/>
          <a:stretch>
            <a:fillRect/>
          </a:stretch>
        </p:blipFill>
        <p:spPr>
          <a:xfrm>
            <a:off x="414000" y="2902805"/>
            <a:ext cx="7182852" cy="3210373"/>
          </a:xfrm>
          <a:prstGeom prst="rect">
            <a:avLst/>
          </a:prstGeom>
        </p:spPr>
      </p:pic>
    </p:spTree>
    <p:extLst>
      <p:ext uri="{BB962C8B-B14F-4D97-AF65-F5344CB8AC3E}">
        <p14:creationId xmlns:p14="http://schemas.microsoft.com/office/powerpoint/2010/main" val="351789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E6FA75-A458-665A-1017-92C871A380E2}"/>
              </a:ext>
            </a:extLst>
          </p:cNvPr>
          <p:cNvSpPr>
            <a:spLocks noGrp="1"/>
          </p:cNvSpPr>
          <p:nvPr>
            <p:ph type="body" sz="quarter" idx="10"/>
          </p:nvPr>
        </p:nvSpPr>
        <p:spPr/>
        <p:txBody>
          <a:bodyPr/>
          <a:lstStyle/>
          <a:p>
            <a:r>
              <a:rPr lang="en-US" dirty="0"/>
              <a:t>Outline – who </a:t>
            </a:r>
          </a:p>
        </p:txBody>
      </p:sp>
      <p:sp>
        <p:nvSpPr>
          <p:cNvPr id="5" name="Slide Number Placeholder 4">
            <a:extLst>
              <a:ext uri="{FF2B5EF4-FFF2-40B4-BE49-F238E27FC236}">
                <a16:creationId xmlns:a16="http://schemas.microsoft.com/office/drawing/2014/main" id="{0623C856-A245-CFDD-713C-7E232A872B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graphicFrame>
        <p:nvGraphicFramePr>
          <p:cNvPr id="9" name="Text Placeholder 6">
            <a:extLst>
              <a:ext uri="{FF2B5EF4-FFF2-40B4-BE49-F238E27FC236}">
                <a16:creationId xmlns:a16="http://schemas.microsoft.com/office/drawing/2014/main" id="{B19CBC81-0D92-B6C9-72D7-20DD433E3481}"/>
              </a:ext>
            </a:extLst>
          </p:cNvPr>
          <p:cNvGraphicFramePr/>
          <p:nvPr>
            <p:extLst>
              <p:ext uri="{D42A27DB-BD31-4B8C-83A1-F6EECF244321}">
                <p14:modId xmlns:p14="http://schemas.microsoft.com/office/powerpoint/2010/main" val="3069160530"/>
              </p:ext>
            </p:extLst>
          </p:nvPr>
        </p:nvGraphicFramePr>
        <p:xfrm>
          <a:off x="457200" y="2272482"/>
          <a:ext cx="7431741" cy="337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baby wrapped in a blanket&#10;&#10;Description automatically generated">
            <a:extLst>
              <a:ext uri="{FF2B5EF4-FFF2-40B4-BE49-F238E27FC236}">
                <a16:creationId xmlns:a16="http://schemas.microsoft.com/office/drawing/2014/main" id="{2D6CDD43-C576-AF4E-961C-DDDC036F578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10833" y="1846384"/>
            <a:ext cx="3187932" cy="4228160"/>
          </a:xfrm>
          <a:prstGeom prst="rect">
            <a:avLst/>
          </a:prstGeom>
        </p:spPr>
      </p:pic>
    </p:spTree>
    <p:extLst>
      <p:ext uri="{BB962C8B-B14F-4D97-AF65-F5344CB8AC3E}">
        <p14:creationId xmlns:p14="http://schemas.microsoft.com/office/powerpoint/2010/main" val="284581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C065A0-7339-8243-5659-C432C1070848}"/>
              </a:ext>
            </a:extLst>
          </p:cNvPr>
          <p:cNvSpPr>
            <a:spLocks noGrp="1"/>
          </p:cNvSpPr>
          <p:nvPr>
            <p:ph type="sldNum" sz="quarter" idx="12"/>
          </p:nvPr>
        </p:nvSpPr>
        <p:spPr/>
        <p:txBody>
          <a:bodyPr/>
          <a:lstStyle/>
          <a:p>
            <a:fld id="{6DF1F962-6FCF-4ED9-AB1A-FC8E17859AF0}" type="slidenum">
              <a:rPr lang="en-GB" smtClean="0"/>
              <a:pPr/>
              <a:t>3</a:t>
            </a:fld>
            <a:endParaRPr lang="en-GB"/>
          </a:p>
        </p:txBody>
      </p:sp>
      <p:pic>
        <p:nvPicPr>
          <p:cNvPr id="2050" name="Picture 2" descr="Motion Picture Movie Camera - Vector Image">
            <a:hlinkClick r:id="rId2"/>
            <a:extLst>
              <a:ext uri="{FF2B5EF4-FFF2-40B4-BE49-F238E27FC236}">
                <a16:creationId xmlns:a16="http://schemas.microsoft.com/office/drawing/2014/main" id="{3999870D-65C1-95BC-DE8A-576C3D6F03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7938" y="95250"/>
            <a:ext cx="7096125"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09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1E7988-4C3F-E0C8-D435-54446B4741F5}"/>
              </a:ext>
            </a:extLst>
          </p:cNvPr>
          <p:cNvSpPr>
            <a:spLocks noGrp="1"/>
          </p:cNvSpPr>
          <p:nvPr>
            <p:ph type="body" sz="quarter" idx="10"/>
          </p:nvPr>
        </p:nvSpPr>
        <p:spPr>
          <a:xfrm>
            <a:off x="1138989" y="460828"/>
            <a:ext cx="10918524" cy="1027113"/>
          </a:xfrm>
        </p:spPr>
        <p:txBody>
          <a:bodyPr>
            <a:noAutofit/>
          </a:bodyPr>
          <a:lstStyle/>
          <a:p>
            <a:r>
              <a:rPr lang="en-US" sz="3600" dirty="0"/>
              <a:t>Transition to scale is where innovations stall</a:t>
            </a:r>
          </a:p>
        </p:txBody>
      </p:sp>
      <p:sp>
        <p:nvSpPr>
          <p:cNvPr id="5" name="Content Placeholder 4">
            <a:extLst>
              <a:ext uri="{FF2B5EF4-FFF2-40B4-BE49-F238E27FC236}">
                <a16:creationId xmlns:a16="http://schemas.microsoft.com/office/drawing/2014/main" id="{10C775EF-9285-4197-8B29-08043B2FC79C}"/>
              </a:ext>
            </a:extLst>
          </p:cNvPr>
          <p:cNvSpPr>
            <a:spLocks noGrp="1"/>
          </p:cNvSpPr>
          <p:nvPr>
            <p:ph sz="quarter" idx="11"/>
          </p:nvPr>
        </p:nvSpPr>
        <p:spPr/>
        <p:txBody>
          <a:bodyPr/>
          <a:lstStyle/>
          <a:p>
            <a:endParaRPr lang="en-US"/>
          </a:p>
        </p:txBody>
      </p:sp>
      <p:sp>
        <p:nvSpPr>
          <p:cNvPr id="3" name="Slide Number Placeholder 2">
            <a:extLst>
              <a:ext uri="{FF2B5EF4-FFF2-40B4-BE49-F238E27FC236}">
                <a16:creationId xmlns:a16="http://schemas.microsoft.com/office/drawing/2014/main" id="{C8AC907D-E89C-76C2-6EA2-8868B8B97F42}"/>
              </a:ext>
            </a:extLst>
          </p:cNvPr>
          <p:cNvSpPr>
            <a:spLocks noGrp="1"/>
          </p:cNvSpPr>
          <p:nvPr>
            <p:ph type="sldNum" sz="quarter" idx="12"/>
          </p:nvPr>
        </p:nvSpPr>
        <p:spPr/>
        <p:txBody>
          <a:bodyPr/>
          <a:lstStyle/>
          <a:p>
            <a:fld id="{6DF1F962-6FCF-4ED9-AB1A-FC8E17859AF0}" type="slidenum">
              <a:rPr lang="en-GB" smtClean="0"/>
              <a:pPr/>
              <a:t>4</a:t>
            </a:fld>
            <a:endParaRPr lang="en-GB"/>
          </a:p>
        </p:txBody>
      </p:sp>
      <p:pic>
        <p:nvPicPr>
          <p:cNvPr id="1026" name="Picture 2">
            <a:extLst>
              <a:ext uri="{FF2B5EF4-FFF2-40B4-BE49-F238E27FC236}">
                <a16:creationId xmlns:a16="http://schemas.microsoft.com/office/drawing/2014/main" id="{B07E9855-07AD-44DD-F949-D90ADFB4650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 y="1468924"/>
            <a:ext cx="9553074" cy="55615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1AFE31-578F-AB3C-B7C4-82441FDBF19C}"/>
              </a:ext>
            </a:extLst>
          </p:cNvPr>
          <p:cNvSpPr txBox="1"/>
          <p:nvPr/>
        </p:nvSpPr>
        <p:spPr>
          <a:xfrm>
            <a:off x="8630653" y="6452004"/>
            <a:ext cx="2117558" cy="604528"/>
          </a:xfrm>
          <a:prstGeom prst="rect">
            <a:avLst/>
          </a:prstGeom>
          <a:noFill/>
        </p:spPr>
        <p:txBody>
          <a:bodyPr wrap="square" lIns="0" tIns="0" rIns="0" bIns="0" rtlCol="0">
            <a:noAutofit/>
          </a:bodyPr>
          <a:lstStyle/>
          <a:p>
            <a:pPr algn="l"/>
            <a:r>
              <a:rPr lang="en-US" dirty="0">
                <a:solidFill>
                  <a:schemeClr val="tx2"/>
                </a:solidFill>
              </a:rPr>
              <a:t>Credit: WHO 2022</a:t>
            </a:r>
          </a:p>
        </p:txBody>
      </p:sp>
      <p:pic>
        <p:nvPicPr>
          <p:cNvPr id="8" name="Graphic 7" descr="Online meeting with solid fill">
            <a:extLst>
              <a:ext uri="{FF2B5EF4-FFF2-40B4-BE49-F238E27FC236}">
                <a16:creationId xmlns:a16="http://schemas.microsoft.com/office/drawing/2014/main" id="{77544C17-9922-59B3-856D-FF91F5611C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810" y="244600"/>
            <a:ext cx="965179" cy="965179"/>
          </a:xfrm>
          <a:prstGeom prst="rect">
            <a:avLst/>
          </a:prstGeom>
        </p:spPr>
      </p:pic>
    </p:spTree>
    <p:extLst>
      <p:ext uri="{BB962C8B-B14F-4D97-AF65-F5344CB8AC3E}">
        <p14:creationId xmlns:p14="http://schemas.microsoft.com/office/powerpoint/2010/main" val="386619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04A5A0DF-424C-A63C-2FA5-D8BDC2CA9454}"/>
              </a:ext>
            </a:extLst>
          </p:cNvPr>
          <p:cNvSpPr/>
          <p:nvPr/>
        </p:nvSpPr>
        <p:spPr>
          <a:xfrm>
            <a:off x="209006" y="645398"/>
            <a:ext cx="11756572" cy="54048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5B0810F3-94D4-75EF-21BE-DF27061B645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364684" y="2428951"/>
            <a:ext cx="1286383" cy="11001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MamaBirthie CS - Birthing and safe c-section simulator | Laerdal Global  Health">
            <a:extLst>
              <a:ext uri="{FF2B5EF4-FFF2-40B4-BE49-F238E27FC236}">
                <a16:creationId xmlns:a16="http://schemas.microsoft.com/office/drawing/2014/main" id="{9FB57C9A-1EB5-B9AE-6924-01E27DFF77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6785" y="2267702"/>
            <a:ext cx="1543164" cy="126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BEA2C92-968C-E717-5F44-E47F9AAFABC8}"/>
              </a:ext>
            </a:extLst>
          </p:cNvPr>
          <p:cNvSpPr txBox="1"/>
          <p:nvPr/>
        </p:nvSpPr>
        <p:spPr>
          <a:xfrm>
            <a:off x="7641043" y="1561122"/>
            <a:ext cx="3675963" cy="954107"/>
          </a:xfrm>
          <a:prstGeom prst="rect">
            <a:avLst/>
          </a:prstGeom>
          <a:noFill/>
        </p:spPr>
        <p:txBody>
          <a:bodyPr wrap="square" rtlCol="0">
            <a:spAutoFit/>
          </a:bodyPr>
          <a:lstStyle/>
          <a:p>
            <a:r>
              <a:rPr lang="en-US" b="1" dirty="0">
                <a:solidFill>
                  <a:srgbClr val="457F41"/>
                </a:solidFill>
                <a:latin typeface="Lato" panose="020F0502020204030203" pitchFamily="34" charset="0"/>
                <a:ea typeface="Lato" panose="020F0502020204030203" pitchFamily="34" charset="0"/>
                <a:cs typeface="Lato" panose="020F0502020204030203" pitchFamily="34" charset="0"/>
              </a:rPr>
              <a:t>Clinical innovations</a:t>
            </a:r>
          </a:p>
          <a:p>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Fast and reliable fetal and newborn </a:t>
            </a:r>
          </a:p>
          <a:p>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heart rate monitoring, efficient bag-mask ventilation and improved maternal care.</a:t>
            </a:r>
          </a:p>
        </p:txBody>
      </p:sp>
      <p:sp>
        <p:nvSpPr>
          <p:cNvPr id="9" name="TextBox 8">
            <a:extLst>
              <a:ext uri="{FF2B5EF4-FFF2-40B4-BE49-F238E27FC236}">
                <a16:creationId xmlns:a16="http://schemas.microsoft.com/office/drawing/2014/main" id="{67ABD555-50B1-CD2E-1402-A4207D0A402E}"/>
              </a:ext>
            </a:extLst>
          </p:cNvPr>
          <p:cNvSpPr txBox="1"/>
          <p:nvPr/>
        </p:nvSpPr>
        <p:spPr>
          <a:xfrm>
            <a:off x="1027244" y="4592464"/>
            <a:ext cx="3675963" cy="1354217"/>
          </a:xfrm>
          <a:prstGeom prst="rect">
            <a:avLst/>
          </a:prstGeom>
          <a:noFill/>
        </p:spPr>
        <p:txBody>
          <a:bodyPr wrap="square" lIns="91440" tIns="45720" rIns="91440" bIns="45720" anchor="t">
            <a:spAutoFit/>
          </a:bodyPr>
          <a:lstStyle/>
          <a:p>
            <a:pPr algn="r"/>
            <a:r>
              <a:rPr lang="en-US" b="1">
                <a:solidFill>
                  <a:srgbClr val="457F41"/>
                </a:solidFill>
                <a:latin typeface="Lato" panose="020F0502020204030203" pitchFamily="34" charset="0"/>
                <a:ea typeface="Lato" panose="020F0502020204030203" pitchFamily="34" charset="0"/>
                <a:cs typeface="Lato" panose="020F0502020204030203" pitchFamily="34" charset="0"/>
              </a:rPr>
              <a:t>Sustainability</a:t>
            </a:r>
            <a:r>
              <a:rPr lang="en-US" sz="1200" b="1">
                <a:solidFill>
                  <a:srgbClr val="65AD5F"/>
                </a:solidFill>
                <a:latin typeface="Lato" panose="020F0502020204030203" pitchFamily="34" charset="0"/>
                <a:ea typeface="Lato" panose="020F0502020204030203" pitchFamily="34" charset="0"/>
                <a:cs typeface="Lato" panose="020F0502020204030203" pitchFamily="34" charset="0"/>
              </a:rPr>
              <a:t> </a:t>
            </a:r>
          </a:p>
          <a:p>
            <a:pPr algn="r"/>
            <a:r>
              <a:rPr lang="en-US" sz="1400">
                <a:solidFill>
                  <a:schemeClr val="tx1"/>
                </a:solidFill>
                <a:latin typeface="Lato" panose="020F0502020204030203" pitchFamily="34" charset="0"/>
                <a:ea typeface="Lato" panose="020F0502020204030203" pitchFamily="34" charset="0"/>
                <a:cs typeface="Lato" panose="020F0502020204030203" pitchFamily="34" charset="0"/>
              </a:rPr>
              <a:t>Supported by strong MoH ownership, regular mentorship, supportive supervision and local facilitators trained in simulation methodology.</a:t>
            </a:r>
          </a:p>
          <a:p>
            <a:pPr algn="r"/>
            <a:endParaRPr lang="en-US" sz="1200">
              <a:solidFill>
                <a:schemeClr val="accent4">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0826653A-99AD-A42A-D141-ED310C7C3400}"/>
              </a:ext>
            </a:extLst>
          </p:cNvPr>
          <p:cNvSpPr txBox="1"/>
          <p:nvPr/>
        </p:nvSpPr>
        <p:spPr>
          <a:xfrm>
            <a:off x="1150620" y="1561122"/>
            <a:ext cx="3601070" cy="738664"/>
          </a:xfrm>
          <a:prstGeom prst="rect">
            <a:avLst/>
          </a:prstGeom>
          <a:noFill/>
        </p:spPr>
        <p:txBody>
          <a:bodyPr wrap="square">
            <a:spAutoFit/>
          </a:bodyPr>
          <a:lstStyle/>
          <a:p>
            <a:pPr algn="r"/>
            <a:r>
              <a:rPr lang="en-US" b="1" dirty="0">
                <a:solidFill>
                  <a:srgbClr val="457F41"/>
                </a:solidFill>
                <a:latin typeface="Lato" panose="020F0502020204030203" pitchFamily="34" charset="0"/>
                <a:ea typeface="Lato" panose="020F0502020204030203" pitchFamily="34" charset="0"/>
                <a:cs typeface="Lato" panose="020F0502020204030203" pitchFamily="34" charset="0"/>
              </a:rPr>
              <a:t>Training innovation</a:t>
            </a:r>
          </a:p>
          <a:p>
            <a:pPr algn="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In-service simulation training for Helping mothers and newborns survive.</a:t>
            </a:r>
          </a:p>
        </p:txBody>
      </p:sp>
      <p:pic>
        <p:nvPicPr>
          <p:cNvPr id="11" name="Picture 10">
            <a:extLst>
              <a:ext uri="{FF2B5EF4-FFF2-40B4-BE49-F238E27FC236}">
                <a16:creationId xmlns:a16="http://schemas.microsoft.com/office/drawing/2014/main" id="{C7DD4539-EEB5-76AC-ED13-4CD6954946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27783" y="2710364"/>
            <a:ext cx="782854" cy="923330"/>
          </a:xfrm>
          <a:prstGeom prst="rect">
            <a:avLst/>
          </a:prstGeom>
        </p:spPr>
      </p:pic>
      <p:pic>
        <p:nvPicPr>
          <p:cNvPr id="12" name="Picture 11">
            <a:extLst>
              <a:ext uri="{FF2B5EF4-FFF2-40B4-BE49-F238E27FC236}">
                <a16:creationId xmlns:a16="http://schemas.microsoft.com/office/drawing/2014/main" id="{E43C8AAD-C007-DC57-7226-5AF28B7A6D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9138"/>
          <a:stretch/>
        </p:blipFill>
        <p:spPr>
          <a:xfrm>
            <a:off x="9694137" y="2679500"/>
            <a:ext cx="535894" cy="1219474"/>
          </a:xfrm>
          <a:prstGeom prst="rect">
            <a:avLst/>
          </a:prstGeom>
        </p:spPr>
      </p:pic>
      <p:pic>
        <p:nvPicPr>
          <p:cNvPr id="13" name="Picture 12">
            <a:extLst>
              <a:ext uri="{FF2B5EF4-FFF2-40B4-BE49-F238E27FC236}">
                <a16:creationId xmlns:a16="http://schemas.microsoft.com/office/drawing/2014/main" id="{E7C84A15-22C9-4BBB-6FD1-200CFD89E8E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652875" y="2886445"/>
            <a:ext cx="618119" cy="769676"/>
          </a:xfrm>
          <a:prstGeom prst="rect">
            <a:avLst/>
          </a:prstGeom>
        </p:spPr>
      </p:pic>
      <p:pic>
        <p:nvPicPr>
          <p:cNvPr id="14" name="Picture 4" descr="See the source image">
            <a:extLst>
              <a:ext uri="{FF2B5EF4-FFF2-40B4-BE49-F238E27FC236}">
                <a16:creationId xmlns:a16="http://schemas.microsoft.com/office/drawing/2014/main" id="{31A8E25B-74CB-6BA3-28C5-5B26525B4F0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0685378" y="3011471"/>
            <a:ext cx="349262" cy="6579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365362B-5F9B-B510-4561-B13AB99A4F83}"/>
              </a:ext>
            </a:extLst>
          </p:cNvPr>
          <p:cNvSpPr txBox="1"/>
          <p:nvPr/>
        </p:nvSpPr>
        <p:spPr>
          <a:xfrm>
            <a:off x="7764172" y="3751761"/>
            <a:ext cx="510076" cy="246221"/>
          </a:xfrm>
          <a:prstGeom prst="rect">
            <a:avLst/>
          </a:prstGeom>
          <a:noFill/>
        </p:spPr>
        <p:txBody>
          <a:bodyPr wrap="none" rtlCol="0">
            <a:spAutoFit/>
          </a:bodyPr>
          <a:lstStyle/>
          <a:p>
            <a:r>
              <a:rPr lang="en-US" sz="1000">
                <a:solidFill>
                  <a:schemeClr val="bg1">
                    <a:lumMod val="50000"/>
                  </a:schemeClr>
                </a:solidFill>
              </a:rPr>
              <a:t>Moyo</a:t>
            </a:r>
          </a:p>
        </p:txBody>
      </p:sp>
      <p:sp>
        <p:nvSpPr>
          <p:cNvPr id="16" name="TextBox 15">
            <a:extLst>
              <a:ext uri="{FF2B5EF4-FFF2-40B4-BE49-F238E27FC236}">
                <a16:creationId xmlns:a16="http://schemas.microsoft.com/office/drawing/2014/main" id="{ECC1EDD1-8C94-3BE0-46AC-7D3C2EF7BA18}"/>
              </a:ext>
            </a:extLst>
          </p:cNvPr>
          <p:cNvSpPr txBox="1"/>
          <p:nvPr/>
        </p:nvSpPr>
        <p:spPr>
          <a:xfrm>
            <a:off x="8668595" y="3751761"/>
            <a:ext cx="638316" cy="246221"/>
          </a:xfrm>
          <a:prstGeom prst="rect">
            <a:avLst/>
          </a:prstGeom>
          <a:noFill/>
        </p:spPr>
        <p:txBody>
          <a:bodyPr wrap="none" rtlCol="0">
            <a:spAutoFit/>
          </a:bodyPr>
          <a:lstStyle/>
          <a:p>
            <a:r>
              <a:rPr lang="en-US" sz="1000">
                <a:solidFill>
                  <a:schemeClr val="bg1">
                    <a:lumMod val="50000"/>
                  </a:schemeClr>
                </a:solidFill>
              </a:rPr>
              <a:t>NeoBeat</a:t>
            </a:r>
          </a:p>
        </p:txBody>
      </p:sp>
      <p:sp>
        <p:nvSpPr>
          <p:cNvPr id="17" name="TextBox 16">
            <a:extLst>
              <a:ext uri="{FF2B5EF4-FFF2-40B4-BE49-F238E27FC236}">
                <a16:creationId xmlns:a16="http://schemas.microsoft.com/office/drawing/2014/main" id="{8A1DDD55-FE99-28C0-A447-9AA390EB4659}"/>
              </a:ext>
            </a:extLst>
          </p:cNvPr>
          <p:cNvSpPr txBox="1"/>
          <p:nvPr/>
        </p:nvSpPr>
        <p:spPr>
          <a:xfrm>
            <a:off x="9593275" y="3751761"/>
            <a:ext cx="1788828" cy="246221"/>
          </a:xfrm>
          <a:prstGeom prst="rect">
            <a:avLst/>
          </a:prstGeom>
          <a:noFill/>
        </p:spPr>
        <p:txBody>
          <a:bodyPr wrap="square" rtlCol="0">
            <a:spAutoFit/>
          </a:bodyPr>
          <a:lstStyle/>
          <a:p>
            <a:r>
              <a:rPr lang="en-US" sz="1000">
                <a:solidFill>
                  <a:schemeClr val="bg1">
                    <a:lumMod val="50000"/>
                  </a:schemeClr>
                </a:solidFill>
              </a:rPr>
              <a:t>    Upright            Penguin</a:t>
            </a:r>
          </a:p>
        </p:txBody>
      </p:sp>
      <p:sp>
        <p:nvSpPr>
          <p:cNvPr id="18" name="TextBox 17">
            <a:extLst>
              <a:ext uri="{FF2B5EF4-FFF2-40B4-BE49-F238E27FC236}">
                <a16:creationId xmlns:a16="http://schemas.microsoft.com/office/drawing/2014/main" id="{8C7C6051-990A-4FDE-45B8-AB110D6C3148}"/>
              </a:ext>
            </a:extLst>
          </p:cNvPr>
          <p:cNvSpPr txBox="1"/>
          <p:nvPr/>
        </p:nvSpPr>
        <p:spPr>
          <a:xfrm>
            <a:off x="7641043" y="4597768"/>
            <a:ext cx="3675963" cy="954107"/>
          </a:xfrm>
          <a:prstGeom prst="rect">
            <a:avLst/>
          </a:prstGeom>
          <a:noFill/>
        </p:spPr>
        <p:txBody>
          <a:bodyPr wrap="square" lIns="91440" tIns="45720" rIns="91440" bIns="45720" anchor="t">
            <a:spAutoFit/>
          </a:bodyPr>
          <a:lstStyle/>
          <a:p>
            <a:r>
              <a:rPr lang="en-GB" b="1">
                <a:solidFill>
                  <a:srgbClr val="457F41"/>
                </a:solidFill>
                <a:latin typeface="Lato" panose="020F0502020204030203" pitchFamily="34" charset="0"/>
                <a:ea typeface="Lato" panose="020F0502020204030203" pitchFamily="34" charset="0"/>
                <a:cs typeface="Lato" panose="020F0502020204030203" pitchFamily="34" charset="0"/>
              </a:rPr>
              <a:t>Continuous QI</a:t>
            </a:r>
            <a:br>
              <a:rPr lang="en-GB" sz="1600">
                <a:latin typeface="Lato" panose="020F0502020204030203" pitchFamily="34" charset="0"/>
                <a:ea typeface="Lato" panose="020F0502020204030203" pitchFamily="34" charset="0"/>
                <a:cs typeface="Lato" panose="020F0502020204030203" pitchFamily="34" charset="0"/>
              </a:rPr>
            </a:br>
            <a:r>
              <a:rPr lang="en-US" sz="1400">
                <a:solidFill>
                  <a:schemeClr val="tx1"/>
                </a:solidFill>
                <a:latin typeface="Lato" panose="020F0502020204030203" pitchFamily="34" charset="0"/>
                <a:ea typeface="Lato" panose="020F0502020204030203" pitchFamily="34" charset="0"/>
                <a:cs typeface="Lato" panose="020F0502020204030203" pitchFamily="34" charset="0"/>
              </a:rPr>
              <a:t>Local training and clinical data used for weekly QI discussions and guiding low-dose, high-frequency training at the worksite.</a:t>
            </a:r>
            <a:endParaRPr lang="en-US" sz="120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8">
            <a:extLst>
              <a:ext uri="{FF2B5EF4-FFF2-40B4-BE49-F238E27FC236}">
                <a16:creationId xmlns:a16="http://schemas.microsoft.com/office/drawing/2014/main" id="{40B9F07F-8E45-456C-B394-20FF57253BFD}"/>
              </a:ext>
            </a:extLst>
          </p:cNvPr>
          <p:cNvSpPr txBox="1"/>
          <p:nvPr/>
        </p:nvSpPr>
        <p:spPr>
          <a:xfrm>
            <a:off x="364685" y="3657740"/>
            <a:ext cx="1076975" cy="246221"/>
          </a:xfrm>
          <a:prstGeom prst="rect">
            <a:avLst/>
          </a:prstGeom>
          <a:noFill/>
        </p:spPr>
        <p:txBody>
          <a:bodyPr wrap="square">
            <a:spAutoFit/>
          </a:bodyPr>
          <a:lstStyle/>
          <a:p>
            <a:pPr algn="ctr"/>
            <a:r>
              <a:rPr lang="en-US" sz="1000">
                <a:solidFill>
                  <a:schemeClr val="bg1">
                    <a:lumMod val="50000"/>
                  </a:schemeClr>
                </a:solidFill>
              </a:rPr>
              <a:t>MamaNatalie </a:t>
            </a:r>
            <a:endParaRPr lang="en-US" sz="1000"/>
          </a:p>
        </p:txBody>
      </p:sp>
      <p:sp>
        <p:nvSpPr>
          <p:cNvPr id="20" name="TextBox 19">
            <a:extLst>
              <a:ext uri="{FF2B5EF4-FFF2-40B4-BE49-F238E27FC236}">
                <a16:creationId xmlns:a16="http://schemas.microsoft.com/office/drawing/2014/main" id="{19F1F5E3-7CE4-DBB6-D726-9C764F37CC0E}"/>
              </a:ext>
            </a:extLst>
          </p:cNvPr>
          <p:cNvSpPr txBox="1"/>
          <p:nvPr/>
        </p:nvSpPr>
        <p:spPr>
          <a:xfrm>
            <a:off x="1784945" y="3657740"/>
            <a:ext cx="1076975" cy="246221"/>
          </a:xfrm>
          <a:prstGeom prst="rect">
            <a:avLst/>
          </a:prstGeom>
          <a:noFill/>
        </p:spPr>
        <p:txBody>
          <a:bodyPr wrap="square">
            <a:spAutoFit/>
          </a:bodyPr>
          <a:lstStyle/>
          <a:p>
            <a:pPr algn="ctr"/>
            <a:r>
              <a:rPr lang="en-US" sz="1000">
                <a:solidFill>
                  <a:schemeClr val="bg1">
                    <a:lumMod val="50000"/>
                  </a:schemeClr>
                </a:solidFill>
              </a:rPr>
              <a:t>MamaBirthie </a:t>
            </a:r>
            <a:endParaRPr lang="en-US" sz="1000"/>
          </a:p>
        </p:txBody>
      </p:sp>
      <p:sp>
        <p:nvSpPr>
          <p:cNvPr id="21" name="TextBox 20">
            <a:extLst>
              <a:ext uri="{FF2B5EF4-FFF2-40B4-BE49-F238E27FC236}">
                <a16:creationId xmlns:a16="http://schemas.microsoft.com/office/drawing/2014/main" id="{1250D6FC-8B75-0161-A759-4DEAC5FBBF28}"/>
              </a:ext>
            </a:extLst>
          </p:cNvPr>
          <p:cNvSpPr txBox="1"/>
          <p:nvPr/>
        </p:nvSpPr>
        <p:spPr>
          <a:xfrm>
            <a:off x="3395549" y="3638689"/>
            <a:ext cx="1076975" cy="246221"/>
          </a:xfrm>
          <a:prstGeom prst="rect">
            <a:avLst/>
          </a:prstGeom>
          <a:noFill/>
        </p:spPr>
        <p:txBody>
          <a:bodyPr wrap="square">
            <a:spAutoFit/>
          </a:bodyPr>
          <a:lstStyle/>
          <a:p>
            <a:pPr algn="ctr"/>
            <a:r>
              <a:rPr lang="en-US" sz="1000">
                <a:solidFill>
                  <a:schemeClr val="bg1">
                    <a:lumMod val="50000"/>
                  </a:schemeClr>
                </a:solidFill>
              </a:rPr>
              <a:t>NeoNatalie Live </a:t>
            </a:r>
            <a:endParaRPr lang="en-US" sz="1000"/>
          </a:p>
        </p:txBody>
      </p:sp>
      <p:pic>
        <p:nvPicPr>
          <p:cNvPr id="22" name="Picture 4">
            <a:extLst>
              <a:ext uri="{FF2B5EF4-FFF2-40B4-BE49-F238E27FC236}">
                <a16:creationId xmlns:a16="http://schemas.microsoft.com/office/drawing/2014/main" id="{EA90A6E5-5BFC-64D2-300F-F2FA064E6BBA}"/>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141911" y="2428951"/>
            <a:ext cx="1607740" cy="10868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Logo&#10;&#10;Description automatically generated with low confidence">
            <a:extLst>
              <a:ext uri="{FF2B5EF4-FFF2-40B4-BE49-F238E27FC236}">
                <a16:creationId xmlns:a16="http://schemas.microsoft.com/office/drawing/2014/main" id="{0479EC7D-5506-1C8F-567A-10680AE9A0A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079770" y="517237"/>
            <a:ext cx="2323387" cy="794481"/>
          </a:xfrm>
          <a:prstGeom prst="rect">
            <a:avLst/>
          </a:prstGeom>
        </p:spPr>
      </p:pic>
      <p:pic>
        <p:nvPicPr>
          <p:cNvPr id="24" name="Picture 23" descr="Icon&#10;&#10;Description automatically generated">
            <a:extLst>
              <a:ext uri="{FF2B5EF4-FFF2-40B4-BE49-F238E27FC236}">
                <a16:creationId xmlns:a16="http://schemas.microsoft.com/office/drawing/2014/main" id="{CD05A7A8-7B37-8507-064A-A3D5ECF190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06261" y="2538539"/>
            <a:ext cx="2596896" cy="2596896"/>
          </a:xfrm>
          <a:prstGeom prst="rect">
            <a:avLst/>
          </a:prstGeom>
        </p:spPr>
      </p:pic>
    </p:spTree>
    <p:extLst>
      <p:ext uri="{BB962C8B-B14F-4D97-AF65-F5344CB8AC3E}">
        <p14:creationId xmlns:p14="http://schemas.microsoft.com/office/powerpoint/2010/main" val="54701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9DC26A-AB0C-16B1-7F01-0A4629FB3478}"/>
              </a:ext>
            </a:extLst>
          </p:cNvPr>
          <p:cNvSpPr>
            <a:spLocks noGrp="1"/>
          </p:cNvSpPr>
          <p:nvPr>
            <p:ph type="body" sz="quarter" idx="10"/>
          </p:nvPr>
        </p:nvSpPr>
        <p:spPr>
          <a:xfrm>
            <a:off x="457200" y="185484"/>
            <a:ext cx="10502721" cy="1027113"/>
          </a:xfrm>
        </p:spPr>
        <p:txBody>
          <a:bodyPr/>
          <a:lstStyle/>
          <a:p>
            <a:r>
              <a:rPr lang="en-US" sz="2800" dirty="0"/>
              <a:t>SBBC Simulation-Based  Low-Dose-High-Frequency Training in facilities  facilitated by </a:t>
            </a:r>
            <a:r>
              <a:rPr lang="en-US" sz="2800" b="1" dirty="0"/>
              <a:t>champions</a:t>
            </a:r>
            <a:endParaRPr lang="en-US" sz="2800" dirty="0"/>
          </a:p>
        </p:txBody>
      </p:sp>
      <p:sp>
        <p:nvSpPr>
          <p:cNvPr id="4" name="Text Placeholder 3">
            <a:extLst>
              <a:ext uri="{FF2B5EF4-FFF2-40B4-BE49-F238E27FC236}">
                <a16:creationId xmlns:a16="http://schemas.microsoft.com/office/drawing/2014/main" id="{FB4035CA-A399-BCC7-02F1-471D76A64979}"/>
              </a:ext>
            </a:extLst>
          </p:cNvPr>
          <p:cNvSpPr>
            <a:spLocks noGrp="1"/>
          </p:cNvSpPr>
          <p:nvPr>
            <p:ph type="body" sz="quarter" idx="11"/>
          </p:nvPr>
        </p:nvSpPr>
        <p:spPr/>
        <p:txBody>
          <a:bodyPr/>
          <a:lstStyle/>
          <a:p>
            <a:endParaRPr lang="en-US"/>
          </a:p>
        </p:txBody>
      </p:sp>
      <p:pic>
        <p:nvPicPr>
          <p:cNvPr id="6" name="Google Shape;629;p33">
            <a:extLst>
              <a:ext uri="{FF2B5EF4-FFF2-40B4-BE49-F238E27FC236}">
                <a16:creationId xmlns:a16="http://schemas.microsoft.com/office/drawing/2014/main" id="{CF77F168-1A4A-76A4-C2CC-18CAB81FA776}"/>
              </a:ext>
            </a:extLst>
          </p:cNvPr>
          <p:cNvPicPr preferRelativeResize="0">
            <a:picLocks noGrp="1"/>
          </p:cNvPicPr>
          <p:nvPr>
            <p:ph sz="half" idx="4294967295"/>
          </p:nvPr>
        </p:nvPicPr>
        <p:blipFill rotWithShape="1">
          <a:blip r:embed="rId2" cstate="email">
            <a:alphaModFix/>
            <a:extLst>
              <a:ext uri="{28A0092B-C50C-407E-A947-70E740481C1C}">
                <a14:useLocalDpi xmlns:a14="http://schemas.microsoft.com/office/drawing/2010/main"/>
              </a:ext>
            </a:extLst>
          </a:blip>
          <a:srcRect/>
          <a:stretch/>
        </p:blipFill>
        <p:spPr>
          <a:xfrm>
            <a:off x="214009" y="1585426"/>
            <a:ext cx="6019800" cy="4830763"/>
          </a:xfrm>
          <a:prstGeom prst="rect">
            <a:avLst/>
          </a:prstGeom>
          <a:noFill/>
          <a:ln>
            <a:noFill/>
          </a:ln>
        </p:spPr>
      </p:pic>
      <p:pic>
        <p:nvPicPr>
          <p:cNvPr id="5" name="Content Placeholder 8">
            <a:extLst>
              <a:ext uri="{FF2B5EF4-FFF2-40B4-BE49-F238E27FC236}">
                <a16:creationId xmlns:a16="http://schemas.microsoft.com/office/drawing/2014/main" id="{BEFB231D-1CB1-975E-EE4B-63A5C20293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7000" y="1888854"/>
            <a:ext cx="5493290" cy="3429001"/>
          </a:xfrm>
          <a:prstGeom prst="rect">
            <a:avLst/>
          </a:prstGeom>
        </p:spPr>
      </p:pic>
    </p:spTree>
    <p:extLst>
      <p:ext uri="{BB962C8B-B14F-4D97-AF65-F5344CB8AC3E}">
        <p14:creationId xmlns:p14="http://schemas.microsoft.com/office/powerpoint/2010/main" val="398367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3523868" y="1234438"/>
            <a:ext cx="5372481" cy="4994912"/>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8896349" y="2269723"/>
            <a:ext cx="3203893" cy="2237826"/>
          </a:xfrm>
          <a:prstGeom prst="rect">
            <a:avLst/>
          </a:prstGeom>
        </p:spPr>
      </p:pic>
      <p:sp>
        <p:nvSpPr>
          <p:cNvPr id="4" name="object 4"/>
          <p:cNvSpPr txBox="1"/>
          <p:nvPr/>
        </p:nvSpPr>
        <p:spPr>
          <a:xfrm>
            <a:off x="9334630" y="4507549"/>
            <a:ext cx="2265680" cy="567055"/>
          </a:xfrm>
          <a:prstGeom prst="rect">
            <a:avLst/>
          </a:prstGeom>
        </p:spPr>
        <p:txBody>
          <a:bodyPr vert="horz" wrap="square" lIns="0" tIns="27940" rIns="0" bIns="0" rtlCol="0">
            <a:spAutoFit/>
          </a:bodyPr>
          <a:lstStyle/>
          <a:p>
            <a:pPr marL="12700" marR="5080">
              <a:lnSpc>
                <a:spcPts val="2100"/>
              </a:lnSpc>
              <a:spcBef>
                <a:spcPts val="220"/>
              </a:spcBef>
            </a:pPr>
            <a:r>
              <a:rPr sz="1800" spc="-45" dirty="0">
                <a:solidFill>
                  <a:srgbClr val="1D4E46"/>
                </a:solidFill>
                <a:latin typeface="Tahoma"/>
                <a:cs typeface="Tahoma"/>
              </a:rPr>
              <a:t>Individual</a:t>
            </a:r>
            <a:r>
              <a:rPr sz="1800" spc="-60" dirty="0">
                <a:solidFill>
                  <a:srgbClr val="1D4E46"/>
                </a:solidFill>
                <a:latin typeface="Tahoma"/>
                <a:cs typeface="Tahoma"/>
              </a:rPr>
              <a:t> </a:t>
            </a:r>
            <a:r>
              <a:rPr sz="1800" spc="-10" dirty="0">
                <a:solidFill>
                  <a:srgbClr val="1D4E46"/>
                </a:solidFill>
                <a:latin typeface="Tahoma"/>
                <a:cs typeface="Tahoma"/>
              </a:rPr>
              <a:t>independent </a:t>
            </a:r>
            <a:r>
              <a:rPr sz="1800" spc="-35" dirty="0">
                <a:solidFill>
                  <a:srgbClr val="1D4E46"/>
                </a:solidFill>
                <a:latin typeface="Tahoma"/>
                <a:cs typeface="Tahoma"/>
              </a:rPr>
              <a:t>skills</a:t>
            </a:r>
            <a:r>
              <a:rPr sz="1800" spc="-85" dirty="0">
                <a:solidFill>
                  <a:srgbClr val="1D4E46"/>
                </a:solidFill>
                <a:latin typeface="Tahoma"/>
                <a:cs typeface="Tahoma"/>
              </a:rPr>
              <a:t> </a:t>
            </a:r>
            <a:r>
              <a:rPr sz="1800" spc="-10" dirty="0">
                <a:solidFill>
                  <a:srgbClr val="1D4E46"/>
                </a:solidFill>
                <a:latin typeface="Tahoma"/>
                <a:cs typeface="Tahoma"/>
              </a:rPr>
              <a:t>training</a:t>
            </a:r>
            <a:endParaRPr sz="1800" dirty="0">
              <a:latin typeface="Tahoma"/>
              <a:cs typeface="Tahoma"/>
            </a:endParaRPr>
          </a:p>
        </p:txBody>
      </p:sp>
      <p:sp>
        <p:nvSpPr>
          <p:cNvPr id="5" name="object 5"/>
          <p:cNvSpPr txBox="1"/>
          <p:nvPr/>
        </p:nvSpPr>
        <p:spPr>
          <a:xfrm>
            <a:off x="9608660" y="5179027"/>
            <a:ext cx="1779270" cy="300355"/>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1D4E46"/>
                </a:solidFill>
                <a:latin typeface="Tahoma"/>
                <a:cs typeface="Tahoma"/>
              </a:rPr>
              <a:t>125,758</a:t>
            </a:r>
            <a:r>
              <a:rPr sz="1800" spc="95" dirty="0">
                <a:solidFill>
                  <a:srgbClr val="1D4E46"/>
                </a:solidFill>
                <a:latin typeface="Tahoma"/>
                <a:cs typeface="Tahoma"/>
              </a:rPr>
              <a:t> </a:t>
            </a:r>
            <a:r>
              <a:rPr sz="1800" spc="-20" dirty="0">
                <a:solidFill>
                  <a:srgbClr val="1D4E46"/>
                </a:solidFill>
                <a:latin typeface="Tahoma"/>
                <a:cs typeface="Tahoma"/>
              </a:rPr>
              <a:t>trainings</a:t>
            </a:r>
            <a:endParaRPr sz="1800" dirty="0">
              <a:latin typeface="Tahoma"/>
              <a:cs typeface="Tahoma"/>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591690" y="2704709"/>
            <a:ext cx="2762250" cy="2190750"/>
          </a:xfrm>
          <a:prstGeom prst="rect">
            <a:avLst/>
          </a:prstGeom>
        </p:spPr>
      </p:pic>
      <p:sp>
        <p:nvSpPr>
          <p:cNvPr id="7" name="object 7"/>
          <p:cNvSpPr txBox="1"/>
          <p:nvPr/>
        </p:nvSpPr>
        <p:spPr>
          <a:xfrm>
            <a:off x="591690" y="4916384"/>
            <a:ext cx="2468245" cy="567690"/>
          </a:xfrm>
          <a:prstGeom prst="rect">
            <a:avLst/>
          </a:prstGeom>
        </p:spPr>
        <p:txBody>
          <a:bodyPr vert="horz" wrap="square" lIns="0" tIns="27940" rIns="0" bIns="0" rtlCol="0">
            <a:spAutoFit/>
          </a:bodyPr>
          <a:lstStyle/>
          <a:p>
            <a:pPr marL="12700" marR="5080" indent="408305">
              <a:lnSpc>
                <a:spcPts val="2100"/>
              </a:lnSpc>
              <a:spcBef>
                <a:spcPts val="220"/>
              </a:spcBef>
            </a:pPr>
            <a:r>
              <a:rPr sz="1800" spc="-10" dirty="0">
                <a:solidFill>
                  <a:srgbClr val="1D4E46"/>
                </a:solidFill>
                <a:latin typeface="Tahoma"/>
                <a:cs typeface="Tahoma"/>
              </a:rPr>
              <a:t>Facilitator-</a:t>
            </a:r>
            <a:r>
              <a:rPr sz="1800" dirty="0">
                <a:solidFill>
                  <a:srgbClr val="1D4E46"/>
                </a:solidFill>
                <a:latin typeface="Tahoma"/>
                <a:cs typeface="Tahoma"/>
              </a:rPr>
              <a:t>led</a:t>
            </a:r>
            <a:r>
              <a:rPr sz="1800" spc="-60" dirty="0">
                <a:solidFill>
                  <a:srgbClr val="1D4E46"/>
                </a:solidFill>
                <a:latin typeface="Tahoma"/>
                <a:cs typeface="Tahoma"/>
              </a:rPr>
              <a:t> </a:t>
            </a:r>
            <a:r>
              <a:rPr sz="1800" spc="-25" dirty="0">
                <a:solidFill>
                  <a:srgbClr val="1D4E46"/>
                </a:solidFill>
                <a:latin typeface="Tahoma"/>
                <a:cs typeface="Tahoma"/>
              </a:rPr>
              <a:t>in-</a:t>
            </a:r>
            <a:r>
              <a:rPr sz="1800" spc="-20" dirty="0">
                <a:solidFill>
                  <a:srgbClr val="1D4E46"/>
                </a:solidFill>
                <a:latin typeface="Tahoma"/>
                <a:cs typeface="Tahoma"/>
              </a:rPr>
              <a:t>situ </a:t>
            </a:r>
            <a:r>
              <a:rPr sz="1800" spc="-50" dirty="0">
                <a:solidFill>
                  <a:srgbClr val="1D4E46"/>
                </a:solidFill>
                <a:latin typeface="Tahoma"/>
                <a:cs typeface="Tahoma"/>
              </a:rPr>
              <a:t>team</a:t>
            </a:r>
            <a:r>
              <a:rPr sz="1800" spc="-85" dirty="0">
                <a:solidFill>
                  <a:srgbClr val="1D4E46"/>
                </a:solidFill>
                <a:latin typeface="Tahoma"/>
                <a:cs typeface="Tahoma"/>
              </a:rPr>
              <a:t> </a:t>
            </a:r>
            <a:r>
              <a:rPr sz="1800" spc="-10" dirty="0">
                <a:solidFill>
                  <a:srgbClr val="1D4E46"/>
                </a:solidFill>
                <a:latin typeface="Tahoma"/>
                <a:cs typeface="Tahoma"/>
              </a:rPr>
              <a:t>scenario</a:t>
            </a:r>
            <a:r>
              <a:rPr sz="1800" spc="-90" dirty="0">
                <a:solidFill>
                  <a:srgbClr val="1D4E46"/>
                </a:solidFill>
                <a:latin typeface="Tahoma"/>
                <a:cs typeface="Tahoma"/>
              </a:rPr>
              <a:t> </a:t>
            </a:r>
            <a:r>
              <a:rPr sz="1800" spc="-20" dirty="0">
                <a:solidFill>
                  <a:srgbClr val="1D4E46"/>
                </a:solidFill>
                <a:latin typeface="Tahoma"/>
                <a:cs typeface="Tahoma"/>
              </a:rPr>
              <a:t>simulation</a:t>
            </a:r>
            <a:endParaRPr sz="1800" dirty="0">
              <a:latin typeface="Tahoma"/>
              <a:cs typeface="Tahoma"/>
            </a:endParaRPr>
          </a:p>
        </p:txBody>
      </p:sp>
      <p:sp>
        <p:nvSpPr>
          <p:cNvPr id="8" name="object 8"/>
          <p:cNvSpPr txBox="1"/>
          <p:nvPr/>
        </p:nvSpPr>
        <p:spPr>
          <a:xfrm>
            <a:off x="1216530" y="5578056"/>
            <a:ext cx="151257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1D4E46"/>
                </a:solidFill>
                <a:latin typeface="Tahoma"/>
                <a:cs typeface="Tahoma"/>
              </a:rPr>
              <a:t>5,</a:t>
            </a:r>
            <a:r>
              <a:rPr lang="en-US" sz="1800" dirty="0">
                <a:solidFill>
                  <a:srgbClr val="1D4E46"/>
                </a:solidFill>
                <a:latin typeface="Tahoma"/>
                <a:cs typeface="Tahoma"/>
              </a:rPr>
              <a:t>880</a:t>
            </a:r>
            <a:r>
              <a:rPr sz="1800" spc="-5" dirty="0">
                <a:solidFill>
                  <a:srgbClr val="1D4E46"/>
                </a:solidFill>
                <a:latin typeface="Tahoma"/>
                <a:cs typeface="Tahoma"/>
              </a:rPr>
              <a:t> </a:t>
            </a:r>
            <a:r>
              <a:rPr sz="1800" spc="-20" dirty="0">
                <a:solidFill>
                  <a:srgbClr val="1D4E46"/>
                </a:solidFill>
                <a:latin typeface="Tahoma"/>
                <a:cs typeface="Tahoma"/>
              </a:rPr>
              <a:t>trainings</a:t>
            </a:r>
            <a:endParaRPr sz="1800" dirty="0">
              <a:latin typeface="Tahoma"/>
              <a:cs typeface="Tahoma"/>
            </a:endParaRPr>
          </a:p>
        </p:txBody>
      </p:sp>
      <p:sp>
        <p:nvSpPr>
          <p:cNvPr id="9" name="object 9"/>
          <p:cNvSpPr txBox="1">
            <a:spLocks noGrp="1"/>
          </p:cNvSpPr>
          <p:nvPr>
            <p:ph type="title"/>
          </p:nvPr>
        </p:nvSpPr>
        <p:spPr>
          <a:xfrm>
            <a:off x="463550" y="463549"/>
            <a:ext cx="6404178" cy="518159"/>
          </a:xfrm>
          <a:prstGeom prst="rect">
            <a:avLst/>
          </a:prstGeom>
        </p:spPr>
        <p:txBody>
          <a:bodyPr vert="horz" wrap="square" lIns="0" tIns="16510" rIns="0" bIns="0" rtlCol="0">
            <a:spAutoFit/>
          </a:bodyPr>
          <a:lstStyle/>
          <a:p>
            <a:pPr marL="12700">
              <a:lnSpc>
                <a:spcPct val="100000"/>
              </a:lnSpc>
              <a:spcBef>
                <a:spcPts val="130"/>
              </a:spcBef>
            </a:pPr>
            <a:r>
              <a:rPr sz="3200" spc="50" dirty="0"/>
              <a:t>Circle</a:t>
            </a:r>
            <a:r>
              <a:rPr sz="3200" spc="-215" dirty="0"/>
              <a:t> </a:t>
            </a:r>
            <a:r>
              <a:rPr sz="3200" spc="75" dirty="0"/>
              <a:t>of</a:t>
            </a:r>
            <a:r>
              <a:rPr sz="3200" spc="-315" dirty="0"/>
              <a:t> </a:t>
            </a:r>
            <a:r>
              <a:rPr sz="3200" spc="-10" dirty="0"/>
              <a:t>Learning</a:t>
            </a:r>
            <a:endParaRPr sz="3200" dirty="0"/>
          </a:p>
        </p:txBody>
      </p:sp>
      <p:sp>
        <p:nvSpPr>
          <p:cNvPr id="10" name="object 10"/>
          <p:cNvSpPr txBox="1"/>
          <p:nvPr/>
        </p:nvSpPr>
        <p:spPr>
          <a:xfrm>
            <a:off x="468630" y="1205166"/>
            <a:ext cx="3136900" cy="567690"/>
          </a:xfrm>
          <a:prstGeom prst="rect">
            <a:avLst/>
          </a:prstGeom>
        </p:spPr>
        <p:txBody>
          <a:bodyPr vert="horz" wrap="square" lIns="0" tIns="12700" rIns="0" bIns="0" rtlCol="0">
            <a:spAutoFit/>
          </a:bodyPr>
          <a:lstStyle/>
          <a:p>
            <a:pPr marR="5080" algn="r">
              <a:lnSpc>
                <a:spcPts val="2130"/>
              </a:lnSpc>
              <a:spcBef>
                <a:spcPts val="100"/>
              </a:spcBef>
            </a:pPr>
            <a:r>
              <a:rPr sz="1800" spc="-35" dirty="0">
                <a:solidFill>
                  <a:srgbClr val="1D4E46"/>
                </a:solidFill>
                <a:latin typeface="Tahoma"/>
                <a:cs typeface="Tahoma"/>
              </a:rPr>
              <a:t>Identified</a:t>
            </a:r>
            <a:r>
              <a:rPr sz="1800" spc="-120" dirty="0">
                <a:solidFill>
                  <a:srgbClr val="1D4E46"/>
                </a:solidFill>
                <a:latin typeface="Tahoma"/>
                <a:cs typeface="Tahoma"/>
              </a:rPr>
              <a:t> </a:t>
            </a:r>
            <a:r>
              <a:rPr sz="1800" dirty="0">
                <a:solidFill>
                  <a:srgbClr val="1D4E46"/>
                </a:solidFill>
                <a:latin typeface="Tahoma"/>
                <a:cs typeface="Tahoma"/>
              </a:rPr>
              <a:t>procedure</a:t>
            </a:r>
            <a:r>
              <a:rPr sz="1800" spc="455" dirty="0">
                <a:solidFill>
                  <a:srgbClr val="1D4E46"/>
                </a:solidFill>
                <a:latin typeface="Tahoma"/>
                <a:cs typeface="Tahoma"/>
              </a:rPr>
              <a:t> </a:t>
            </a:r>
            <a:r>
              <a:rPr sz="1800" dirty="0">
                <a:solidFill>
                  <a:srgbClr val="1D4E46"/>
                </a:solidFill>
                <a:latin typeface="Tahoma"/>
                <a:cs typeface="Tahoma"/>
              </a:rPr>
              <a:t>–</a:t>
            </a:r>
            <a:r>
              <a:rPr sz="1800" spc="-60" dirty="0">
                <a:solidFill>
                  <a:srgbClr val="1D4E46"/>
                </a:solidFill>
                <a:latin typeface="Tahoma"/>
                <a:cs typeface="Tahoma"/>
              </a:rPr>
              <a:t> </a:t>
            </a:r>
            <a:r>
              <a:rPr sz="1800" spc="-10" dirty="0">
                <a:solidFill>
                  <a:srgbClr val="1D4E46"/>
                </a:solidFill>
                <a:latin typeface="Tahoma"/>
                <a:cs typeface="Tahoma"/>
              </a:rPr>
              <a:t>practice</a:t>
            </a:r>
            <a:endParaRPr sz="1800" dirty="0">
              <a:latin typeface="Tahoma"/>
              <a:cs typeface="Tahoma"/>
            </a:endParaRPr>
          </a:p>
          <a:p>
            <a:pPr marR="8255" algn="r">
              <a:lnSpc>
                <a:spcPts val="2130"/>
              </a:lnSpc>
            </a:pPr>
            <a:r>
              <a:rPr sz="1800" spc="-25" dirty="0">
                <a:solidFill>
                  <a:srgbClr val="1D4E46"/>
                </a:solidFill>
                <a:latin typeface="Tahoma"/>
                <a:cs typeface="Tahoma"/>
              </a:rPr>
              <a:t>gap</a:t>
            </a:r>
            <a:endParaRPr sz="1800" dirty="0">
              <a:latin typeface="Tahoma"/>
              <a:cs typeface="Tahoma"/>
            </a:endParaRPr>
          </a:p>
        </p:txBody>
      </p:sp>
      <p:sp>
        <p:nvSpPr>
          <p:cNvPr id="11" name="object 11"/>
          <p:cNvSpPr txBox="1"/>
          <p:nvPr/>
        </p:nvSpPr>
        <p:spPr>
          <a:xfrm>
            <a:off x="8797925" y="1204912"/>
            <a:ext cx="2835910" cy="567690"/>
          </a:xfrm>
          <a:prstGeom prst="rect">
            <a:avLst/>
          </a:prstGeom>
        </p:spPr>
        <p:txBody>
          <a:bodyPr vert="horz" wrap="square" lIns="0" tIns="12700" rIns="0" bIns="0" rtlCol="0">
            <a:spAutoFit/>
          </a:bodyPr>
          <a:lstStyle/>
          <a:p>
            <a:pPr marR="13970" algn="r">
              <a:lnSpc>
                <a:spcPts val="2135"/>
              </a:lnSpc>
              <a:spcBef>
                <a:spcPts val="100"/>
              </a:spcBef>
            </a:pPr>
            <a:r>
              <a:rPr sz="1800" dirty="0">
                <a:solidFill>
                  <a:srgbClr val="0D2722"/>
                </a:solidFill>
                <a:latin typeface="Tahoma"/>
                <a:cs typeface="Tahoma"/>
              </a:rPr>
              <a:t>Use</a:t>
            </a:r>
            <a:r>
              <a:rPr sz="1800" spc="-60" dirty="0">
                <a:solidFill>
                  <a:srgbClr val="0D2722"/>
                </a:solidFill>
                <a:latin typeface="Tahoma"/>
                <a:cs typeface="Tahoma"/>
              </a:rPr>
              <a:t> </a:t>
            </a:r>
            <a:r>
              <a:rPr sz="1800" dirty="0">
                <a:solidFill>
                  <a:srgbClr val="0D2722"/>
                </a:solidFill>
                <a:latin typeface="Tahoma"/>
                <a:cs typeface="Tahoma"/>
              </a:rPr>
              <a:t>of</a:t>
            </a:r>
            <a:r>
              <a:rPr sz="1800" spc="-25" dirty="0">
                <a:solidFill>
                  <a:srgbClr val="0D2722"/>
                </a:solidFill>
                <a:latin typeface="Tahoma"/>
                <a:cs typeface="Tahoma"/>
              </a:rPr>
              <a:t> </a:t>
            </a:r>
            <a:r>
              <a:rPr sz="1800" spc="-20" dirty="0">
                <a:solidFill>
                  <a:srgbClr val="0D2722"/>
                </a:solidFill>
                <a:latin typeface="Tahoma"/>
                <a:cs typeface="Tahoma"/>
              </a:rPr>
              <a:t>local</a:t>
            </a:r>
            <a:r>
              <a:rPr sz="1800" spc="-35" dirty="0">
                <a:solidFill>
                  <a:srgbClr val="0D2722"/>
                </a:solidFill>
                <a:latin typeface="Tahoma"/>
                <a:cs typeface="Tahoma"/>
              </a:rPr>
              <a:t> </a:t>
            </a:r>
            <a:r>
              <a:rPr sz="1800" spc="-50" dirty="0">
                <a:solidFill>
                  <a:srgbClr val="0D2722"/>
                </a:solidFill>
                <a:latin typeface="Tahoma"/>
                <a:cs typeface="Tahoma"/>
              </a:rPr>
              <a:t>data</a:t>
            </a:r>
            <a:r>
              <a:rPr sz="1800" spc="-60" dirty="0">
                <a:solidFill>
                  <a:srgbClr val="0D2722"/>
                </a:solidFill>
                <a:latin typeface="Tahoma"/>
                <a:cs typeface="Tahoma"/>
              </a:rPr>
              <a:t> </a:t>
            </a:r>
            <a:r>
              <a:rPr sz="1800" dirty="0">
                <a:solidFill>
                  <a:srgbClr val="0D2722"/>
                </a:solidFill>
                <a:latin typeface="Tahoma"/>
                <a:cs typeface="Tahoma"/>
              </a:rPr>
              <a:t>for</a:t>
            </a:r>
            <a:r>
              <a:rPr sz="1800" spc="-50" dirty="0">
                <a:solidFill>
                  <a:srgbClr val="0D2722"/>
                </a:solidFill>
                <a:latin typeface="Tahoma"/>
                <a:cs typeface="Tahoma"/>
              </a:rPr>
              <a:t> </a:t>
            </a:r>
            <a:r>
              <a:rPr sz="1800" spc="-10" dirty="0">
                <a:solidFill>
                  <a:srgbClr val="0D2722"/>
                </a:solidFill>
                <a:latin typeface="Tahoma"/>
                <a:cs typeface="Tahoma"/>
              </a:rPr>
              <a:t>local</a:t>
            </a:r>
            <a:r>
              <a:rPr sz="1800" spc="-114" dirty="0">
                <a:solidFill>
                  <a:srgbClr val="0D2722"/>
                </a:solidFill>
                <a:latin typeface="Tahoma"/>
                <a:cs typeface="Tahoma"/>
              </a:rPr>
              <a:t> </a:t>
            </a:r>
            <a:r>
              <a:rPr sz="1800" spc="-25" dirty="0">
                <a:solidFill>
                  <a:srgbClr val="0D2722"/>
                </a:solidFill>
                <a:latin typeface="Tahoma"/>
                <a:cs typeface="Tahoma"/>
              </a:rPr>
              <a:t>QI</a:t>
            </a:r>
            <a:endParaRPr sz="1800" dirty="0">
              <a:latin typeface="Tahoma"/>
              <a:cs typeface="Tahoma"/>
            </a:endParaRPr>
          </a:p>
          <a:p>
            <a:pPr marR="5080" algn="r">
              <a:lnSpc>
                <a:spcPts val="2135"/>
              </a:lnSpc>
            </a:pPr>
            <a:r>
              <a:rPr sz="1800" spc="-35" dirty="0">
                <a:solidFill>
                  <a:srgbClr val="0D2722"/>
                </a:solidFill>
                <a:latin typeface="Tahoma"/>
                <a:cs typeface="Tahoma"/>
              </a:rPr>
              <a:t>Learning</a:t>
            </a:r>
            <a:r>
              <a:rPr sz="1800" spc="-75" dirty="0">
                <a:solidFill>
                  <a:srgbClr val="0D2722"/>
                </a:solidFill>
                <a:latin typeface="Tahoma"/>
                <a:cs typeface="Tahoma"/>
              </a:rPr>
              <a:t> </a:t>
            </a:r>
            <a:r>
              <a:rPr sz="1800" spc="-20" dirty="0">
                <a:solidFill>
                  <a:srgbClr val="0D2722"/>
                </a:solidFill>
                <a:latin typeface="Tahoma"/>
                <a:cs typeface="Tahoma"/>
              </a:rPr>
              <a:t>needs</a:t>
            </a:r>
            <a:endParaRPr sz="1800" dirty="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Picture 3">
            <a:extLst>
              <a:ext uri="{FF2B5EF4-FFF2-40B4-BE49-F238E27FC236}">
                <a16:creationId xmlns:a16="http://schemas.microsoft.com/office/drawing/2014/main" id="{E57217E0-5DD9-035B-81EC-2487162D91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1676" y="2019871"/>
            <a:ext cx="5248417" cy="4040605"/>
          </a:xfrm>
          <a:prstGeom prst="rect">
            <a:avLst/>
          </a:prstGeom>
          <a:noFill/>
        </p:spPr>
      </p:pic>
      <p:pic>
        <p:nvPicPr>
          <p:cNvPr id="6" name="Picture 5">
            <a:extLst>
              <a:ext uri="{FF2B5EF4-FFF2-40B4-BE49-F238E27FC236}">
                <a16:creationId xmlns:a16="http://schemas.microsoft.com/office/drawing/2014/main" id="{03626429-B23E-13A3-6E9D-FDBE27979E7D}"/>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7083073" y="5439553"/>
            <a:ext cx="4431221" cy="1222780"/>
          </a:xfrm>
          <a:prstGeom prst="rect">
            <a:avLst/>
          </a:prstGeom>
          <a:effectLst>
            <a:outerShdw blurRad="252218" sx="102000" sy="102000" algn="ctr" rotWithShape="0">
              <a:prstClr val="black">
                <a:alpha val="21003"/>
              </a:prstClr>
            </a:outerShdw>
          </a:effectLst>
        </p:spPr>
      </p:pic>
      <p:sp>
        <p:nvSpPr>
          <p:cNvPr id="14" name="TextBox 13">
            <a:extLst>
              <a:ext uri="{FF2B5EF4-FFF2-40B4-BE49-F238E27FC236}">
                <a16:creationId xmlns:a16="http://schemas.microsoft.com/office/drawing/2014/main" id="{EE39CA7A-31A3-8B71-C292-339AB298D25D}"/>
              </a:ext>
            </a:extLst>
          </p:cNvPr>
          <p:cNvSpPr txBox="1"/>
          <p:nvPr/>
        </p:nvSpPr>
        <p:spPr>
          <a:xfrm>
            <a:off x="7083073" y="1443841"/>
            <a:ext cx="4291266" cy="3970318"/>
          </a:xfrm>
          <a:prstGeom prst="rect">
            <a:avLst/>
          </a:prstGeom>
          <a:noFill/>
        </p:spPr>
        <p:txBody>
          <a:bodyPr wrap="square">
            <a:spAutoFit/>
          </a:bodyPr>
          <a:lstStyle/>
          <a:p>
            <a:pPr lvl="1"/>
            <a:r>
              <a:rPr lang="en-US" sz="1600" b="1" dirty="0">
                <a:latin typeface="Lato" panose="020F0502020204030203" pitchFamily="34" charset="0"/>
                <a:ea typeface="Lato" panose="020F0502020204030203" pitchFamily="34" charset="0"/>
                <a:cs typeface="Lato" panose="020F0502020204030203" pitchFamily="34" charset="0"/>
              </a:rPr>
              <a:t>	</a:t>
            </a:r>
            <a:r>
              <a:rPr lang="en-US" sz="2800" b="1" dirty="0">
                <a:latin typeface="Lato" panose="020F0502020204030203" pitchFamily="34" charset="0"/>
                <a:ea typeface="Lato" panose="020F0502020204030203" pitchFamily="34" charset="0"/>
                <a:cs typeface="Lato" panose="020F0502020204030203" pitchFamily="34" charset="0"/>
              </a:rPr>
              <a:t>Phase I</a:t>
            </a:r>
          </a:p>
          <a:p>
            <a:pPr marL="285750" lvl="2" indent="-28575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30 hospitals, </a:t>
            </a:r>
          </a:p>
          <a:p>
            <a:pPr marL="285750" lvl="2" indent="-28575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Five regions</a:t>
            </a:r>
          </a:p>
          <a:p>
            <a:pPr marL="285750" lvl="2" indent="-28575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Estimated 300,000 births over 3 years</a:t>
            </a:r>
          </a:p>
          <a:p>
            <a:pPr marL="0" lvl="2"/>
            <a:r>
              <a:rPr lang="en-US" sz="2800" b="1" dirty="0">
                <a:latin typeface="Lato" panose="020F0502020204030203" pitchFamily="34" charset="0"/>
                <a:ea typeface="Lato" panose="020F0502020204030203" pitchFamily="34" charset="0"/>
                <a:cs typeface="Lato" panose="020F0502020204030203" pitchFamily="34" charset="0"/>
              </a:rPr>
              <a:t>	Phase II</a:t>
            </a:r>
          </a:p>
          <a:p>
            <a:pPr marL="285750" lvl="2" indent="-28575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142 hospitals </a:t>
            </a:r>
          </a:p>
          <a:p>
            <a:pPr marL="285750" lvl="2" indent="-28575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Estimated 600,000 over 2 years</a:t>
            </a:r>
          </a:p>
        </p:txBody>
      </p:sp>
      <p:sp>
        <p:nvSpPr>
          <p:cNvPr id="2" name="Text Placeholder 1">
            <a:extLst>
              <a:ext uri="{FF2B5EF4-FFF2-40B4-BE49-F238E27FC236}">
                <a16:creationId xmlns:a16="http://schemas.microsoft.com/office/drawing/2014/main" id="{00EA6914-9B62-8B50-1DE6-0C2A7DB56127}"/>
              </a:ext>
            </a:extLst>
          </p:cNvPr>
          <p:cNvSpPr>
            <a:spLocks noGrp="1"/>
          </p:cNvSpPr>
          <p:nvPr>
            <p:ph type="body" sz="quarter" idx="10"/>
          </p:nvPr>
        </p:nvSpPr>
        <p:spPr/>
        <p:txBody>
          <a:bodyPr/>
          <a:lstStyle/>
          <a:p>
            <a:r>
              <a:rPr lang="en-US" dirty="0"/>
              <a:t>SBBC study in Tanzania</a:t>
            </a:r>
          </a:p>
        </p:txBody>
      </p:sp>
    </p:spTree>
    <p:extLst>
      <p:ext uri="{BB962C8B-B14F-4D97-AF65-F5344CB8AC3E}">
        <p14:creationId xmlns:p14="http://schemas.microsoft.com/office/powerpoint/2010/main" val="28187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CDC5-E152-956A-DC97-378F7389AB74}"/>
              </a:ext>
            </a:extLst>
          </p:cNvPr>
          <p:cNvSpPr>
            <a:spLocks noGrp="1"/>
          </p:cNvSpPr>
          <p:nvPr>
            <p:ph type="ctrTitle"/>
          </p:nvPr>
        </p:nvSpPr>
        <p:spPr>
          <a:xfrm>
            <a:off x="1530722" y="550369"/>
            <a:ext cx="9144000" cy="897392"/>
          </a:xfrm>
        </p:spPr>
        <p:txBody>
          <a:bodyPr/>
          <a:lstStyle/>
          <a:p>
            <a:r>
              <a:rPr lang="en-TZ"/>
              <a:t>Results </a:t>
            </a:r>
          </a:p>
        </p:txBody>
      </p:sp>
      <p:pic>
        <p:nvPicPr>
          <p:cNvPr id="5" name="Picture 4">
            <a:extLst>
              <a:ext uri="{FF2B5EF4-FFF2-40B4-BE49-F238E27FC236}">
                <a16:creationId xmlns:a16="http://schemas.microsoft.com/office/drawing/2014/main" id="{67E85705-8613-FD34-5CB9-F5CA62858E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7535" y="1295361"/>
            <a:ext cx="11130374" cy="5410239"/>
          </a:xfrm>
          <a:prstGeom prst="rect">
            <a:avLst/>
          </a:prstGeom>
        </p:spPr>
      </p:pic>
    </p:spTree>
    <p:extLst>
      <p:ext uri="{BB962C8B-B14F-4D97-AF65-F5344CB8AC3E}">
        <p14:creationId xmlns:p14="http://schemas.microsoft.com/office/powerpoint/2010/main" val="297951501"/>
      </p:ext>
    </p:extLst>
  </p:cSld>
  <p:clrMapOvr>
    <a:masterClrMapping/>
  </p:clrMapOvr>
</p:sld>
</file>

<file path=ppt/theme/theme1.xml><?xml version="1.0" encoding="utf-8"?>
<a:theme xmlns:a="http://schemas.openxmlformats.org/drawingml/2006/main" name="GFF_101_deck">
  <a:themeElements>
    <a:clrScheme name="MerchantCantos - GFF">
      <a:dk1>
        <a:sysClr val="windowText" lastClr="000000"/>
      </a:dk1>
      <a:lt1>
        <a:sysClr val="window" lastClr="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MerchantCantos - GFF">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FF_101_deck">
  <a:themeElements>
    <a:clrScheme name="MerchantCantos - GFF">
      <a:dk1>
        <a:srgbClr val="000000"/>
      </a:dk1>
      <a:lt1>
        <a:srgbClr val="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9FCE9BF927064F98C42DD76ED49955" ma:contentTypeVersion="17" ma:contentTypeDescription="Create a new document." ma:contentTypeScope="" ma:versionID="821203b5a2c1108ef73cc7c8fe8b5e42">
  <xsd:schema xmlns:xsd="http://www.w3.org/2001/XMLSchema" xmlns:xs="http://www.w3.org/2001/XMLSchema" xmlns:p="http://schemas.microsoft.com/office/2006/metadata/properties" xmlns:ns2="0ed46340-9958-4cdf-94eb-2e05d6c6637f" xmlns:ns3="d3398ae2-713c-4198-a379-dac4c3dee16e" xmlns:ns4="3e02667f-0271-471b-bd6e-11a2e16def1d" targetNamespace="http://schemas.microsoft.com/office/2006/metadata/properties" ma:root="true" ma:fieldsID="187a8486dcf18589f17aad2a4b9fe1e7" ns2:_="" ns3:_="" ns4:_="">
    <xsd:import namespace="0ed46340-9958-4cdf-94eb-2e05d6c6637f"/>
    <xsd:import namespace="d3398ae2-713c-4198-a379-dac4c3dee16e"/>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46340-9958-4cdf-94eb-2e05d6c66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398ae2-713c-4198-a379-dac4c3dee1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cea393-cc03-460b-a050-890144b27938}" ma:internalName="TaxCatchAll" ma:showField="CatchAllData" ma:web="d3398ae2-713c-4198-a379-dac4c3dee1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e02667f-0271-471b-bd6e-11a2e16def1d" xsi:nil="true"/>
    <lcf76f155ced4ddcb4097134ff3c332f xmlns="0ed46340-9958-4cdf-94eb-2e05d6c6637f">
      <Terms xmlns="http://schemas.microsoft.com/office/infopath/2007/PartnerControls"/>
    </lcf76f155ced4ddcb4097134ff3c332f>
    <SharedWithUsers xmlns="d3398ae2-713c-4198-a379-dac4c3dee16e">
      <UserInfo>
        <DisplayName>Anna Astvatsatryan</DisplayName>
        <AccountId>72</AccountId>
        <AccountType/>
      </UserInfo>
      <UserInfo>
        <DisplayName>Monique Vledder</DisplayName>
        <AccountId>222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04BE76-900F-405E-8C6B-3527751FB12E}"/>
</file>

<file path=customXml/itemProps2.xml><?xml version="1.0" encoding="utf-8"?>
<ds:datastoreItem xmlns:ds="http://schemas.openxmlformats.org/officeDocument/2006/customXml" ds:itemID="{298BDFA1-675D-40DC-9D7A-D54344240860}">
  <ds:schemaRefs>
    <ds:schemaRef ds:uri="3e02667f-0271-471b-bd6e-11a2e16def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0ed46340-9958-4cdf-94eb-2e05d6c6637f"/>
    <ds:schemaRef ds:uri="d3398ae2-713c-4198-a379-dac4c3dee16e"/>
  </ds:schemaRefs>
</ds:datastoreItem>
</file>

<file path=customXml/itemProps3.xml><?xml version="1.0" encoding="utf-8"?>
<ds:datastoreItem xmlns:ds="http://schemas.openxmlformats.org/officeDocument/2006/customXml" ds:itemID="{68D8734A-0FF8-4B5F-9527-F68CB83022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12013</TotalTime>
  <Words>893</Words>
  <Application>Microsoft Office PowerPoint</Application>
  <PresentationFormat>Widescreen</PresentationFormat>
  <Paragraphs>108</Paragraphs>
  <Slides>15</Slides>
  <Notes>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15</vt:i4>
      </vt:variant>
    </vt:vector>
  </HeadingPairs>
  <TitlesOfParts>
    <vt:vector size="33" baseType="lpstr">
      <vt:lpstr>Arial</vt:lpstr>
      <vt:lpstr>Baskerville</vt:lpstr>
      <vt:lpstr>Calibri</vt:lpstr>
      <vt:lpstr>Courier New</vt:lpstr>
      <vt:lpstr>Gotham</vt:lpstr>
      <vt:lpstr>Lato</vt:lpstr>
      <vt:lpstr>Lato Light</vt:lpstr>
      <vt:lpstr>Nunito Sans 12pt Normal</vt:lpstr>
      <vt:lpstr>Poppins</vt:lpstr>
      <vt:lpstr>Poppins Light</vt:lpstr>
      <vt:lpstr>Poppins SemiBold</vt:lpstr>
      <vt:lpstr>Segoe UI</vt:lpstr>
      <vt:lpstr>Tahoma</vt:lpstr>
      <vt:lpstr>Times New Roman</vt:lpstr>
      <vt:lpstr>Verdana</vt:lpstr>
      <vt:lpstr>Wingdings</vt:lpstr>
      <vt:lpstr>GFF_101_deck</vt:lpstr>
      <vt:lpstr>1_GFF_101_deck</vt:lpstr>
      <vt:lpstr>Safer Birth Bundle of Care (SBBC)   GFP retreat  May 2025</vt:lpstr>
      <vt:lpstr>PowerPoint Presentation</vt:lpstr>
      <vt:lpstr>PowerPoint Presentation</vt:lpstr>
      <vt:lpstr>PowerPoint Presentation</vt:lpstr>
      <vt:lpstr>PowerPoint Presentation</vt:lpstr>
      <vt:lpstr>PowerPoint Presentation</vt:lpstr>
      <vt:lpstr>Circle of Learning</vt:lpstr>
      <vt:lpstr>PowerPoint Presentation</vt:lpstr>
      <vt:lpstr>Results </vt:lpstr>
      <vt:lpstr>PowerPoint Presentation</vt:lpstr>
      <vt:lpstr>PowerPoint Presentation</vt:lpstr>
      <vt:lpstr>PowerPoint Presentation</vt:lpstr>
      <vt:lpstr>Main lessons learned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GFF -   the country-led catalyst for health and nutrition</dc:title>
  <dc:creator>Sneha Kanneganti</dc:creator>
  <cp:lastModifiedBy>Pascal Franck Hildebert</cp:lastModifiedBy>
  <cp:revision>26</cp:revision>
  <cp:lastPrinted>2019-01-07T18:15:40Z</cp:lastPrinted>
  <dcterms:created xsi:type="dcterms:W3CDTF">2018-02-28T21:56:40Z</dcterms:created>
  <dcterms:modified xsi:type="dcterms:W3CDTF">2025-05-14T14:32:09Z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be16eaccf4749f086104f7c67297f76">
    <vt:lpwstr>World Bank|bc205cc9-8a56-48a3-9f30-b099e7707c1b</vt:lpwstr>
  </property>
  <property fmtid="{D5CDD505-2E9C-101B-9397-08002B2CF9AE}" pid="3" name="WBDocs_Category">
    <vt:lpwstr/>
  </property>
  <property fmtid="{D5CDD505-2E9C-101B-9397-08002B2CF9AE}" pid="4" name="n51c50147e554be9a5479ee6e2785bf7">
    <vt:lpwstr/>
  </property>
  <property fmtid="{D5CDD505-2E9C-101B-9397-08002B2CF9AE}" pid="5" name="WBDocs_Business_Function">
    <vt:lpwstr/>
  </property>
  <property fmtid="{D5CDD505-2E9C-101B-9397-08002B2CF9AE}" pid="6" name="d744a75525f04a8c9e54f4ed11bfe7c0">
    <vt:lpwstr/>
  </property>
  <property fmtid="{D5CDD505-2E9C-101B-9397-08002B2CF9AE}" pid="7" name="Organization">
    <vt:lpwstr>3;#World Bank|bc205cc9-8a56-48a3-9f30-b099e7707c1b</vt:lpwstr>
  </property>
  <property fmtid="{D5CDD505-2E9C-101B-9397-08002B2CF9AE}" pid="8" name="WBDocs_Topic">
    <vt:lpwstr/>
  </property>
  <property fmtid="{D5CDD505-2E9C-101B-9397-08002B2CF9AE}" pid="9" name="ContentTypeId">
    <vt:lpwstr>0x010100D29FCE9BF927064F98C42DD76ED49955</vt:lpwstr>
  </property>
  <property fmtid="{D5CDD505-2E9C-101B-9397-08002B2CF9AE}" pid="10" name="WBDocs_Originating_Unit">
    <vt:lpwstr>327;#GHNDR|3743b13f-1248-49d2-9560-cc87b6e9122c</vt:lpwstr>
  </property>
  <property fmtid="{D5CDD505-2E9C-101B-9397-08002B2CF9AE}" pid="11" name="hbe71f8dfd024405860d37e862f27a82">
    <vt:lpwstr/>
  </property>
  <property fmtid="{D5CDD505-2E9C-101B-9397-08002B2CF9AE}" pid="12" name="TaxKeyword">
    <vt:lpwstr/>
  </property>
  <property fmtid="{D5CDD505-2E9C-101B-9397-08002B2CF9AE}" pid="13" name="WBDocs_Language">
    <vt:lpwstr/>
  </property>
  <property fmtid="{D5CDD505-2E9C-101B-9397-08002B2CF9AE}" pid="14" name="pf1bc08d06b541998378c6b8090400d8">
    <vt:lpwstr/>
  </property>
  <property fmtid="{D5CDD505-2E9C-101B-9397-08002B2CF9AE}" pid="15" name="m23003d518f743f49dcbc82909afe93a">
    <vt:lpwstr/>
  </property>
  <property fmtid="{D5CDD505-2E9C-101B-9397-08002B2CF9AE}" pid="16" name="TaxKeywordTaxHTField">
    <vt:lpwstr/>
  </property>
  <property fmtid="{D5CDD505-2E9C-101B-9397-08002B2CF9AE}" pid="17" name="WBDocs_Local_Document_Type">
    <vt:lpwstr/>
  </property>
  <property fmtid="{D5CDD505-2E9C-101B-9397-08002B2CF9AE}" pid="18" name="WBDocs_Country">
    <vt:lpwstr/>
  </property>
  <property fmtid="{D5CDD505-2E9C-101B-9397-08002B2CF9AE}" pid="19" name="SharedWithUsers">
    <vt:lpwstr>72;#Anna Astvatsatryan;#222;#Monique Vledder</vt:lpwstr>
  </property>
  <property fmtid="{D5CDD505-2E9C-101B-9397-08002B2CF9AE}" pid="20" name="MSIP_Label_e81acc0d-dcc4-4dc9-a2c5-be70b05a2fe6_Enabled">
    <vt:lpwstr>true</vt:lpwstr>
  </property>
  <property fmtid="{D5CDD505-2E9C-101B-9397-08002B2CF9AE}" pid="21" name="MSIP_Label_e81acc0d-dcc4-4dc9-a2c5-be70b05a2fe6_SetDate">
    <vt:lpwstr>2022-11-06T19:58:54Z</vt:lpwstr>
  </property>
  <property fmtid="{D5CDD505-2E9C-101B-9397-08002B2CF9AE}" pid="22" name="MSIP_Label_e81acc0d-dcc4-4dc9-a2c5-be70b05a2fe6_Method">
    <vt:lpwstr>Privileged</vt:lpwstr>
  </property>
  <property fmtid="{D5CDD505-2E9C-101B-9397-08002B2CF9AE}" pid="23" name="MSIP_Label_e81acc0d-dcc4-4dc9-a2c5-be70b05a2fe6_Name">
    <vt:lpwstr>e81acc0d-dcc4-4dc9-a2c5-be70b05a2fe6</vt:lpwstr>
  </property>
  <property fmtid="{D5CDD505-2E9C-101B-9397-08002B2CF9AE}" pid="24" name="MSIP_Label_e81acc0d-dcc4-4dc9-a2c5-be70b05a2fe6_SiteId">
    <vt:lpwstr>a00de4ec-48a8-43a6-be74-e31274e2060d</vt:lpwstr>
  </property>
  <property fmtid="{D5CDD505-2E9C-101B-9397-08002B2CF9AE}" pid="25" name="MSIP_Label_e81acc0d-dcc4-4dc9-a2c5-be70b05a2fe6_ActionId">
    <vt:lpwstr>80c84853-ec22-4545-a277-a2eaf3f96462</vt:lpwstr>
  </property>
  <property fmtid="{D5CDD505-2E9C-101B-9397-08002B2CF9AE}" pid="26" name="MSIP_Label_e81acc0d-dcc4-4dc9-a2c5-be70b05a2fe6_ContentBits">
    <vt:lpwstr>0</vt:lpwstr>
  </property>
  <property fmtid="{D5CDD505-2E9C-101B-9397-08002B2CF9AE}" pid="27" name="MerckAIPLabel">
    <vt:lpwstr>NotClassified</vt:lpwstr>
  </property>
  <property fmtid="{D5CDD505-2E9C-101B-9397-08002B2CF9AE}" pid="28" name="MerckAIPDataExchange">
    <vt:lpwstr>!MRKMIP@NotClassified</vt:lpwstr>
  </property>
  <property fmtid="{D5CDD505-2E9C-101B-9397-08002B2CF9AE}" pid="29" name="MediaServiceImageTags">
    <vt:lpwstr/>
  </property>
</Properties>
</file>