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4"/>
    <p:sldMasterId id="2147484270" r:id="rId5"/>
  </p:sldMasterIdLst>
  <p:notesMasterIdLst>
    <p:notesMasterId r:id="rId21"/>
  </p:notesMasterIdLst>
  <p:handoutMasterIdLst>
    <p:handoutMasterId r:id="rId22"/>
  </p:handoutMasterIdLst>
  <p:sldIdLst>
    <p:sldId id="2147375630" r:id="rId6"/>
    <p:sldId id="2147375631" r:id="rId7"/>
    <p:sldId id="2147375633" r:id="rId8"/>
    <p:sldId id="2147375629" r:id="rId9"/>
    <p:sldId id="327" r:id="rId10"/>
    <p:sldId id="594" r:id="rId11"/>
    <p:sldId id="2147376066" r:id="rId12"/>
    <p:sldId id="328" r:id="rId13"/>
    <p:sldId id="4754" r:id="rId14"/>
    <p:sldId id="2147376060" r:id="rId15"/>
    <p:sldId id="4790" r:id="rId16"/>
    <p:sldId id="4818" r:id="rId17"/>
    <p:sldId id="622" r:id="rId18"/>
    <p:sldId id="2147376065" r:id="rId19"/>
    <p:sldId id="2147475575" r:id="rId20"/>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1D2C9-00A8-4AD3-B195-E36BD3CF3D1D}">
          <p14:sldIdLst>
            <p14:sldId id="2147375630"/>
            <p14:sldId id="2147375631"/>
            <p14:sldId id="2147375633"/>
            <p14:sldId id="2147375629"/>
            <p14:sldId id="327"/>
            <p14:sldId id="594"/>
            <p14:sldId id="2147376066"/>
            <p14:sldId id="328"/>
            <p14:sldId id="4754"/>
            <p14:sldId id="2147376060"/>
            <p14:sldId id="4790"/>
            <p14:sldId id="4818"/>
            <p14:sldId id="622"/>
            <p14:sldId id="2147376065"/>
            <p14:sldId id="2147475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F9B29-1A5A-72FB-569E-A17D2934D8D6}" name="Michael Otto Matheke-Fischer" initials="MMF" userId="Michael Otto Matheke-Fischer" providerId="None"/>
  <p188:author id="{948CE82E-94BB-3C61-23CE-329AAE70712B}" name="Allen, Mark F" initials="AMF" userId="S::allemar3@merck.com::66853d3e-afb5-48cc-b101-2d586c4fb383" providerId="AD"/>
  <p188:author id="{68E37C32-BEE5-1D8A-DB92-64E4D7BED2CC}" name="Ali Winoto Subandoro" initials="AS" userId="S::asubandoro@worldbank.org::0a4b7ebb-47a1-4aaa-bc07-30008d5ab611" providerId="AD"/>
  <p188:author id="{B1C45060-EC09-F509-9546-D0FC32B4143E}" name="Nansia Constantinou" initials="NC" userId="S::nconstantinou@worldbankgroup.org::fb4d780d-4f20-4eca-af60-7f24b4a0955e" providerId="AD"/>
  <p188:author id="{C6B12570-3A09-2014-39DC-9198D2EE1B4D}" name="Michael Matheke-Fischer" initials="MM" userId="S::mmathekefischer@worldbank.org::fdae9284-ecd4-4529-8e66-65d015dd9306" providerId="AD"/>
  <p188:author id="{D4F6D3B1-975B-5A21-02ED-B52D1C65B59E}" name="Alison Morgan" initials="AM" userId="S::amorgan3@worldbank.org::4f19c8b6-60c1-4693-b023-8564a5a2de57" providerId="AD"/>
  <p188:author id="{34D93DC6-5C0D-C8E6-8E2A-F13C5232C00D}" name="Amir Aman Hagos" initials="AH" userId="S::ahagos1@worldbank.org::cb9f6d81-d02e-4acd-bbb7-dc30fbfcd556" providerId="AD"/>
  <p188:author id="{06DA8FC6-0914-5053-B336-AA344ACD5635}" name="Sneha Kanneganti" initials="SK" userId="S::skanneganti@worldbank.org::ee42941e-4917-44e5-af0e-9f0c5bcc0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phanie Saulsbury" initials="SLS" lastIdx="11" clrIdx="6"/>
  <p:cmAuthor id="1" name="Luc Laviolette" initials="LL" lastIdx="16" clrIdx="0"/>
  <p:cmAuthor id="8" name="Carolyn Reynolds" initials="CR" lastIdx="8" clrIdx="7"/>
  <p:cmAuthor id="2" name="Jessica Rae Brown" initials="JRB" lastIdx="16" clrIdx="1"/>
  <p:cmAuthor id="9" name="Augustina Nikolova" initials="AN" lastIdx="2" clrIdx="8"/>
  <p:cmAuthor id="3" name="Monique Vledder" initials="MV" lastIdx="22" clrIdx="2"/>
  <p:cmAuthor id="10" name="Ellen Van De Poel" initials="EVDP" lastIdx="3" clrIdx="9"/>
  <p:cmAuthor id="4" name="Marion Jane Cros" initials="MJC" lastIdx="1" clrIdx="3"/>
  <p:cmAuthor id="11" name="Anita Sharma" initials="AS" lastIdx="12" clrIdx="10"/>
  <p:cmAuthor id="5" name="Mirja Channa Sjoblom" initials="MCS" lastIdx="2" clrIdx="4"/>
  <p:cmAuthor id="12" name="Sneha Kanneganti" initials="SK" lastIdx="2" clrIdx="11">
    <p:extLst>
      <p:ext uri="{19B8F6BF-5375-455C-9EA6-DF929625EA0E}">
        <p15:presenceInfo xmlns:p15="http://schemas.microsoft.com/office/powerpoint/2012/main" userId="S::skanneganti@worldbank.org::ee42941e-4917-44e5-af0e-9f0c5bcc09b6" providerId="AD"/>
      </p:ext>
    </p:extLst>
  </p:cmAuthor>
  <p:cmAuthor id="6" name="John Borrazzo" initials="JB"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29C"/>
    <a:srgbClr val="ECE856"/>
    <a:srgbClr val="E1DC19"/>
    <a:srgbClr val="EAE644"/>
    <a:srgbClr val="D3CF17"/>
    <a:srgbClr val="E9E537"/>
    <a:srgbClr val="EDEA5D"/>
    <a:srgbClr val="D0CB17"/>
    <a:srgbClr val="7A1F6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476AD-EA1E-4574-9E6B-AF476DD60C3F}" v="1" dt="2025-05-14T14:32:08.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5" autoAdjust="0"/>
  </p:normalViewPr>
  <p:slideViewPr>
    <p:cSldViewPr snapToGrid="0">
      <p:cViewPr varScale="1">
        <p:scale>
          <a:sx n="44" d="100"/>
          <a:sy n="44" d="100"/>
        </p:scale>
        <p:origin x="1500" y="260"/>
      </p:cViewPr>
      <p:guideLst/>
    </p:cSldViewPr>
  </p:slideViewPr>
  <p:notesTextViewPr>
    <p:cViewPr>
      <p:scale>
        <a:sx n="1" d="1"/>
        <a:sy n="1" d="1"/>
      </p:scale>
      <p:origin x="0" y="0"/>
    </p:cViewPr>
  </p:notesTextViewPr>
  <p:notesViewPr>
    <p:cSldViewPr snapToGrid="0">
      <p:cViewPr>
        <p:scale>
          <a:sx n="1" d="2"/>
          <a:sy n="1" d="2"/>
        </p:scale>
        <p:origin x="2688" y="-1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2E432-95E6-42AF-BDB2-1AA830225F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9D4063B-69A2-4675-BE41-463E4C9D920D}">
      <dgm:prSet custT="1"/>
      <dgm:spPr/>
      <dgm:t>
        <a:bodyPr/>
        <a:lstStyle/>
        <a:p>
          <a:pPr>
            <a:lnSpc>
              <a:spcPct val="100000"/>
            </a:lnSpc>
            <a:defRPr sz="2000"/>
          </a:pPr>
          <a:r>
            <a:rPr dirty="0"/>
            <a:t>Film </a:t>
          </a:r>
          <a:r>
            <a:t>sur </a:t>
          </a:r>
          <a:r>
            <a:rPr lang="en-US"/>
            <a:t>la </a:t>
          </a:r>
          <a:r>
            <a:t>SBBC</a:t>
          </a:r>
          <a:endParaRPr lang="en-US" sz="2000" dirty="0"/>
        </a:p>
      </dgm:t>
    </dgm:pt>
    <dgm:pt modelId="{6E639332-E955-4720-8B8B-9DB9778DDC25}" type="parTrans" cxnId="{B4C680BF-585D-4FE2-A1E5-1C6F08CF9115}">
      <dgm:prSet/>
      <dgm:spPr/>
      <dgm:t>
        <a:bodyPr/>
        <a:lstStyle/>
        <a:p>
          <a:endParaRPr lang="en-US"/>
        </a:p>
      </dgm:t>
    </dgm:pt>
    <dgm:pt modelId="{7CB805A1-315D-4051-90FC-A0B5FB190F93}" type="sibTrans" cxnId="{B4C680BF-585D-4FE2-A1E5-1C6F08CF9115}">
      <dgm:prSet/>
      <dgm:spPr/>
      <dgm:t>
        <a:bodyPr/>
        <a:lstStyle/>
        <a:p>
          <a:endParaRPr lang="en-US"/>
        </a:p>
      </dgm:t>
    </dgm:pt>
    <dgm:pt modelId="{3D9DBEF7-3097-4E87-AF78-DA5D9783117D}">
      <dgm:prSet custT="1"/>
      <dgm:spPr/>
      <dgm:t>
        <a:bodyPr/>
        <a:lstStyle/>
        <a:p>
          <a:pPr>
            <a:lnSpc>
              <a:spcPct val="100000"/>
            </a:lnSpc>
            <a:defRPr sz="2000"/>
          </a:pPr>
          <a:r>
            <a:rPr dirty="0"/>
            <a:t>Aperçu du SBBC</a:t>
          </a:r>
          <a:endParaRPr lang="en-US" sz="2000" dirty="0"/>
        </a:p>
      </dgm:t>
    </dgm:pt>
    <dgm:pt modelId="{2A6899EE-813B-4DEE-9EAF-E1F664A11D75}" type="parTrans" cxnId="{522A4CA6-AA27-4CF3-B9FD-850F6D94F514}">
      <dgm:prSet/>
      <dgm:spPr/>
      <dgm:t>
        <a:bodyPr/>
        <a:lstStyle/>
        <a:p>
          <a:endParaRPr lang="en-US"/>
        </a:p>
      </dgm:t>
    </dgm:pt>
    <dgm:pt modelId="{1065AF5B-35A2-4EDF-B679-9329B35E7651}" type="sibTrans" cxnId="{522A4CA6-AA27-4CF3-B9FD-850F6D94F514}">
      <dgm:prSet/>
      <dgm:spPr/>
      <dgm:t>
        <a:bodyPr/>
        <a:lstStyle/>
        <a:p>
          <a:endParaRPr lang="en-US"/>
        </a:p>
      </dgm:t>
    </dgm:pt>
    <dgm:pt modelId="{A0063812-5E7E-4C47-A0FD-F52F10CE921D}">
      <dgm:prSet custT="1"/>
      <dgm:spPr/>
      <dgm:t>
        <a:bodyPr/>
        <a:lstStyle/>
        <a:p>
          <a:pPr>
            <a:lnSpc>
              <a:spcPct val="100000"/>
            </a:lnSpc>
            <a:defRPr sz="2000"/>
          </a:pPr>
          <a:r>
            <a:rPr sz="2000" dirty="0"/>
            <a:t>Échanges et exercices pratiques</a:t>
          </a:r>
        </a:p>
      </dgm:t>
    </dgm:pt>
    <dgm:pt modelId="{FDD88D2B-70AD-4851-9EC3-23336BD5C71B}" type="parTrans" cxnId="{36E3CEC0-7627-4132-A92A-CBDE1E9EC354}">
      <dgm:prSet/>
      <dgm:spPr/>
      <dgm:t>
        <a:bodyPr/>
        <a:lstStyle/>
        <a:p>
          <a:endParaRPr lang="en-US"/>
        </a:p>
      </dgm:t>
    </dgm:pt>
    <dgm:pt modelId="{6A8FE29B-69D3-4980-B52C-6903AD1FAEEC}" type="sibTrans" cxnId="{36E3CEC0-7627-4132-A92A-CBDE1E9EC354}">
      <dgm:prSet/>
      <dgm:spPr/>
      <dgm:t>
        <a:bodyPr/>
        <a:lstStyle/>
        <a:p>
          <a:endParaRPr lang="en-US"/>
        </a:p>
      </dgm:t>
    </dgm:pt>
    <dgm:pt modelId="{FA221E8B-F365-4387-AA27-D7FC6F8033B2}" type="pres">
      <dgm:prSet presAssocID="{47D2E432-95E6-42AF-BDB2-1AA830225F1F}" presName="root" presStyleCnt="0">
        <dgm:presLayoutVars>
          <dgm:dir/>
          <dgm:resizeHandles val="exact"/>
        </dgm:presLayoutVars>
      </dgm:prSet>
      <dgm:spPr/>
    </dgm:pt>
    <dgm:pt modelId="{12E60D98-6961-405F-B6C5-4AD24143ABF3}" type="pres">
      <dgm:prSet presAssocID="{A9D4063B-69A2-4675-BE41-463E4C9D920D}" presName="compNode" presStyleCnt="0"/>
      <dgm:spPr/>
    </dgm:pt>
    <dgm:pt modelId="{D82394DB-4570-4CDF-B6B0-2F6C9C9A93FE}" type="pres">
      <dgm:prSet presAssocID="{A9D4063B-69A2-4675-BE41-463E4C9D920D}" presName="bgRect" presStyleLbl="bgShp" presStyleIdx="0" presStyleCnt="3" custLinFactNeighborY="1314"/>
      <dgm:spPr/>
    </dgm:pt>
    <dgm:pt modelId="{73B749CB-8C04-4534-8948-F0D05AC490BD}" type="pres">
      <dgm:prSet presAssocID="{A9D4063B-69A2-4675-BE41-463E4C9D920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ideo camera outline"/>
        </a:ext>
      </dgm:extLst>
    </dgm:pt>
    <dgm:pt modelId="{F9E672AD-E969-4922-BC1A-A18851A0AD0A}" type="pres">
      <dgm:prSet presAssocID="{A9D4063B-69A2-4675-BE41-463E4C9D920D}" presName="spaceRect" presStyleCnt="0"/>
      <dgm:spPr/>
    </dgm:pt>
    <dgm:pt modelId="{A9C7810E-815B-4E60-A8A3-64A420F9806B}" type="pres">
      <dgm:prSet presAssocID="{A9D4063B-69A2-4675-BE41-463E4C9D920D}" presName="parTx" presStyleLbl="revTx" presStyleIdx="0" presStyleCnt="3">
        <dgm:presLayoutVars>
          <dgm:chMax val="0"/>
          <dgm:chPref val="0"/>
        </dgm:presLayoutVars>
      </dgm:prSet>
      <dgm:spPr/>
    </dgm:pt>
    <dgm:pt modelId="{864E87BE-381A-485C-9EF8-CA131D6A00B3}" type="pres">
      <dgm:prSet presAssocID="{7CB805A1-315D-4051-90FC-A0B5FB190F93}" presName="sibTrans" presStyleCnt="0"/>
      <dgm:spPr/>
    </dgm:pt>
    <dgm:pt modelId="{31B7B90C-A8A4-466B-914F-E1BB09F01C71}" type="pres">
      <dgm:prSet presAssocID="{3D9DBEF7-3097-4E87-AF78-DA5D9783117D}" presName="compNode" presStyleCnt="0"/>
      <dgm:spPr/>
    </dgm:pt>
    <dgm:pt modelId="{AA952561-B2AF-4682-9BB5-93B6BC11372C}" type="pres">
      <dgm:prSet presAssocID="{3D9DBEF7-3097-4E87-AF78-DA5D9783117D}" presName="bgRect" presStyleLbl="bgShp" presStyleIdx="1" presStyleCnt="3" custScaleY="138462"/>
      <dgm:spPr/>
    </dgm:pt>
    <dgm:pt modelId="{A88297F1-AF28-4624-9F47-EA38EF0300E3}" type="pres">
      <dgm:prSet presAssocID="{3D9DBEF7-3097-4E87-AF78-DA5D9783117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bar chart with solid fill"/>
        </a:ext>
      </dgm:extLst>
    </dgm:pt>
    <dgm:pt modelId="{0C84D5B9-9ECF-46C4-B8BC-B7AAAE9C8426}" type="pres">
      <dgm:prSet presAssocID="{3D9DBEF7-3097-4E87-AF78-DA5D9783117D}" presName="spaceRect" presStyleCnt="0"/>
      <dgm:spPr/>
    </dgm:pt>
    <dgm:pt modelId="{2C8478C6-8058-4EA6-8DE4-E20CA9B91C20}" type="pres">
      <dgm:prSet presAssocID="{3D9DBEF7-3097-4E87-AF78-DA5D9783117D}" presName="parTx" presStyleLbl="revTx" presStyleIdx="1" presStyleCnt="3">
        <dgm:presLayoutVars>
          <dgm:chMax val="0"/>
          <dgm:chPref val="0"/>
        </dgm:presLayoutVars>
      </dgm:prSet>
      <dgm:spPr/>
    </dgm:pt>
    <dgm:pt modelId="{21DCD8C5-63DD-4019-8284-686E1C5DDEB6}" type="pres">
      <dgm:prSet presAssocID="{1065AF5B-35A2-4EDF-B679-9329B35E7651}" presName="sibTrans" presStyleCnt="0"/>
      <dgm:spPr/>
    </dgm:pt>
    <dgm:pt modelId="{3D168108-D5F8-4413-B4C8-886D12BAC9D7}" type="pres">
      <dgm:prSet presAssocID="{A0063812-5E7E-4C47-A0FD-F52F10CE921D}" presName="compNode" presStyleCnt="0"/>
      <dgm:spPr/>
    </dgm:pt>
    <dgm:pt modelId="{762EEFAB-1F5B-460B-990D-00862375E51B}" type="pres">
      <dgm:prSet presAssocID="{A0063812-5E7E-4C47-A0FD-F52F10CE921D}" presName="bgRect" presStyleLbl="bgShp" presStyleIdx="2" presStyleCnt="3"/>
      <dgm:spPr/>
    </dgm:pt>
    <dgm:pt modelId="{24FACBDF-69E5-4D64-ABDD-0912474BEAB6}" type="pres">
      <dgm:prSet presAssocID="{A0063812-5E7E-4C47-A0FD-F52F10CE921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with solid fill"/>
        </a:ext>
      </dgm:extLst>
    </dgm:pt>
    <dgm:pt modelId="{16EC7D5A-2640-4183-8529-3679B778C105}" type="pres">
      <dgm:prSet presAssocID="{A0063812-5E7E-4C47-A0FD-F52F10CE921D}" presName="spaceRect" presStyleCnt="0"/>
      <dgm:spPr/>
    </dgm:pt>
    <dgm:pt modelId="{19A1A502-A5B4-4E4E-86D7-9D8C135A83EE}" type="pres">
      <dgm:prSet presAssocID="{A0063812-5E7E-4C47-A0FD-F52F10CE921D}" presName="parTx" presStyleLbl="revTx" presStyleIdx="2" presStyleCnt="3">
        <dgm:presLayoutVars>
          <dgm:chMax val="0"/>
          <dgm:chPref val="0"/>
        </dgm:presLayoutVars>
      </dgm:prSet>
      <dgm:spPr/>
    </dgm:pt>
  </dgm:ptLst>
  <dgm:cxnLst>
    <dgm:cxn modelId="{12994A24-4445-4D26-A73E-710BF63DBD19}" type="presOf" srcId="{47D2E432-95E6-42AF-BDB2-1AA830225F1F}" destId="{FA221E8B-F365-4387-AA27-D7FC6F8033B2}" srcOrd="0" destOrd="0" presId="urn:microsoft.com/office/officeart/2018/2/layout/IconVerticalSolidList"/>
    <dgm:cxn modelId="{A232628B-052C-448F-BF8F-1876CC934F58}" type="presOf" srcId="{3D9DBEF7-3097-4E87-AF78-DA5D9783117D}" destId="{2C8478C6-8058-4EA6-8DE4-E20CA9B91C20}" srcOrd="0" destOrd="0" presId="urn:microsoft.com/office/officeart/2018/2/layout/IconVerticalSolidList"/>
    <dgm:cxn modelId="{E18C26A2-71BA-4A5B-9D19-64CA075387F0}" type="presOf" srcId="{A9D4063B-69A2-4675-BE41-463E4C9D920D}" destId="{A9C7810E-815B-4E60-A8A3-64A420F9806B}" srcOrd="0" destOrd="0" presId="urn:microsoft.com/office/officeart/2018/2/layout/IconVerticalSolidList"/>
    <dgm:cxn modelId="{522A4CA6-AA27-4CF3-B9FD-850F6D94F514}" srcId="{47D2E432-95E6-42AF-BDB2-1AA830225F1F}" destId="{3D9DBEF7-3097-4E87-AF78-DA5D9783117D}" srcOrd="1" destOrd="0" parTransId="{2A6899EE-813B-4DEE-9EAF-E1F664A11D75}" sibTransId="{1065AF5B-35A2-4EDF-B679-9329B35E7651}"/>
    <dgm:cxn modelId="{B4C680BF-585D-4FE2-A1E5-1C6F08CF9115}" srcId="{47D2E432-95E6-42AF-BDB2-1AA830225F1F}" destId="{A9D4063B-69A2-4675-BE41-463E4C9D920D}" srcOrd="0" destOrd="0" parTransId="{6E639332-E955-4720-8B8B-9DB9778DDC25}" sibTransId="{7CB805A1-315D-4051-90FC-A0B5FB190F93}"/>
    <dgm:cxn modelId="{36E3CEC0-7627-4132-A92A-CBDE1E9EC354}" srcId="{47D2E432-95E6-42AF-BDB2-1AA830225F1F}" destId="{A0063812-5E7E-4C47-A0FD-F52F10CE921D}" srcOrd="2" destOrd="0" parTransId="{FDD88D2B-70AD-4851-9EC3-23336BD5C71B}" sibTransId="{6A8FE29B-69D3-4980-B52C-6903AD1FAEEC}"/>
    <dgm:cxn modelId="{7908C1FF-9E9B-4271-A5D9-DAC40295B43A}" type="presOf" srcId="{A0063812-5E7E-4C47-A0FD-F52F10CE921D}" destId="{19A1A502-A5B4-4E4E-86D7-9D8C135A83EE}" srcOrd="0" destOrd="0" presId="urn:microsoft.com/office/officeart/2018/2/layout/IconVerticalSolidList"/>
    <dgm:cxn modelId="{3F9AAA94-BE72-42F7-968B-584B776700A3}" type="presParOf" srcId="{FA221E8B-F365-4387-AA27-D7FC6F8033B2}" destId="{12E60D98-6961-405F-B6C5-4AD24143ABF3}" srcOrd="0" destOrd="0" presId="urn:microsoft.com/office/officeart/2018/2/layout/IconVerticalSolidList"/>
    <dgm:cxn modelId="{39A7A99C-E5FF-46F1-9EB7-76674D9630AE}" type="presParOf" srcId="{12E60D98-6961-405F-B6C5-4AD24143ABF3}" destId="{D82394DB-4570-4CDF-B6B0-2F6C9C9A93FE}" srcOrd="0" destOrd="0" presId="urn:microsoft.com/office/officeart/2018/2/layout/IconVerticalSolidList"/>
    <dgm:cxn modelId="{93C5EEAC-0D9B-4DBE-A4CA-F7F988C1CC46}" type="presParOf" srcId="{12E60D98-6961-405F-B6C5-4AD24143ABF3}" destId="{73B749CB-8C04-4534-8948-F0D05AC490BD}" srcOrd="1" destOrd="0" presId="urn:microsoft.com/office/officeart/2018/2/layout/IconVerticalSolidList"/>
    <dgm:cxn modelId="{E6EC68E9-73C9-4F01-B08C-07D8EF470152}" type="presParOf" srcId="{12E60D98-6961-405F-B6C5-4AD24143ABF3}" destId="{F9E672AD-E969-4922-BC1A-A18851A0AD0A}" srcOrd="2" destOrd="0" presId="urn:microsoft.com/office/officeart/2018/2/layout/IconVerticalSolidList"/>
    <dgm:cxn modelId="{E8A53C3A-2761-4354-8BF1-8A84F9B46B18}" type="presParOf" srcId="{12E60D98-6961-405F-B6C5-4AD24143ABF3}" destId="{A9C7810E-815B-4E60-A8A3-64A420F9806B}" srcOrd="3" destOrd="0" presId="urn:microsoft.com/office/officeart/2018/2/layout/IconVerticalSolidList"/>
    <dgm:cxn modelId="{50077266-0038-470A-A313-E9BDA91FB02A}" type="presParOf" srcId="{FA221E8B-F365-4387-AA27-D7FC6F8033B2}" destId="{864E87BE-381A-485C-9EF8-CA131D6A00B3}" srcOrd="1" destOrd="0" presId="urn:microsoft.com/office/officeart/2018/2/layout/IconVerticalSolidList"/>
    <dgm:cxn modelId="{5F52BA41-FF4D-4C2B-A832-7467CC0BB29C}" type="presParOf" srcId="{FA221E8B-F365-4387-AA27-D7FC6F8033B2}" destId="{31B7B90C-A8A4-466B-914F-E1BB09F01C71}" srcOrd="2" destOrd="0" presId="urn:microsoft.com/office/officeart/2018/2/layout/IconVerticalSolidList"/>
    <dgm:cxn modelId="{CE594763-B9D9-4625-ACB1-0E6DA06D6467}" type="presParOf" srcId="{31B7B90C-A8A4-466B-914F-E1BB09F01C71}" destId="{AA952561-B2AF-4682-9BB5-93B6BC11372C}" srcOrd="0" destOrd="0" presId="urn:microsoft.com/office/officeart/2018/2/layout/IconVerticalSolidList"/>
    <dgm:cxn modelId="{53C6529E-4B20-4B0A-8740-93B261631E81}" type="presParOf" srcId="{31B7B90C-A8A4-466B-914F-E1BB09F01C71}" destId="{A88297F1-AF28-4624-9F47-EA38EF0300E3}" srcOrd="1" destOrd="0" presId="urn:microsoft.com/office/officeart/2018/2/layout/IconVerticalSolidList"/>
    <dgm:cxn modelId="{D51B8F04-CF63-44A1-B1B6-D23351CCBBDC}" type="presParOf" srcId="{31B7B90C-A8A4-466B-914F-E1BB09F01C71}" destId="{0C84D5B9-9ECF-46C4-B8BC-B7AAAE9C8426}" srcOrd="2" destOrd="0" presId="urn:microsoft.com/office/officeart/2018/2/layout/IconVerticalSolidList"/>
    <dgm:cxn modelId="{F72BDDB0-5D34-4B7A-8A09-EE1788A88004}" type="presParOf" srcId="{31B7B90C-A8A4-466B-914F-E1BB09F01C71}" destId="{2C8478C6-8058-4EA6-8DE4-E20CA9B91C20}" srcOrd="3" destOrd="0" presId="urn:microsoft.com/office/officeart/2018/2/layout/IconVerticalSolidList"/>
    <dgm:cxn modelId="{D31C4FF8-4769-4FC8-8C58-981BCBB5DF80}" type="presParOf" srcId="{FA221E8B-F365-4387-AA27-D7FC6F8033B2}" destId="{21DCD8C5-63DD-4019-8284-686E1C5DDEB6}" srcOrd="3" destOrd="0" presId="urn:microsoft.com/office/officeart/2018/2/layout/IconVerticalSolidList"/>
    <dgm:cxn modelId="{30A49F57-52DB-4F8D-950F-09201C4E13FF}" type="presParOf" srcId="{FA221E8B-F365-4387-AA27-D7FC6F8033B2}" destId="{3D168108-D5F8-4413-B4C8-886D12BAC9D7}" srcOrd="4" destOrd="0" presId="urn:microsoft.com/office/officeart/2018/2/layout/IconVerticalSolidList"/>
    <dgm:cxn modelId="{B384BDE0-B861-423A-B893-6520C09A8991}" type="presParOf" srcId="{3D168108-D5F8-4413-B4C8-886D12BAC9D7}" destId="{762EEFAB-1F5B-460B-990D-00862375E51B}" srcOrd="0" destOrd="0" presId="urn:microsoft.com/office/officeart/2018/2/layout/IconVerticalSolidList"/>
    <dgm:cxn modelId="{74E2C74D-3A47-4366-9223-5C66CED5D524}" type="presParOf" srcId="{3D168108-D5F8-4413-B4C8-886D12BAC9D7}" destId="{24FACBDF-69E5-4D64-ABDD-0912474BEAB6}" srcOrd="1" destOrd="0" presId="urn:microsoft.com/office/officeart/2018/2/layout/IconVerticalSolidList"/>
    <dgm:cxn modelId="{870E51D4-0050-4B1A-862A-D05EAAD2C7CF}" type="presParOf" srcId="{3D168108-D5F8-4413-B4C8-886D12BAC9D7}" destId="{16EC7D5A-2640-4183-8529-3679B778C105}" srcOrd="2" destOrd="0" presId="urn:microsoft.com/office/officeart/2018/2/layout/IconVerticalSolidList"/>
    <dgm:cxn modelId="{8B8F9818-53E4-4DA2-94A4-C83CF369BCEB}" type="presParOf" srcId="{3D168108-D5F8-4413-B4C8-886D12BAC9D7}" destId="{19A1A502-A5B4-4E4E-86D7-9D8C135A83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94DB-4570-4CDF-B6B0-2F6C9C9A93FE}">
      <dsp:nvSpPr>
        <dsp:cNvPr id="0" name=""/>
        <dsp:cNvSpPr/>
      </dsp:nvSpPr>
      <dsp:spPr>
        <a:xfrm>
          <a:off x="0" y="12714"/>
          <a:ext cx="7431741" cy="868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749CB-8C04-4534-8948-F0D05AC490BD}">
      <dsp:nvSpPr>
        <dsp:cNvPr id="0" name=""/>
        <dsp:cNvSpPr/>
      </dsp:nvSpPr>
      <dsp:spPr>
        <a:xfrm>
          <a:off x="262687" y="196691"/>
          <a:ext cx="477613" cy="4776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7810E-815B-4E60-A8A3-64A420F9806B}">
      <dsp:nvSpPr>
        <dsp:cNvPr id="0" name=""/>
        <dsp:cNvSpPr/>
      </dsp:nvSpPr>
      <dsp:spPr>
        <a:xfrm>
          <a:off x="1002987" y="1304"/>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1111250">
            <a:lnSpc>
              <a:spcPct val="100000"/>
            </a:lnSpc>
            <a:spcBef>
              <a:spcPct val="0"/>
            </a:spcBef>
            <a:spcAft>
              <a:spcPct val="35000"/>
            </a:spcAft>
            <a:buNone/>
            <a:defRPr sz="2000"/>
          </a:pPr>
          <a:r>
            <a:rPr kern="1200" dirty="0"/>
            <a:t>Film </a:t>
          </a:r>
          <a:r>
            <a:rPr kern="1200"/>
            <a:t>sur </a:t>
          </a:r>
          <a:r>
            <a:rPr lang="en-US" kern="1200"/>
            <a:t>la </a:t>
          </a:r>
          <a:r>
            <a:rPr kern="1200"/>
            <a:t>SBBC</a:t>
          </a:r>
          <a:endParaRPr lang="en-US" sz="2000" kern="1200" dirty="0"/>
        </a:p>
      </dsp:txBody>
      <dsp:txXfrm>
        <a:off x="1002987" y="1304"/>
        <a:ext cx="6428753" cy="868387"/>
      </dsp:txXfrm>
    </dsp:sp>
    <dsp:sp modelId="{AA952561-B2AF-4682-9BB5-93B6BC11372C}">
      <dsp:nvSpPr>
        <dsp:cNvPr id="0" name=""/>
        <dsp:cNvSpPr/>
      </dsp:nvSpPr>
      <dsp:spPr>
        <a:xfrm>
          <a:off x="0" y="1086788"/>
          <a:ext cx="7431741" cy="1202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297F1-AF28-4624-9F47-EA38EF0300E3}">
      <dsp:nvSpPr>
        <dsp:cNvPr id="0" name=""/>
        <dsp:cNvSpPr/>
      </dsp:nvSpPr>
      <dsp:spPr>
        <a:xfrm>
          <a:off x="262687" y="1449174"/>
          <a:ext cx="477613" cy="4776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478C6-8058-4EA6-8DE4-E20CA9B91C20}">
      <dsp:nvSpPr>
        <dsp:cNvPr id="0" name=""/>
        <dsp:cNvSpPr/>
      </dsp:nvSpPr>
      <dsp:spPr>
        <a:xfrm>
          <a:off x="1002987" y="1253787"/>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1111250">
            <a:lnSpc>
              <a:spcPct val="100000"/>
            </a:lnSpc>
            <a:spcBef>
              <a:spcPct val="0"/>
            </a:spcBef>
            <a:spcAft>
              <a:spcPct val="35000"/>
            </a:spcAft>
            <a:buNone/>
            <a:defRPr sz="2000"/>
          </a:pPr>
          <a:r>
            <a:rPr kern="1200" dirty="0"/>
            <a:t>Aperçu du SBBC</a:t>
          </a:r>
          <a:endParaRPr lang="en-US" sz="2000" kern="1200" dirty="0"/>
        </a:p>
      </dsp:txBody>
      <dsp:txXfrm>
        <a:off x="1002987" y="1253787"/>
        <a:ext cx="6428753" cy="868387"/>
      </dsp:txXfrm>
    </dsp:sp>
    <dsp:sp modelId="{762EEFAB-1F5B-460B-990D-00862375E51B}">
      <dsp:nvSpPr>
        <dsp:cNvPr id="0" name=""/>
        <dsp:cNvSpPr/>
      </dsp:nvSpPr>
      <dsp:spPr>
        <a:xfrm>
          <a:off x="0" y="2506271"/>
          <a:ext cx="7431741" cy="868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ACBDF-69E5-4D64-ABDD-0912474BEAB6}">
      <dsp:nvSpPr>
        <dsp:cNvPr id="0" name=""/>
        <dsp:cNvSpPr/>
      </dsp:nvSpPr>
      <dsp:spPr>
        <a:xfrm>
          <a:off x="262687" y="2701658"/>
          <a:ext cx="477613" cy="477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1A502-A5B4-4E4E-86D7-9D8C135A83EE}">
      <dsp:nvSpPr>
        <dsp:cNvPr id="0" name=""/>
        <dsp:cNvSpPr/>
      </dsp:nvSpPr>
      <dsp:spPr>
        <a:xfrm>
          <a:off x="1002987" y="2506271"/>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889000">
            <a:lnSpc>
              <a:spcPct val="100000"/>
            </a:lnSpc>
            <a:spcBef>
              <a:spcPct val="0"/>
            </a:spcBef>
            <a:spcAft>
              <a:spcPct val="35000"/>
            </a:spcAft>
            <a:buNone/>
            <a:defRPr sz="2000"/>
          </a:pPr>
          <a:r>
            <a:rPr sz="2000" kern="1200" dirty="0"/>
            <a:t>Échanges et exercices pratiques</a:t>
          </a:r>
        </a:p>
      </dsp:txBody>
      <dsp:txXfrm>
        <a:off x="1002987" y="2506271"/>
        <a:ext cx="6428753" cy="8683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EC0A0990-8FEE-4574-92D1-A0FBB2A7D44F}" type="datetimeFigureOut">
              <a:rPr lang="en-GB" smtClean="0"/>
              <a:t>26/05/2025</a:t>
            </a:fld>
            <a:endParaRPr lang="en-GB"/>
          </a:p>
        </p:txBody>
      </p:sp>
      <p:sp>
        <p:nvSpPr>
          <p:cNvPr id="4" name="Footer Placeholder 3"/>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334A44FE-7D88-43C8-BC42-F838C7B01E4A}" type="slidenum">
              <a:rPr lang="en-GB" smtClean="0"/>
              <a:t>‹#›</a:t>
            </a:fld>
            <a:endParaRPr lang="en-GB"/>
          </a:p>
        </p:txBody>
      </p:sp>
    </p:spTree>
    <p:extLst>
      <p:ext uri="{BB962C8B-B14F-4D97-AF65-F5344CB8AC3E}">
        <p14:creationId xmlns:p14="http://schemas.microsoft.com/office/powerpoint/2010/main" val="38739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B9E71765-A57F-194E-8EBA-4EDD644D146C}" type="datetimeFigureOut">
              <a:rPr lang="en-US" smtClean="0"/>
              <a:t>5/26/2025</a:t>
            </a:fld>
            <a:endParaRPr lang="en-US"/>
          </a:p>
        </p:txBody>
      </p:sp>
      <p:sp>
        <p:nvSpPr>
          <p:cNvPr id="4" name="Slide Image Placeholder 3"/>
          <p:cNvSpPr>
            <a:spLocks noGrp="1" noRot="1" noChangeAspect="1"/>
          </p:cNvSpPr>
          <p:nvPr>
            <p:ph type="sldImg" idx="2"/>
          </p:nvPr>
        </p:nvSpPr>
        <p:spPr>
          <a:xfrm>
            <a:off x="747713" y="1143000"/>
            <a:ext cx="5484812"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996B92B-51F3-6F40-A917-0A21556D3DBB}" type="slidenum">
              <a:rPr lang="en-US" smtClean="0"/>
              <a:t>‹#›</a:t>
            </a:fld>
            <a:endParaRPr lang="en-US"/>
          </a:p>
        </p:txBody>
      </p:sp>
    </p:spTree>
    <p:extLst>
      <p:ext uri="{BB962C8B-B14F-4D97-AF65-F5344CB8AC3E}">
        <p14:creationId xmlns:p14="http://schemas.microsoft.com/office/powerpoint/2010/main" val="44506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4</a:t>
            </a:fld>
            <a:endParaRPr lang="en-US" dirty="0"/>
          </a:p>
        </p:txBody>
      </p:sp>
    </p:spTree>
    <p:extLst>
      <p:ext uri="{BB962C8B-B14F-4D97-AF65-F5344CB8AC3E}">
        <p14:creationId xmlns:p14="http://schemas.microsoft.com/office/powerpoint/2010/main" val="34603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defRPr sz="1200">
                <a:solidFill>
                  <a:srgbClr val="000000"/>
                </a:solidFill>
                <a:latin typeface="Baskerville"/>
              </a:defRPr>
            </a:pPr>
            <a:r>
              <a:rPr dirty="0"/>
              <a:t>Les </a:t>
            </a:r>
            <a:r>
              <a:rPr b="1" dirty="0"/>
              <a:t>innovations en matière de formation du programme </a:t>
            </a:r>
            <a:r>
              <a:rPr dirty="0"/>
              <a:t>SBBC sont conçues pour s’intégrer aux scénarios de simulation, en mettant l’accent sur les compétences vitales essentielles en santé maternelle et néonatale. 
 Cela permet de combler le fossé entre la théorie clinique et la pratique des soins. Les champions locaux des établissements de santé animent régulièrement des sessions de simulation portant sur la gestion du travail, les hémorragies post-partum, la réanimation néonatale et les soins essentiels au nouveau-né. Ces sessions de formation sont orientées par les programmes </a:t>
            </a:r>
            <a:r>
              <a:rPr u="sng" dirty="0"/>
              <a:t>«  Helping Mothers and Babies Survive »</a:t>
            </a:r>
            <a:r>
              <a:rPr dirty="0"/>
              <a:t>. Les champions des établissements reçoivent chaque semaine un retour d’information fondé sur les données cliniques de leur propre établissement (indicateurs clés de performance et résultats périnatals), et ajustent les formations en cours pour combler les lacunes identifiées. Les </a:t>
            </a:r>
            <a:r>
              <a:rPr b="1" dirty="0"/>
              <a:t>innovations cliniques </a:t>
            </a:r>
            <a:r>
              <a:rPr dirty="0"/>
              <a:t>sont conçues pour faciliter le travail du personnel soignant, notamment en matière de surveillance du rythme cardiaque fœtal et de réanimation néonatale. </a:t>
            </a:r>
          </a:p>
          <a:p>
            <a:pPr algn="just"/>
            <a:endParaRPr lang="en-GB" sz="1200" b="0" i="0" u="none" strike="noStrike" baseline="0" dirty="0">
              <a:solidFill>
                <a:srgbClr val="000000"/>
              </a:solidFill>
              <a:latin typeface="Baskerville"/>
            </a:endParaRPr>
          </a:p>
          <a:p>
            <a:pPr algn="just">
              <a:defRPr sz="1200">
                <a:solidFill>
                  <a:srgbClr val="000000"/>
                </a:solidFill>
                <a:latin typeface="Baskerville"/>
              </a:defRPr>
            </a:pPr>
            <a:r>
              <a:rPr b="1" dirty="0"/>
              <a:t>L’amélioration continue de la qualité (AQ</a:t>
            </a:r>
            <a:r>
              <a:rPr dirty="0"/>
              <a:t>) est intégrée grâce à des formations régulières en situation de travail, selon une approche de simulations courtes et à haute fréquence. Les formations ciblées s’appuient sur les données locales et des boucles de rétroaction pour visualiser les lacunes dans les soins cliniques et orienter les axes d’amélioration. Une formation adéquate des champions locaux capables d’animer les sessions de simulation continue de la qualité est considérée comme essentielle pour instaurer progressivement une culture du changement durable. Pour assurer la pérennité de la mise en œuvre du SBBC, il est également primordial que le programme soit intégré aux systèmes nationaux.</a:t>
            </a:r>
            <a:endParaRPr lang="en-GB" dirty="0"/>
          </a:p>
          <a:p>
            <a:pPr marL="0" lvl="0" indent="0" algn="l" rtl="0">
              <a:lnSpc>
                <a:spcPct val="100000"/>
              </a:lnSpc>
              <a:spcBef>
                <a:spcPts val="0"/>
              </a:spcBef>
              <a:spcAft>
                <a:spcPts val="0"/>
              </a:spcAft>
              <a:buSzPts val="1100"/>
              <a:buNone/>
            </a:pPr>
            <a:endParaRPr dirty="0"/>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75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89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defRPr sz="1800">
                <a:solidFill>
                  <a:srgbClr val="000000"/>
                </a:solidFill>
                <a:effectLst/>
                <a:highlight>
                  <a:srgbClr val="FFFFFF"/>
                </a:highlight>
                <a:latin typeface="Calibri" panose="020F0502020204030204" pitchFamily="34" charset="0"/>
              </a:defRPr>
            </a:pPr>
            <a:r>
              <a:rPr dirty="0"/>
              <a:t>Alors, quel a été l’impact du SBBC ?</a:t>
            </a:r>
            <a:endParaRPr lang="en-GB" sz="2800"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dirty="0"/>
              <a:t>Ce graphique montre le nombre cumulé de décès néonatals entre mars 2020 et octobre 2023.</a:t>
            </a:r>
            <a:endParaRPr lang="en-GB" sz="2800"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dirty="0"/>
              <a:t>Le déploiement progressif par région est illustré par les lignes verticales indiquant les dates de démarrage. </a:t>
            </a:r>
            <a:endParaRPr lang="en-GB" sz="2800"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b="1" dirty="0"/>
              <a:t>On observe une diminution progressive de la mortalité.</a:t>
            </a:r>
            <a:endParaRPr lang="en-GB" sz="2800"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b="1" dirty="0"/>
              <a:t>Au cours de cette période, le taux de mortalité néonatale a diminué de 45 %. </a:t>
            </a:r>
            <a:endParaRPr lang="en-GB" sz="2800" b="0" i="0" dirty="0">
              <a:solidFill>
                <a:srgbClr val="000000"/>
              </a:solidFill>
              <a:effectLst/>
              <a:highlight>
                <a:srgbClr val="FFFFFF"/>
              </a:highlight>
              <a:latin typeface="Segoe UI" panose="020B0502040204020203" pitchFamily="34" charset="0"/>
            </a:endParaRPr>
          </a:p>
          <a:p>
            <a:pPr algn="l" rtl="0" fontAlgn="base">
              <a:defRPr sz="1800" b="1">
                <a:solidFill>
                  <a:srgbClr val="000000"/>
                </a:solidFill>
                <a:effectLst/>
                <a:highlight>
                  <a:srgbClr val="FFFFFF"/>
                </a:highlight>
                <a:latin typeface="Calibri" panose="020F0502020204030204" pitchFamily="34" charset="0"/>
              </a:defRPr>
            </a:pPr>
            <a:r>
              <a:rPr dirty="0"/>
              <a:t>Veuillez noter qu’il s’agit de données préliminaires non publiées, non ajustées en fonction du temps ou d'autres facteurs.</a:t>
            </a:r>
            <a:endParaRPr lang="en-GB" sz="2800"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999DB9B1-1C9A-4BAB-A40D-E75262252C25}" type="slidenum">
              <a:rPr lang="nb-NO" smtClean="0"/>
              <a:t>10</a:t>
            </a:fld>
            <a:endParaRPr lang="nb-NO"/>
          </a:p>
        </p:txBody>
      </p:sp>
    </p:spTree>
    <p:extLst>
      <p:ext uri="{BB962C8B-B14F-4D97-AF65-F5344CB8AC3E}">
        <p14:creationId xmlns:p14="http://schemas.microsoft.com/office/powerpoint/2010/main" val="329073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defRPr sz="1800">
                <a:solidFill>
                  <a:srgbClr val="000000"/>
                </a:solidFill>
                <a:effectLst/>
                <a:highlight>
                  <a:srgbClr val="FFFFFF"/>
                </a:highlight>
                <a:latin typeface="Calibri" panose="020F0502020204030204" pitchFamily="34" charset="0"/>
              </a:defRPr>
            </a:pPr>
            <a:r>
              <a:rPr dirty="0"/>
              <a:t>La véritable SURPRISE concerne la mortalité maternelle.</a:t>
            </a:r>
            <a:endParaRPr lang="en-GB"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dirty="0"/>
              <a:t>Nous anticipions une réduction de 10%, mais le déclin observé est </a:t>
            </a:r>
            <a:r>
              <a:rPr b="1" dirty="0"/>
              <a:t>BIEN</a:t>
            </a:r>
            <a:r>
              <a:rPr dirty="0"/>
              <a:t> plus important.</a:t>
            </a:r>
            <a:endParaRPr lang="en-GB"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dirty="0"/>
              <a:t>Le taux est passé d’environ 300 décès pour 100 000 naissances au départ, à 60 décès.</a:t>
            </a:r>
            <a:endParaRPr lang="en-GB" b="0" i="0" dirty="0">
              <a:solidFill>
                <a:srgbClr val="000000"/>
              </a:solidFill>
              <a:effectLst/>
              <a:highlight>
                <a:srgbClr val="FFFFFF"/>
              </a:highlight>
              <a:latin typeface="Segoe UI" panose="020B0502040204020203" pitchFamily="34" charset="0"/>
            </a:endParaRPr>
          </a:p>
          <a:p>
            <a:pPr algn="l" rtl="0" fontAlgn="base">
              <a:defRPr sz="1800">
                <a:solidFill>
                  <a:srgbClr val="000000"/>
                </a:solidFill>
                <a:effectLst/>
                <a:highlight>
                  <a:srgbClr val="FFFFFF"/>
                </a:highlight>
                <a:latin typeface="Calibri" panose="020F0502020204030204" pitchFamily="34" charset="0"/>
              </a:defRPr>
            </a:pPr>
            <a:r>
              <a:rPr b="1" dirty="0"/>
              <a:t>Cela représente une réduction absolue de 70 % de la mortalité maternelle !</a:t>
            </a:r>
          </a:p>
          <a:p>
            <a:pPr marL="0" marR="0" lvl="0" indent="0" algn="l" defTabSz="914400" rtl="0" eaLnBrk="1" fontAlgn="base" latinLnBrk="0" hangingPunct="1">
              <a:lnSpc>
                <a:spcPct val="100000"/>
              </a:lnSpc>
              <a:spcBef>
                <a:spcPts val="0"/>
              </a:spcBef>
              <a:spcAft>
                <a:spcPts val="0"/>
              </a:spcAft>
              <a:buClrTx/>
              <a:buSzTx/>
              <a:buFontTx/>
              <a:buNone/>
              <a:tabLst/>
              <a:defRPr>
                <a:effectLst/>
                <a:latin typeface="Times New Roman" panose="02020603050405020304" pitchFamily="18" charset="0"/>
                <a:ea typeface="Aptos" panose="020B0004020202020204" pitchFamily="34" charset="0"/>
              </a:defRPr>
            </a:pPr>
            <a:r>
              <a:rPr dirty="0"/>
              <a:t>Des sages-femmes bien formées et compétentes sauvent des vies !</a:t>
            </a:r>
            <a:endParaRPr lang="en-GB" sz="1200" b="0" i="0" dirty="0">
              <a:solidFill>
                <a:srgbClr val="000000"/>
              </a:solidFill>
              <a:effectLst/>
              <a:highlight>
                <a:srgbClr val="FFFFFF"/>
              </a:highlight>
              <a:latin typeface="Calibri" panose="020F0502020204030204" pitchFamily="34" charset="0"/>
            </a:endParaRPr>
          </a:p>
          <a:p>
            <a:pPr algn="l" rtl="0" fontAlgn="base"/>
            <a:endParaRPr lang="en-GB"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999DB9B1-1C9A-4BAB-A40D-E75262252C25}" type="slidenum">
              <a:rPr lang="nb-NO" smtClean="0"/>
              <a:t>12</a:t>
            </a:fld>
            <a:endParaRPr lang="nb-NO"/>
          </a:p>
        </p:txBody>
      </p:sp>
    </p:spTree>
    <p:extLst>
      <p:ext uri="{BB962C8B-B14F-4D97-AF65-F5344CB8AC3E}">
        <p14:creationId xmlns:p14="http://schemas.microsoft.com/office/powerpoint/2010/main" val="26693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457200" algn="l"/>
              </a:tabLst>
              <a:defRPr sz="1100">
                <a:effectLst/>
                <a:ea typeface="Times New Roman" panose="02020603050405020304" pitchFamily="18" charset="0"/>
              </a:defRPr>
            </a:pPr>
            <a:r>
              <a:rPr dirty="0">
                <a:latin typeface="Calibri"/>
                <a:cs typeface="Calibri"/>
              </a:rPr>
              <a:t>L</a:t>
            </a:r>
            <a:r>
              <a:rPr lang="en-US" dirty="0">
                <a:latin typeface="Calibri"/>
                <a:cs typeface="Calibri"/>
              </a:rPr>
              <a:t>'</a:t>
            </a:r>
            <a:r>
              <a:rPr lang="fr-FR" sz="1100" b="0" kern="1200" dirty="0">
                <a:solidFill>
                  <a:schemeClr val="tx1"/>
                </a:solidFill>
                <a:effectLst/>
                <a:latin typeface="+mn-lt"/>
                <a:ea typeface="+mn-ea"/>
                <a:cs typeface="+mn-cs"/>
              </a:rPr>
              <a:t>Ensemble d’interventions pour un accouchement sans risque</a:t>
            </a:r>
            <a:r>
              <a:rPr b="0" dirty="0">
                <a:latin typeface="Calibri"/>
                <a:cs typeface="Calibri"/>
              </a:rPr>
              <a:t> </a:t>
            </a:r>
            <a:r>
              <a:rPr dirty="0">
                <a:latin typeface="Calibri"/>
                <a:cs typeface="Calibri"/>
              </a:rPr>
              <a:t>a été extrêmement bien accueilli </a:t>
            </a:r>
            <a:r>
              <a:rPr dirty="0">
                <a:latin typeface="Lato Light"/>
                <a:cs typeface="Lato Light"/>
              </a:rPr>
              <a:t>–</a:t>
            </a:r>
            <a:r>
              <a:rPr dirty="0">
                <a:latin typeface="Calibri"/>
                <a:cs typeface="Calibri"/>
              </a:rPr>
              <a:t> avec une forte demande pour sa mise à l'échelle.</a:t>
            </a:r>
            <a:endParaRPr lang="en-US" sz="1100" dirty="0">
              <a:effectLst/>
              <a:latin typeface="Times New Roman"/>
              <a:ea typeface="Calibri" panose="020F0502020204030204" pitchFamily="34" charset="0"/>
              <a:cs typeface="Calibri"/>
            </a:endParaRPr>
          </a:p>
          <a:p>
            <a:pPr marL="342900" lvl="0" indent="-342900">
              <a:lnSpc>
                <a:spcPct val="115000"/>
              </a:lnSpc>
              <a:buFont typeface="Courier New" panose="02070309020205020404" pitchFamily="49" charset="0"/>
              <a:buChar char="o"/>
              <a:tabLst>
                <a:tab pos="457200" algn="l"/>
              </a:tabLst>
              <a:defRPr sz="1100">
                <a:effectLst/>
                <a:latin typeface="Calibri"/>
                <a:ea typeface="Times New Roman" panose="02020603050405020304" pitchFamily="18" charset="0"/>
                <a:cs typeface="Calibri"/>
              </a:defRPr>
            </a:pPr>
            <a:r>
              <a:rPr lang="en-US" dirty="0"/>
              <a:t>Son</a:t>
            </a:r>
            <a:r>
              <a:rPr lang="en-US" baseline="0" dirty="0"/>
              <a:t> a</a:t>
            </a:r>
            <a:r>
              <a:rPr dirty="0"/>
              <a:t>appropriation </a:t>
            </a:r>
            <a:r>
              <a:rPr lang="en-US" dirty="0"/>
              <a:t>au niveau </a:t>
            </a:r>
            <a:r>
              <a:rPr dirty="0"/>
              <a:t>national</a:t>
            </a:r>
            <a:r>
              <a:rPr lang="en-US" baseline="0" dirty="0"/>
              <a:t> </a:t>
            </a:r>
            <a:r>
              <a:rPr dirty="0"/>
              <a:t>(Ministère de la Santé) et par les établissements est cruciale – dès la planification initiale et tout au long de </a:t>
            </a:r>
            <a:r>
              <a:rPr lang="en-US" dirty="0"/>
              <a:t>s</a:t>
            </a:r>
            <a:r>
              <a:rPr dirty="0"/>
              <a:t>a mise en œuvre.</a:t>
            </a:r>
            <a:endParaRPr lang="en-US" sz="1100" dirty="0">
              <a:effectLst/>
              <a:latin typeface="Times New Roman"/>
              <a:ea typeface="Calibri" panose="020F0502020204030204" pitchFamily="34" charset="0"/>
              <a:cs typeface="Calibri"/>
            </a:endParaRPr>
          </a:p>
          <a:p>
            <a:pPr marL="342900" lvl="0" indent="-342900">
              <a:lnSpc>
                <a:spcPct val="115000"/>
              </a:lnSpc>
              <a:buFont typeface="Courier New" panose="02070309020205020404" pitchFamily="49" charset="0"/>
              <a:buChar char="o"/>
              <a:tabLst>
                <a:tab pos="457200" algn="l"/>
              </a:tabLst>
              <a:defRPr sz="1100">
                <a:effectLst/>
                <a:latin typeface="Calibri"/>
                <a:ea typeface="Times New Roman" panose="02020603050405020304" pitchFamily="18" charset="0"/>
                <a:cs typeface="Calibri"/>
              </a:defRPr>
            </a:pPr>
            <a:r>
              <a:rPr dirty="0"/>
              <a:t>Bien que les résultats obtenus soient très encourageants, ils varient considérablement entre les hôpitaux et régions participants : il est essentiel de tirer parti de la mise en œuvre des meilleures pratiques.</a:t>
            </a:r>
          </a:p>
          <a:p>
            <a:pPr marL="342900" indent="-342900">
              <a:lnSpc>
                <a:spcPct val="115000"/>
              </a:lnSpc>
              <a:buFont typeface="Courier New" panose="02070309020205020404" pitchFamily="49" charset="0"/>
              <a:buChar char="o"/>
              <a:tabLst>
                <a:tab pos="457200" algn="l"/>
              </a:tabLst>
              <a:defRPr sz="1100">
                <a:latin typeface="Calibri"/>
                <a:cs typeface="Calibri"/>
              </a:defRPr>
            </a:pPr>
            <a:r>
              <a:rPr dirty="0"/>
              <a:t>Données de référence peu fiables et manque de données sur les issues défavorables. Le changement de cette culture et la crainte de « culpabilisation et stigmatisation » prend du temps, mais la méthodologie de simulation basée sur la réflexion contribue à ce changement.</a:t>
            </a:r>
          </a:p>
          <a:p>
            <a:pPr marL="342900" indent="-342900">
              <a:lnSpc>
                <a:spcPct val="115000"/>
              </a:lnSpc>
              <a:buFont typeface="Courier New" panose="02070309020205020404" pitchFamily="49" charset="0"/>
              <a:buChar char="o"/>
              <a:tabLst>
                <a:tab pos="457200" algn="l"/>
              </a:tabLst>
              <a:defRPr sz="1100">
                <a:latin typeface="Calibri"/>
                <a:ea typeface="Times New Roman" panose="02020603050405020304" pitchFamily="18" charset="0"/>
                <a:cs typeface="Calibri"/>
              </a:defRPr>
            </a:pPr>
            <a:r>
              <a:rPr dirty="0"/>
              <a:t>Les données cliniques locales sont utilisées chaque semaine dans le cadre de discussions régulières sur l’amélioration de la qualité et de scénarios de simulation orientés par les données – ce processus est essentiel pour garantir un impact durable et améliorer les pratiques cliniques.</a:t>
            </a:r>
            <a:endParaRPr lang="en-US" sz="1100" dirty="0">
              <a:latin typeface="Calibri"/>
              <a:cs typeface="Calibri"/>
            </a:endParaRPr>
          </a:p>
          <a:p>
            <a:pPr marL="342900" lvl="0" indent="-342900">
              <a:buFont typeface="Courier New" panose="02070309020205020404" pitchFamily="49" charset="0"/>
              <a:buChar char="o"/>
              <a:defRPr sz="1100">
                <a:effectLst/>
                <a:latin typeface="Calibri"/>
                <a:ea typeface="Times New Roman" panose="02020603050405020304" pitchFamily="18" charset="0"/>
                <a:cs typeface="Calibri"/>
              </a:defRPr>
            </a:pPr>
            <a:r>
              <a:rPr dirty="0"/>
              <a:t>Les domaines nécessitant une attention particulière incluent la supervision d'appui, le mentorat des agents de santé, ainsi que l’entretien et la remise en état des équipements.</a:t>
            </a:r>
            <a:endParaRPr lang="en-US" sz="1100" dirty="0">
              <a:effectLst/>
              <a:latin typeface="Times New Roman"/>
              <a:ea typeface="Calibri" panose="020F0502020204030204" pitchFamily="34" charset="0"/>
              <a:cs typeface="Calibri"/>
            </a:endParaRPr>
          </a:p>
          <a:p>
            <a:pPr marL="0" lvl="0" indent="0" algn="l" rtl="0">
              <a:lnSpc>
                <a:spcPct val="100000"/>
              </a:lnSpc>
              <a:spcBef>
                <a:spcPts val="0"/>
              </a:spcBef>
              <a:spcAft>
                <a:spcPts val="0"/>
              </a:spcAft>
              <a:buSzPts val="1100"/>
              <a:buNone/>
            </a:pPr>
            <a:endParaRPr dirty="0"/>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9464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hort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dirty="0"/>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60754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ody Slide_Bullet &amp; Graph">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18E6A17D-94DB-D44F-BA25-B5EBEA45C04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1" name="Content Placeholder 2">
            <a:extLst>
              <a:ext uri="{FF2B5EF4-FFF2-40B4-BE49-F238E27FC236}">
                <a16:creationId xmlns:a16="http://schemas.microsoft.com/office/drawing/2014/main" id="{F7C2144B-AF45-4A4C-8945-7177B2134605}"/>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OR AN IMAGE</a:t>
            </a:r>
            <a:endParaRPr lang="en-US" sz="1400"/>
          </a:p>
          <a:p>
            <a:pPr lvl="0"/>
            <a:endParaRPr lang="en-US"/>
          </a:p>
        </p:txBody>
      </p:sp>
      <p:sp>
        <p:nvSpPr>
          <p:cNvPr id="8" name="Slide Number Placeholder 3">
            <a:extLst>
              <a:ext uri="{FF2B5EF4-FFF2-40B4-BE49-F238E27FC236}">
                <a16:creationId xmlns:a16="http://schemas.microsoft.com/office/drawing/2014/main" id="{DA5C7A77-84EA-4B40-BB00-AA5164D26988}"/>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7" name="Straight Connector 6">
            <a:extLst>
              <a:ext uri="{FF2B5EF4-FFF2-40B4-BE49-F238E27FC236}">
                <a16:creationId xmlns:a16="http://schemas.microsoft.com/office/drawing/2014/main" id="{E48293EB-51C3-45BF-B54A-247D3A8B5E5E}"/>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2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ody Slide_Insert Graphs">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CD6E6B0C-53A9-C949-8E1E-B1FD62B5DA2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p:txBody>
      </p:sp>
      <p:sp>
        <p:nvSpPr>
          <p:cNvPr id="7" name="Content Placeholder 2">
            <a:extLst>
              <a:ext uri="{FF2B5EF4-FFF2-40B4-BE49-F238E27FC236}">
                <a16:creationId xmlns:a16="http://schemas.microsoft.com/office/drawing/2014/main" id="{7435F97D-0EBE-554A-912F-343E6855D90D}"/>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a:p>
            <a:pPr lvl="0"/>
            <a:endParaRPr lang="en-US"/>
          </a:p>
        </p:txBody>
      </p:sp>
      <p:sp>
        <p:nvSpPr>
          <p:cNvPr id="8" name="Slide Number Placeholder 3">
            <a:extLst>
              <a:ext uri="{FF2B5EF4-FFF2-40B4-BE49-F238E27FC236}">
                <a16:creationId xmlns:a16="http://schemas.microsoft.com/office/drawing/2014/main" id="{22A9AA49-CA86-4BF4-8B00-A1EA1071178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11" name="Straight Connector 10">
            <a:extLst>
              <a:ext uri="{FF2B5EF4-FFF2-40B4-BE49-F238E27FC236}">
                <a16:creationId xmlns:a16="http://schemas.microsoft.com/office/drawing/2014/main" id="{6682CE25-E7E7-4250-ADA9-D0E49F83B5EA}"/>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4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ody Slide_Tabl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DB727E8-991E-4849-A0C5-6CFBB4B48D5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0" name="Table Placeholder 5">
            <a:extLst>
              <a:ext uri="{FF2B5EF4-FFF2-40B4-BE49-F238E27FC236}">
                <a16:creationId xmlns:a16="http://schemas.microsoft.com/office/drawing/2014/main" id="{A62F4CB6-A059-0844-A05B-44EB1AAE2E51}"/>
              </a:ext>
            </a:extLst>
          </p:cNvPr>
          <p:cNvSpPr>
            <a:spLocks noGrp="1"/>
          </p:cNvSpPr>
          <p:nvPr>
            <p:ph type="tbl" sz="quarter" idx="13" hasCustomPrompt="1"/>
          </p:nvPr>
        </p:nvSpPr>
        <p:spPr>
          <a:xfrm>
            <a:off x="457200" y="1877748"/>
            <a:ext cx="10451206" cy="4421727"/>
          </a:xfrm>
          <a:prstGeom prst="rect">
            <a:avLst/>
          </a:prstGeom>
        </p:spPr>
        <p:txBody>
          <a:bodyPr>
            <a:normAutofit/>
          </a:bodyPr>
          <a:lstStyle>
            <a:lvl1pPr marL="0" indent="0">
              <a:lnSpc>
                <a:spcPct val="100000"/>
              </a:lnSpc>
              <a:spcBef>
                <a:spcPts val="0"/>
              </a:spcBef>
              <a:buNone/>
              <a:defRPr sz="1200">
                <a:latin typeface="Poppins" pitchFamily="2" charset="77"/>
                <a:cs typeface="Poppins" pitchFamily="2" charset="77"/>
              </a:defRPr>
            </a:lvl1pPr>
          </a:lstStyle>
          <a:p>
            <a:pPr lvl="0"/>
            <a:r>
              <a:rPr lang="en-US" noProof="0" dirty="0"/>
              <a:t>TABLE GOES HERE</a:t>
            </a:r>
          </a:p>
        </p:txBody>
      </p:sp>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51206"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8" name="Slide Number Placeholder 3">
            <a:extLst>
              <a:ext uri="{FF2B5EF4-FFF2-40B4-BE49-F238E27FC236}">
                <a16:creationId xmlns:a16="http://schemas.microsoft.com/office/drawing/2014/main" id="{56972176-B6F1-4791-A4CB-F38A49E7564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6" name="Straight Connector 5">
            <a:extLst>
              <a:ext uri="{FF2B5EF4-FFF2-40B4-BE49-F238E27FC236}">
                <a16:creationId xmlns:a16="http://schemas.microsoft.com/office/drawing/2014/main" id="{3020FE19-A15B-4844-BFBC-318E011CBDC3}"/>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ody Slide_Large Copy or Image">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35081469-885C-4543-82EB-4997D9697CA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ext Placeholder 2">
            <a:extLst>
              <a:ext uri="{FF2B5EF4-FFF2-40B4-BE49-F238E27FC236}">
                <a16:creationId xmlns:a16="http://schemas.microsoft.com/office/drawing/2014/main" id="{16523E79-616C-CB45-A740-5B198B5B90C7}"/>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5" name="Content Placeholder 4">
            <a:extLst>
              <a:ext uri="{FF2B5EF4-FFF2-40B4-BE49-F238E27FC236}">
                <a16:creationId xmlns:a16="http://schemas.microsoft.com/office/drawing/2014/main" id="{7B851291-63AB-1A40-B2ED-44C63E639A6E}"/>
              </a:ext>
            </a:extLst>
          </p:cNvPr>
          <p:cNvSpPr>
            <a:spLocks noGrp="1"/>
          </p:cNvSpPr>
          <p:nvPr>
            <p:ph sz="quarter" idx="11" hasCustomPrompt="1"/>
          </p:nvPr>
        </p:nvSpPr>
        <p:spPr>
          <a:xfrm>
            <a:off x="457200" y="1828801"/>
            <a:ext cx="10489842" cy="44706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latin typeface="Verdana" panose="020B0604030504040204" pitchFamily="34" charset="0"/>
                <a:ea typeface="Verdana" panose="020B0604030504040204" pitchFamily="34" charset="0"/>
                <a:cs typeface="Verdana" panose="020B0604030504040204" pitchFamily="34" charset="0"/>
              </a:rPr>
              <a:t>BODY COPY OR IMAGE GOES HERE</a:t>
            </a:r>
            <a:endParaRPr lang="en-US" sz="2800"/>
          </a:p>
        </p:txBody>
      </p:sp>
      <p:sp>
        <p:nvSpPr>
          <p:cNvPr id="6" name="Slide Number Placeholder 3">
            <a:extLst>
              <a:ext uri="{FF2B5EF4-FFF2-40B4-BE49-F238E27FC236}">
                <a16:creationId xmlns:a16="http://schemas.microsoft.com/office/drawing/2014/main" id="{A22CEDAD-7763-46F9-8DD4-FEA013E578F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7" name="Straight Connector 6">
            <a:extLst>
              <a:ext uri="{FF2B5EF4-FFF2-40B4-BE49-F238E27FC236}">
                <a16:creationId xmlns:a16="http://schemas.microsoft.com/office/drawing/2014/main" id="{D17B30A4-1818-4253-97AE-2D3E7B97171C}"/>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a:t>”Call out or pull quote goes here.”</a:t>
            </a:r>
          </a:p>
        </p:txBody>
      </p:sp>
    </p:spTree>
    <p:extLst>
      <p:ext uri="{BB962C8B-B14F-4D97-AF65-F5344CB8AC3E}">
        <p14:creationId xmlns:p14="http://schemas.microsoft.com/office/powerpoint/2010/main" val="285764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GFF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6E7827-CC7B-A046-8784-B0CF2963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621" t="31233" r="17015" b="37980"/>
          <a:stretch/>
        </p:blipFill>
        <p:spPr>
          <a:xfrm>
            <a:off x="457200" y="2755329"/>
            <a:ext cx="3628663" cy="13008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a:solidFill>
                  <a:schemeClr val="bg1"/>
                </a:solidFill>
                <a:latin typeface="Poppins Light" pitchFamily="2" charset="77"/>
                <a:cs typeface="Poppins Light" pitchFamily="2" charset="77"/>
              </a:rPr>
              <a:t>www.globalfinancingfacility.org                  gffsecretariat@worldbank.org                @</a:t>
            </a:r>
            <a:r>
              <a:rPr lang="en-US" sz="1200" b="0" i="0" dirty="0" err="1">
                <a:solidFill>
                  <a:schemeClr val="bg1"/>
                </a:solidFill>
                <a:latin typeface="Poppins Light" pitchFamily="2" charset="77"/>
                <a:cs typeface="Poppins Light" pitchFamily="2" charset="77"/>
              </a:rPr>
              <a:t>thegff</a:t>
            </a:r>
            <a:endParaRPr lang="en-US" sz="1200" b="0" i="0" dirty="0">
              <a:solidFill>
                <a:schemeClr val="bg1"/>
              </a:solidFill>
              <a:latin typeface="Poppins Light" pitchFamily="2" charset="77"/>
              <a:cs typeface="Poppins Light" pitchFamily="2" charset="77"/>
            </a:endParaRP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spTree>
    <p:extLst>
      <p:ext uri="{BB962C8B-B14F-4D97-AF65-F5344CB8AC3E}">
        <p14:creationId xmlns:p14="http://schemas.microsoft.com/office/powerpoint/2010/main" val="319352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GFF/WB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111122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GFF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F59BA2-6EC7-254D-8011-7BE46B967F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236" y="2696431"/>
            <a:ext cx="4449017" cy="1413096"/>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a:t>
            </a:r>
            <a:r>
              <a:rPr lang="en-US" sz="1200" b="0" i="0" err="1">
                <a:solidFill>
                  <a:schemeClr val="bg1"/>
                </a:solidFill>
                <a:latin typeface="Poppins Light" pitchFamily="2" charset="77"/>
                <a:cs typeface="Poppins Light" pitchFamily="2" charset="77"/>
              </a:rPr>
              <a:t>fr</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9661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GFF/WBG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a:t>
            </a:r>
            <a:r>
              <a:rPr lang="en-US" sz="1200" b="0" i="0" err="1">
                <a:solidFill>
                  <a:schemeClr val="bg1"/>
                </a:solidFill>
                <a:latin typeface="Poppins Light" pitchFamily="2" charset="77"/>
                <a:cs typeface="Poppins Light" pitchFamily="2" charset="77"/>
              </a:rPr>
              <a:t>fr</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2125F7-49F1-0347-92A8-658F473153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152" y="3153243"/>
            <a:ext cx="7947328" cy="631575"/>
          </a:xfrm>
          <a:prstGeom prst="rect">
            <a:avLst/>
          </a:prstGeom>
        </p:spPr>
      </p:pic>
    </p:spTree>
    <p:extLst>
      <p:ext uri="{BB962C8B-B14F-4D97-AF65-F5344CB8AC3E}">
        <p14:creationId xmlns:p14="http://schemas.microsoft.com/office/powerpoint/2010/main" val="206310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without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28493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1701020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xt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r>
              <a:rPr lang="en-GB"/>
              <a:t>ORGANISATIONAL PRESENTATION</a:t>
            </a:r>
          </a:p>
        </p:txBody>
      </p:sp>
      <p:sp>
        <p:nvSpPr>
          <p:cNvPr id="9" name="TextBox 8">
            <a:extLst>
              <a:ext uri="{FF2B5EF4-FFF2-40B4-BE49-F238E27FC236}">
                <a16:creationId xmlns:a16="http://schemas.microsoft.com/office/drawing/2014/main" id="{B1ACD39F-97C1-4BF9-9D37-CD33857DCF25}"/>
              </a:ext>
            </a:extLst>
          </p:cNvPr>
          <p:cNvSpPr txBox="1"/>
          <p:nvPr userDrawn="1"/>
        </p:nvSpPr>
        <p:spPr>
          <a:xfrm>
            <a:off x="414000" y="6441844"/>
            <a:ext cx="1620000" cy="248531"/>
          </a:xfrm>
          <a:prstGeom prst="rect">
            <a:avLst/>
          </a:prstGeom>
          <a:noFill/>
        </p:spPr>
        <p:txBody>
          <a:bodyPr wrap="square" lIns="0" tIns="36000" rIns="0" bIns="0" rtlCol="0">
            <a:noAutofit/>
          </a:bodyPr>
          <a:lstStyle/>
          <a:p>
            <a:r>
              <a:rPr lang="en-GB" sz="900" kern="900" spc="-20" baseline="0">
                <a:solidFill>
                  <a:schemeClr val="bg2"/>
                </a:solidFill>
                <a:latin typeface="+mn-lt"/>
                <a:ea typeface="+mn-ea"/>
                <a:cs typeface="+mn-cs"/>
              </a:rPr>
              <a:t>GLOBAL FINANCING FACILITY</a:t>
            </a:r>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a:t>
            </a:fld>
            <a:endParaRPr lang="en-GB"/>
          </a:p>
        </p:txBody>
      </p:sp>
      <p:sp>
        <p:nvSpPr>
          <p:cNvPr id="10" name="Title 1">
            <a:extLst>
              <a:ext uri="{FF2B5EF4-FFF2-40B4-BE49-F238E27FC236}">
                <a16:creationId xmlns:a16="http://schemas.microsoft.com/office/drawing/2014/main" id="{0737742C-E457-4AEA-80EA-1E7D4B2E75D3}"/>
              </a:ext>
            </a:extLst>
          </p:cNvPr>
          <p:cNvSpPr>
            <a:spLocks noGrp="1"/>
          </p:cNvSpPr>
          <p:nvPr>
            <p:ph type="title"/>
          </p:nvPr>
        </p:nvSpPr>
        <p:spPr>
          <a:xfrm>
            <a:off x="424800" y="2070000"/>
            <a:ext cx="6588000" cy="3528000"/>
          </a:xfrm>
        </p:spPr>
        <p:txBody>
          <a:bodyPr/>
          <a:lstStyle>
            <a:lvl1pPr>
              <a:defRPr sz="3600">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240199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2482CACD-F232-994B-81AC-90EAA2E7B63C}"/>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817581"/>
            <a:ext cx="12192000"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881360" cy="1027113"/>
          </a:xfrm>
          <a:prstGeom prst="rect">
            <a:avLst/>
          </a:prstGeom>
        </p:spPr>
        <p:txBody>
          <a:bodyPr/>
          <a:lstStyle>
            <a:lvl1pPr marL="0" indent="0">
              <a:buNone/>
              <a:defRPr sz="3000" b="1" i="0">
                <a:solidFill>
                  <a:srgbClr val="0C716B"/>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3000"/>
            </a:lvl2pPr>
          </a:lstStyle>
          <a:p>
            <a:pPr lvl="0"/>
            <a:r>
              <a:rPr lang="en-US"/>
              <a:t>TITLE</a:t>
            </a:r>
            <a:br>
              <a:rPr lang="en-US"/>
            </a:br>
            <a:r>
              <a:rPr lang="en-US" err="1"/>
              <a:t>TITLE</a:t>
            </a:r>
            <a:endParaRPr lang="en-US"/>
          </a:p>
        </p:txBody>
      </p:sp>
      <p:sp>
        <p:nvSpPr>
          <p:cNvPr id="9" name="TextBox 8">
            <a:extLst>
              <a:ext uri="{FF2B5EF4-FFF2-40B4-BE49-F238E27FC236}">
                <a16:creationId xmlns:a16="http://schemas.microsoft.com/office/drawing/2014/main" id="{0A3ECF17-70D7-4355-A71F-10590711E1BA}"/>
              </a:ext>
            </a:extLst>
          </p:cNvPr>
          <p:cNvSpPr txBox="1"/>
          <p:nvPr userDrawn="1"/>
        </p:nvSpPr>
        <p:spPr>
          <a:xfrm>
            <a:off x="447897" y="6301888"/>
            <a:ext cx="484428" cy="276999"/>
          </a:xfrm>
          <a:prstGeom prst="rect">
            <a:avLst/>
          </a:prstGeom>
          <a:noFill/>
        </p:spPr>
        <p:txBody>
          <a:bodyPr wrap="none" rtlCol="0">
            <a:spAutoFit/>
          </a:bodyPr>
          <a:lstStyle/>
          <a:p>
            <a:fld id="{F1B44F85-3007-4DCF-BD95-6289B6FA8F43}" type="slidenum">
              <a:rPr lang="en-US" sz="1200" b="1" smtClean="0">
                <a:solidFill>
                  <a:schemeClr val="bg1">
                    <a:lumMod val="65000"/>
                  </a:schemeClr>
                </a:solidFill>
                <a:latin typeface="Verdana" panose="020B0604030504040204" pitchFamily="34" charset="0"/>
                <a:ea typeface="Verdana" panose="020B0604030504040204" pitchFamily="34" charset="0"/>
              </a:rPr>
              <a:t>‹#›</a:t>
            </a:fld>
            <a:endParaRPr lang="en-US" sz="1200" b="1">
              <a:solidFill>
                <a:schemeClr val="bg1">
                  <a:lumMod val="65000"/>
                </a:schemeClr>
              </a:solidFill>
              <a:latin typeface="Verdana" panose="020B0604030504040204" pitchFamily="34" charset="0"/>
              <a:ea typeface="Verdana" panose="020B0604030504040204" pitchFamily="34" charset="0"/>
            </a:endParaRPr>
          </a:p>
        </p:txBody>
      </p:sp>
      <p:cxnSp>
        <p:nvCxnSpPr>
          <p:cNvPr id="11" name="Straight Connector 10">
            <a:extLst>
              <a:ext uri="{FF2B5EF4-FFF2-40B4-BE49-F238E27FC236}">
                <a16:creationId xmlns:a16="http://schemas.microsoft.com/office/drawing/2014/main" id="{A277E7FD-1B8A-4995-BBDF-719A8AB3EDB1}"/>
              </a:ext>
            </a:extLst>
          </p:cNvPr>
          <p:cNvCxnSpPr>
            <a:cxnSpLocks/>
          </p:cNvCxnSpPr>
          <p:nvPr userDrawn="1"/>
        </p:nvCxnSpPr>
        <p:spPr>
          <a:xfrm>
            <a:off x="550479" y="1367331"/>
            <a:ext cx="10881360" cy="0"/>
          </a:xfrm>
          <a:prstGeom prst="line">
            <a:avLst/>
          </a:prstGeom>
          <a:ln w="34925">
            <a:solidFill>
              <a:srgbClr val="D0CB17"/>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AFDF19D-0D0F-48ED-8B99-7A6BBC09DF79}"/>
              </a:ext>
            </a:extLst>
          </p:cNvPr>
          <p:cNvSpPr>
            <a:spLocks noGrp="1"/>
          </p:cNvSpPr>
          <p:nvPr>
            <p:ph idx="4294967295" hasCustomPrompt="1"/>
          </p:nvPr>
        </p:nvSpPr>
        <p:spPr>
          <a:xfrm>
            <a:off x="546586" y="1594624"/>
            <a:ext cx="11014841" cy="4845763"/>
          </a:xfrm>
          <a:prstGeom prst="rect">
            <a:avLst/>
          </a:prstGeom>
        </p:spPr>
        <p:txBody>
          <a:bodyPr>
            <a:normAutofit fontScale="92500" lnSpcReduction="20000"/>
          </a:bodyPr>
          <a:lstStyle>
            <a:lvl1pPr marL="228600" indent="-228600">
              <a:buClr>
                <a:srgbClr val="D0CB17"/>
              </a:buClr>
              <a:buFont typeface="Arial" panose="020B0604020202020204" pitchFamily="34" charset="0"/>
              <a:buChar char="•"/>
              <a:defRPr sz="1700"/>
            </a:lvl1pPr>
            <a:lvl2pPr marL="800100" indent="-342900">
              <a:buClr>
                <a:srgbClr val="D0CB17"/>
              </a:buClr>
              <a:buFont typeface="Wingdings" panose="05000000000000000000" pitchFamily="2" charset="2"/>
              <a:buChar char="§"/>
              <a:defRPr sz="2900"/>
            </a:lvl2pPr>
          </a:lstStyle>
          <a:p>
            <a:pPr marL="0" lvl="0" indent="0">
              <a:buNone/>
            </a:pPr>
            <a:r>
              <a:rPr lang="en-US" sz="2200" b="1"/>
              <a:t>Session objective and overview: To provide a deep dive on the COVID-19 essential service grants:</a:t>
            </a:r>
          </a:p>
          <a:p>
            <a:pPr lvl="0">
              <a:buFont typeface="Arial" panose="020B0604020202020204" pitchFamily="34" charset="0"/>
              <a:buChar char="•"/>
            </a:pPr>
            <a:endParaRPr lang="en-US" sz="2200" b="1"/>
          </a:p>
          <a:p>
            <a:pPr lvl="0">
              <a:buFont typeface="Arial" panose="020B0604020202020204" pitchFamily="34" charset="0"/>
              <a:buChar char="•"/>
            </a:pPr>
            <a:r>
              <a:rPr lang="en-US" sz="2200"/>
              <a:t>COVID-19 impact on essential services including data on the demand and supply, and family planning</a:t>
            </a:r>
          </a:p>
          <a:p>
            <a:pPr lvl="1">
              <a:buFont typeface="Arial" panose="020B0604020202020204" pitchFamily="34" charset="0"/>
              <a:buChar char="•"/>
            </a:pPr>
            <a:r>
              <a:rPr lang="en-US" sz="2200"/>
              <a:t>What the essential services grants will finance in response to COVID-19, how this is structured in relation to IDA and World Banks finances for vaccines, and the link to ACT-A </a:t>
            </a:r>
          </a:p>
          <a:p>
            <a:pPr lvl="1">
              <a:buFont typeface="Arial" panose="020B0604020202020204" pitchFamily="34" charset="0"/>
              <a:buChar char="•"/>
            </a:pPr>
            <a:r>
              <a:rPr lang="en-US" sz="2200"/>
              <a:t>Plan to monitor the essential health services agenda in country and plan for reimagining service delivery</a:t>
            </a:r>
          </a:p>
          <a:p>
            <a:pPr lvl="1">
              <a:buFont typeface="Arial" panose="020B0604020202020204" pitchFamily="34" charset="0"/>
              <a:buChar char="•"/>
            </a:pPr>
            <a:r>
              <a:rPr lang="en-US" sz="2200"/>
              <a:t>GFF country demand for essential services grants, selection criteria, proposed countries and grant allocations</a:t>
            </a:r>
          </a:p>
        </p:txBody>
      </p:sp>
    </p:spTree>
    <p:extLst>
      <p:ext uri="{BB962C8B-B14F-4D97-AF65-F5344CB8AC3E}">
        <p14:creationId xmlns:p14="http://schemas.microsoft.com/office/powerpoint/2010/main" val="170290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2936-FE90-430A-A32D-BF75D8B28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68E12-5E52-4EE5-AF40-F976945EF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6E4F7-2F12-4A6D-931E-48F2C6863273}"/>
              </a:ext>
            </a:extLst>
          </p:cNvPr>
          <p:cNvSpPr>
            <a:spLocks noGrp="1"/>
          </p:cNvSpPr>
          <p:nvPr>
            <p:ph type="dt" sz="half" idx="10"/>
          </p:nvPr>
        </p:nvSpPr>
        <p:spPr/>
        <p:txBody>
          <a:bodyPr/>
          <a:lstStyle/>
          <a:p>
            <a:fld id="{18542C37-4FDB-494D-9905-D611E5034A1F}" type="datetimeFigureOut">
              <a:rPr lang="en-US" smtClean="0"/>
              <a:t>5/26/2025</a:t>
            </a:fld>
            <a:endParaRPr lang="en-US"/>
          </a:p>
        </p:txBody>
      </p:sp>
      <p:sp>
        <p:nvSpPr>
          <p:cNvPr id="5" name="Footer Placeholder 4">
            <a:extLst>
              <a:ext uri="{FF2B5EF4-FFF2-40B4-BE49-F238E27FC236}">
                <a16:creationId xmlns:a16="http://schemas.microsoft.com/office/drawing/2014/main" id="{5B7E7044-A024-4350-8E9B-B8DFE7D6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82181-E0CD-4868-94A1-42CB843FFA8F}"/>
              </a:ext>
            </a:extLst>
          </p:cNvPr>
          <p:cNvSpPr>
            <a:spLocks noGrp="1"/>
          </p:cNvSpPr>
          <p:nvPr>
            <p:ph type="sldNum" sz="quarter" idx="12"/>
          </p:nvPr>
        </p:nvSpPr>
        <p:spPr/>
        <p:txBody>
          <a:bodyPr/>
          <a:lstStyle/>
          <a:p>
            <a:fld id="{F3928CEE-A3F2-442A-BB1F-BC87BB757DBD}" type="slidenum">
              <a:rPr lang="en-US" smtClean="0"/>
              <a:t>‹#›</a:t>
            </a:fld>
            <a:endParaRPr lang="en-US"/>
          </a:p>
        </p:txBody>
      </p:sp>
    </p:spTree>
    <p:extLst>
      <p:ext uri="{BB962C8B-B14F-4D97-AF65-F5344CB8AC3E}">
        <p14:creationId xmlns:p14="http://schemas.microsoft.com/office/powerpoint/2010/main" val="165593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Subtitle-Content">
  <p:cSld name="Title-Subtitle-Content">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11390448" y="6432023"/>
            <a:ext cx="424811" cy="226714"/>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52" name="Google Shape;52;p9"/>
          <p:cNvSpPr txBox="1">
            <a:spLocks noGrp="1"/>
          </p:cNvSpPr>
          <p:nvPr>
            <p:ph type="title"/>
          </p:nvPr>
        </p:nvSpPr>
        <p:spPr>
          <a:xfrm>
            <a:off x="365760" y="85725"/>
            <a:ext cx="11430000" cy="100584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Aria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365760" y="1645920"/>
            <a:ext cx="11430000" cy="4572000"/>
          </a:xfrm>
          <a:prstGeom prst="rect">
            <a:avLst/>
          </a:prstGeom>
          <a:noFill/>
          <a:ln>
            <a:noFill/>
          </a:ln>
        </p:spPr>
        <p:txBody>
          <a:bodyPr spcFirstLastPara="1" wrap="square" lIns="0" tIns="91425" rIns="0" bIns="91425" anchor="t" anchorCtr="0">
            <a:normAutofit/>
          </a:bodyPr>
          <a:lstStyle>
            <a:lvl1pPr marL="457200" lvl="0" indent="-342900" algn="l">
              <a:lnSpc>
                <a:spcPct val="90000"/>
              </a:lnSpc>
              <a:spcBef>
                <a:spcPts val="9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ftr" idx="11"/>
          </p:nvPr>
        </p:nvSpPr>
        <p:spPr>
          <a:xfrm>
            <a:off x="3606546" y="6432023"/>
            <a:ext cx="4978908" cy="226714"/>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body" idx="2"/>
          </p:nvPr>
        </p:nvSpPr>
        <p:spPr>
          <a:xfrm>
            <a:off x="365125" y="1097895"/>
            <a:ext cx="8480721" cy="440973"/>
          </a:xfrm>
          <a:prstGeom prst="rect">
            <a:avLst/>
          </a:prstGeom>
          <a:noFill/>
          <a:ln>
            <a:noFill/>
          </a:ln>
        </p:spPr>
        <p:txBody>
          <a:bodyPr spcFirstLastPara="1" wrap="square" lIns="0" tIns="91425" rIns="0" bIns="91425" anchor="t" anchorCtr="0">
            <a:noAutofit/>
          </a:bodyPr>
          <a:lstStyle>
            <a:lvl1pPr marL="457200" lvl="0" indent="-228600" algn="l">
              <a:lnSpc>
                <a:spcPct val="90000"/>
              </a:lnSpc>
              <a:spcBef>
                <a:spcPts val="900"/>
              </a:spcBef>
              <a:spcAft>
                <a:spcPts val="0"/>
              </a:spcAft>
              <a:buSzPts val="2400"/>
              <a:buNone/>
              <a:defRPr sz="2400" b="1">
                <a:solidFill>
                  <a:schemeClr val="dk2"/>
                </a:solidFill>
              </a:defRPr>
            </a:lvl1pPr>
            <a:lvl2pPr marL="914400" lvl="1" indent="-228600" algn="l">
              <a:lnSpc>
                <a:spcPct val="90000"/>
              </a:lnSpc>
              <a:spcBef>
                <a:spcPts val="600"/>
              </a:spcBef>
              <a:spcAft>
                <a:spcPts val="0"/>
              </a:spcAft>
              <a:buSzPts val="2000"/>
              <a:buNone/>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300"/>
              </a:spcBef>
              <a:spcAft>
                <a:spcPts val="0"/>
              </a:spcAft>
              <a:buSzPts val="1600"/>
              <a:buNone/>
              <a:defRPr/>
            </a:lvl4pPr>
            <a:lvl5pPr marL="2286000" lvl="4" indent="-228600" algn="l">
              <a:lnSpc>
                <a:spcPct val="90000"/>
              </a:lnSpc>
              <a:spcBef>
                <a:spcPts val="3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5667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9301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green">
  <p:cSld name="Section title green">
    <p:bg>
      <p:bgPr>
        <a:solidFill>
          <a:schemeClr val="lt1"/>
        </a:solidFill>
        <a:effectLst/>
      </p:bgPr>
    </p:bg>
    <p:spTree>
      <p:nvGrpSpPr>
        <p:cNvPr id="1" name="Shape 59"/>
        <p:cNvGrpSpPr/>
        <p:nvPr/>
      </p:nvGrpSpPr>
      <p:grpSpPr>
        <a:xfrm>
          <a:off x="0" y="0"/>
          <a:ext cx="0" cy="0"/>
          <a:chOff x="0" y="0"/>
          <a:chExt cx="0" cy="0"/>
        </a:xfrm>
      </p:grpSpPr>
      <p:sp>
        <p:nvSpPr>
          <p:cNvPr id="60" name="Google Shape;60;p80"/>
          <p:cNvSpPr/>
          <p:nvPr/>
        </p:nvSpPr>
        <p:spPr>
          <a:xfrm>
            <a:off x="177802" y="177800"/>
            <a:ext cx="11841920" cy="6519333"/>
          </a:xfrm>
          <a:prstGeom prst="rect">
            <a:avLst/>
          </a:prstGeom>
          <a:solidFill>
            <a:srgbClr val="D6E8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Lato"/>
              <a:ea typeface="Lato"/>
              <a:cs typeface="Lato"/>
              <a:sym typeface="Lato"/>
            </a:endParaRPr>
          </a:p>
        </p:txBody>
      </p:sp>
      <p:sp>
        <p:nvSpPr>
          <p:cNvPr id="61" name="Google Shape;61;p80"/>
          <p:cNvSpPr txBox="1">
            <a:spLocks noGrp="1"/>
          </p:cNvSpPr>
          <p:nvPr>
            <p:ph type="ctrTitle"/>
          </p:nvPr>
        </p:nvSpPr>
        <p:spPr>
          <a:xfrm>
            <a:off x="1530722" y="2988770"/>
            <a:ext cx="9144000" cy="89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Lato"/>
              <a:buNone/>
              <a:defRPr sz="4400"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2" name="Google Shape;62;p80"/>
          <p:cNvCxnSpPr/>
          <p:nvPr/>
        </p:nvCxnSpPr>
        <p:spPr>
          <a:xfrm>
            <a:off x="5411924" y="549275"/>
            <a:ext cx="1368152" cy="0"/>
          </a:xfrm>
          <a:prstGeom prst="straightConnector1">
            <a:avLst/>
          </a:prstGeom>
          <a:noFill/>
          <a:ln w="38100" cap="flat" cmpd="sng">
            <a:solidFill>
              <a:schemeClr val="accent1"/>
            </a:solidFill>
            <a:prstDash val="solid"/>
            <a:miter lim="800000"/>
            <a:headEnd type="none" w="sm" len="sm"/>
            <a:tailEnd type="none" w="sm" len="sm"/>
          </a:ln>
        </p:spPr>
      </p:cxnSp>
      <p:sp>
        <p:nvSpPr>
          <p:cNvPr id="63" name="Google Shape;63;p80"/>
          <p:cNvSpPr txBox="1">
            <a:spLocks noGrp="1"/>
          </p:cNvSpPr>
          <p:nvPr>
            <p:ph type="body" idx="1"/>
          </p:nvPr>
        </p:nvSpPr>
        <p:spPr>
          <a:xfrm>
            <a:off x="3794558" y="641771"/>
            <a:ext cx="4616328" cy="3416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3"/>
              </a:buClr>
              <a:buSzPts val="1400"/>
              <a:buFont typeface="Lato"/>
              <a:buNone/>
              <a:defRPr sz="1400" b="0" i="1">
                <a:solidFill>
                  <a:schemeClr val="accent3"/>
                </a:solidFill>
                <a:latin typeface="Lato"/>
                <a:ea typeface="Lato"/>
                <a:cs typeface="Lato"/>
                <a:sym typeface="Lato"/>
              </a:defRPr>
            </a:lvl1pPr>
            <a:lvl2pPr marL="914400" lvl="1" indent="-381000" algn="ctr">
              <a:lnSpc>
                <a:spcPct val="90000"/>
              </a:lnSpc>
              <a:spcBef>
                <a:spcPts val="500"/>
              </a:spcBef>
              <a:spcAft>
                <a:spcPts val="0"/>
              </a:spcAft>
              <a:buClr>
                <a:schemeClr val="lt2"/>
              </a:buClr>
              <a:buSzPts val="2400"/>
              <a:buChar char="•"/>
              <a:defRPr b="0" i="1">
                <a:solidFill>
                  <a:schemeClr val="lt2"/>
                </a:solidFill>
              </a:defRPr>
            </a:lvl2pPr>
            <a:lvl3pPr marL="1371600" lvl="2" indent="-355600" algn="ctr">
              <a:lnSpc>
                <a:spcPct val="90000"/>
              </a:lnSpc>
              <a:spcBef>
                <a:spcPts val="500"/>
              </a:spcBef>
              <a:spcAft>
                <a:spcPts val="0"/>
              </a:spcAft>
              <a:buClr>
                <a:schemeClr val="lt2"/>
              </a:buClr>
              <a:buSzPts val="2000"/>
              <a:buChar char="•"/>
              <a:defRPr b="0" i="1">
                <a:solidFill>
                  <a:schemeClr val="lt2"/>
                </a:solidFill>
              </a:defRPr>
            </a:lvl3pPr>
            <a:lvl4pPr marL="1828800" lvl="3" indent="-342900" algn="ctr">
              <a:lnSpc>
                <a:spcPct val="90000"/>
              </a:lnSpc>
              <a:spcBef>
                <a:spcPts val="500"/>
              </a:spcBef>
              <a:spcAft>
                <a:spcPts val="0"/>
              </a:spcAft>
              <a:buClr>
                <a:schemeClr val="lt2"/>
              </a:buClr>
              <a:buSzPts val="1800"/>
              <a:buChar char="•"/>
              <a:defRPr b="0" i="1">
                <a:solidFill>
                  <a:schemeClr val="lt2"/>
                </a:solidFill>
              </a:defRPr>
            </a:lvl4pPr>
            <a:lvl5pPr marL="2286000" lvl="4" indent="-342900" algn="ctr">
              <a:lnSpc>
                <a:spcPct val="90000"/>
              </a:lnSpc>
              <a:spcBef>
                <a:spcPts val="500"/>
              </a:spcBef>
              <a:spcAft>
                <a:spcPts val="0"/>
              </a:spcAft>
              <a:buClr>
                <a:schemeClr val="lt2"/>
              </a:buClr>
              <a:buSzPts val="1800"/>
              <a:buChar char="•"/>
              <a:defRPr b="0" i="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59450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atem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59708"/>
            <a:ext cx="9144000" cy="897392"/>
          </a:xfrm>
          <a:prstGeom prst="rect">
            <a:avLst/>
          </a:prstGeom>
        </p:spPr>
        <p:txBody>
          <a:bodyPr anchor="ctr">
            <a:noAutofit/>
          </a:bodyPr>
          <a:lstStyle>
            <a:lvl1pPr algn="ctr">
              <a:defRPr sz="4400" b="0" i="0" baseline="0">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4E11CA40-A007-4E48-87BA-FE6B451E6A89}"/>
              </a:ext>
            </a:extLst>
          </p:cNvPr>
          <p:cNvCxnSpPr/>
          <p:nvPr userDrawn="1"/>
        </p:nvCxnSpPr>
        <p:spPr>
          <a:xfrm>
            <a:off x="5411924" y="549275"/>
            <a:ext cx="13681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B7E8EE02-5B3A-5949-B80D-8979DA3C1634}"/>
              </a:ext>
            </a:extLst>
          </p:cNvPr>
          <p:cNvSpPr>
            <a:spLocks noGrp="1"/>
          </p:cNvSpPr>
          <p:nvPr>
            <p:ph type="body" sz="quarter" idx="13"/>
          </p:nvPr>
        </p:nvSpPr>
        <p:spPr>
          <a:xfrm>
            <a:off x="3794558" y="641771"/>
            <a:ext cx="4616328" cy="341632"/>
          </a:xfrm>
          <a:prstGeom prst="rect">
            <a:avLst/>
          </a:prstGeom>
        </p:spPr>
        <p:txBody>
          <a:bodyPr anchor="t">
            <a:noAutofit/>
          </a:bodyPr>
          <a:lstStyle>
            <a:lvl1pPr marL="0" indent="0" algn="ctr">
              <a:buFontTx/>
              <a:buNone/>
              <a:defRPr sz="1400" b="0" i="1" baseline="0">
                <a:solidFill>
                  <a:schemeClr val="accent3"/>
                </a:solidFill>
                <a:latin typeface="Lato" panose="020F0502020204030203" pitchFamily="34" charset="77"/>
              </a:defRPr>
            </a:lvl1pPr>
            <a:lvl2pPr algn="ctr">
              <a:defRPr b="0" i="1" baseline="0">
                <a:solidFill>
                  <a:schemeClr val="bg2"/>
                </a:solidFill>
              </a:defRPr>
            </a:lvl2pPr>
            <a:lvl3pPr algn="ctr">
              <a:defRPr b="0" i="1" baseline="0">
                <a:solidFill>
                  <a:schemeClr val="bg2"/>
                </a:solidFill>
              </a:defRPr>
            </a:lvl3pPr>
            <a:lvl4pPr algn="ctr">
              <a:defRPr b="0" i="1" baseline="0">
                <a:solidFill>
                  <a:schemeClr val="bg2"/>
                </a:solidFill>
              </a:defRPr>
            </a:lvl4pPr>
            <a:lvl5pPr algn="ctr">
              <a:defRPr b="0" i="1" baseline="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853792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
        <p:cNvGrpSpPr/>
        <p:nvPr/>
      </p:nvGrpSpPr>
      <p:grpSpPr>
        <a:xfrm>
          <a:off x="0" y="0"/>
          <a:ext cx="0" cy="0"/>
          <a:chOff x="0" y="0"/>
          <a:chExt cx="0" cy="0"/>
        </a:xfrm>
      </p:grpSpPr>
      <p:sp>
        <p:nvSpPr>
          <p:cNvPr id="15" name="Google Shape;15;p16"/>
          <p:cNvSpPr txBox="1">
            <a:spLocks noGrp="1"/>
          </p:cNvSpPr>
          <p:nvPr>
            <p:ph type="body" idx="1"/>
          </p:nvPr>
        </p:nvSpPr>
        <p:spPr>
          <a:xfrm>
            <a:off x="418641" y="2311843"/>
            <a:ext cx="10935159" cy="3796880"/>
          </a:xfrm>
          <a:prstGeom prst="rect">
            <a:avLst/>
          </a:prstGeom>
          <a:noFill/>
          <a:ln>
            <a:noFill/>
          </a:ln>
        </p:spPr>
        <p:txBody>
          <a:bodyPr spcFirstLastPara="1" wrap="square" lIns="0" tIns="45700" rIns="91425" bIns="45700" anchor="t" anchorCtr="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p:nvPr/>
        </p:nvSpPr>
        <p:spPr>
          <a:xfrm>
            <a:off x="418641" y="1298407"/>
            <a:ext cx="10935159"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6"/>
          <p:cNvSpPr txBox="1">
            <a:spLocks noGrp="1"/>
          </p:cNvSpPr>
          <p:nvPr>
            <p:ph type="body" idx="2"/>
          </p:nvPr>
        </p:nvSpPr>
        <p:spPr>
          <a:xfrm>
            <a:off x="419100" y="1698648"/>
            <a:ext cx="5874124"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846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23"/>
        <p:cNvGrpSpPr/>
        <p:nvPr/>
      </p:nvGrpSpPr>
      <p:grpSpPr>
        <a:xfrm>
          <a:off x="0" y="0"/>
          <a:ext cx="0" cy="0"/>
          <a:chOff x="0" y="0"/>
          <a:chExt cx="0" cy="0"/>
        </a:xfrm>
      </p:grpSpPr>
      <p:cxnSp>
        <p:nvCxnSpPr>
          <p:cNvPr id="24" name="Google Shape;24;p56"/>
          <p:cNvCxnSpPr/>
          <p:nvPr/>
        </p:nvCxnSpPr>
        <p:spPr>
          <a:xfrm rot="10800000">
            <a:off x="1670050" y="1625600"/>
            <a:ext cx="8026400" cy="0"/>
          </a:xfrm>
          <a:prstGeom prst="straightConnector1">
            <a:avLst/>
          </a:prstGeom>
          <a:noFill/>
          <a:ln w="19050" cap="flat" cmpd="sng">
            <a:solidFill>
              <a:schemeClr val="dk1"/>
            </a:solidFill>
            <a:prstDash val="solid"/>
            <a:miter lim="800000"/>
            <a:headEnd type="none" w="sm" len="sm"/>
            <a:tailEnd type="none" w="sm" len="sm"/>
          </a:ln>
        </p:spPr>
      </p:cxnSp>
      <p:sp>
        <p:nvSpPr>
          <p:cNvPr id="25" name="Google Shape;25;p56"/>
          <p:cNvSpPr txBox="1">
            <a:spLocks noGrp="1"/>
          </p:cNvSpPr>
          <p:nvPr>
            <p:ph type="title"/>
          </p:nvPr>
        </p:nvSpPr>
        <p:spPr>
          <a:xfrm>
            <a:off x="1670472" y="879894"/>
            <a:ext cx="8025619" cy="692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500"/>
              <a:buFont typeface="Times New Roman"/>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6"/>
          <p:cNvSpPr txBox="1">
            <a:spLocks noGrp="1"/>
          </p:cNvSpPr>
          <p:nvPr>
            <p:ph type="body" idx="1"/>
          </p:nvPr>
        </p:nvSpPr>
        <p:spPr>
          <a:xfrm>
            <a:off x="1670049" y="1938337"/>
            <a:ext cx="8026041" cy="3953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703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_longtitle_noimage_combinedlogos">
  <p:cSld name="Title Slide_longtitle_noimage_combinedlogos">
    <p:spTree>
      <p:nvGrpSpPr>
        <p:cNvPr id="1" name="Shape 175"/>
        <p:cNvGrpSpPr/>
        <p:nvPr/>
      </p:nvGrpSpPr>
      <p:grpSpPr>
        <a:xfrm>
          <a:off x="0" y="0"/>
          <a:ext cx="0" cy="0"/>
          <a:chOff x="0" y="0"/>
          <a:chExt cx="0" cy="0"/>
        </a:xfrm>
      </p:grpSpPr>
      <p:pic>
        <p:nvPicPr>
          <p:cNvPr id="176" name="Google Shape;176;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57"/>
            <a:ext cx="12192000" cy="6857143"/>
          </a:xfrm>
          <a:prstGeom prst="rect">
            <a:avLst/>
          </a:prstGeom>
          <a:noFill/>
          <a:ln>
            <a:noFill/>
          </a:ln>
        </p:spPr>
      </p:pic>
      <p:sp>
        <p:nvSpPr>
          <p:cNvPr id="177" name="Google Shape;177;p58"/>
          <p:cNvSpPr txBox="1">
            <a:spLocks noGrp="1"/>
          </p:cNvSpPr>
          <p:nvPr>
            <p:ph type="title"/>
          </p:nvPr>
        </p:nvSpPr>
        <p:spPr>
          <a:xfrm>
            <a:off x="394750" y="2242800"/>
            <a:ext cx="8465820" cy="1583001"/>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1"/>
              </a:buClr>
              <a:buSzPts val="5400"/>
              <a:buFont typeface="Poppins"/>
              <a:buNone/>
              <a:defRPr sz="5400" b="1" cap="none">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8"/>
          <p:cNvSpPr txBox="1">
            <a:spLocks noGrp="1"/>
          </p:cNvSpPr>
          <p:nvPr>
            <p:ph type="body" idx="1"/>
          </p:nvPr>
        </p:nvSpPr>
        <p:spPr>
          <a:xfrm>
            <a:off x="414000" y="4161600"/>
            <a:ext cx="8465820" cy="8477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800"/>
              <a:buNone/>
              <a:defRPr sz="1800" b="1" i="0" cap="none">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a:spLocks noGrp="1"/>
          </p:cNvSpPr>
          <p:nvPr>
            <p:ph type="pic" idx="2"/>
          </p:nvPr>
        </p:nvSpPr>
        <p:spPr>
          <a:xfrm>
            <a:off x="406400" y="404813"/>
            <a:ext cx="4597200" cy="522000"/>
          </a:xfrm>
          <a:prstGeom prst="rect">
            <a:avLst/>
          </a:prstGeom>
          <a:noFill/>
          <a:ln>
            <a:noFill/>
          </a:ln>
        </p:spPr>
      </p:sp>
      <p:sp>
        <p:nvSpPr>
          <p:cNvPr id="180" name="Google Shape;180;p58"/>
          <p:cNvSpPr txBox="1">
            <a:spLocks noGrp="1"/>
          </p:cNvSpPr>
          <p:nvPr>
            <p:ph type="dt" idx="10"/>
          </p:nvPr>
        </p:nvSpPr>
        <p:spPr>
          <a:xfrm>
            <a:off x="414000" y="6180160"/>
            <a:ext cx="6134400" cy="365125"/>
          </a:xfrm>
          <a:prstGeom prst="rect">
            <a:avLst/>
          </a:prstGeom>
          <a:noFill/>
          <a:ln>
            <a:noFill/>
          </a:ln>
        </p:spPr>
        <p:txBody>
          <a:bodyPr spcFirstLastPara="1" wrap="square" lIns="0" tIns="64800" rIns="0" bIns="0" anchor="ctr" anchorCtr="0">
            <a:noAutofit/>
          </a:bodyPr>
          <a:lstStyle>
            <a:lvl1pPr lvl="0" algn="l">
              <a:spcBef>
                <a:spcPts val="0"/>
              </a:spcBef>
              <a:spcAft>
                <a:spcPts val="0"/>
              </a:spcAft>
              <a:buSzPts val="1400"/>
              <a:buNone/>
              <a:defRPr sz="18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66604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Table of Contents</a:t>
            </a:r>
          </a:p>
          <a:p>
            <a:pPr lvl="1"/>
            <a:endParaRPr lang="en-US"/>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572030" y="2090524"/>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spTree>
    <p:extLst>
      <p:ext uri="{BB962C8B-B14F-4D97-AF65-F5344CB8AC3E}">
        <p14:creationId xmlns:p14="http://schemas.microsoft.com/office/powerpoint/2010/main" val="343091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vider slide option 1">
  <p:cSld name="Divider slide option 1">
    <p:bg>
      <p:bgPr>
        <a:solidFill>
          <a:schemeClr val="accent4"/>
        </a:solidFill>
        <a:effectLst/>
      </p:bgPr>
    </p:bg>
    <p:spTree>
      <p:nvGrpSpPr>
        <p:cNvPr id="1" name="Shape 181"/>
        <p:cNvGrpSpPr/>
        <p:nvPr/>
      </p:nvGrpSpPr>
      <p:grpSpPr>
        <a:xfrm>
          <a:off x="0" y="0"/>
          <a:ext cx="0" cy="0"/>
          <a:chOff x="0" y="0"/>
          <a:chExt cx="0" cy="0"/>
        </a:xfrm>
      </p:grpSpPr>
      <p:pic>
        <p:nvPicPr>
          <p:cNvPr id="182" name="Google Shape;182;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3200" cy="6912000"/>
          </a:xfrm>
          <a:prstGeom prst="rect">
            <a:avLst/>
          </a:prstGeom>
          <a:noFill/>
          <a:ln>
            <a:noFill/>
          </a:ln>
        </p:spPr>
      </p:pic>
      <p:sp>
        <p:nvSpPr>
          <p:cNvPr id="183" name="Google Shape;183;p59"/>
          <p:cNvSpPr txBox="1">
            <a:spLocks noGrp="1"/>
          </p:cNvSpPr>
          <p:nvPr>
            <p:ph type="title"/>
          </p:nvPr>
        </p:nvSpPr>
        <p:spPr>
          <a:xfrm>
            <a:off x="414000" y="828000"/>
            <a:ext cx="6739200" cy="2520000"/>
          </a:xfrm>
          <a:prstGeom prst="rect">
            <a:avLst/>
          </a:prstGeom>
          <a:noFill/>
          <a:ln>
            <a:noFill/>
          </a:ln>
        </p:spPr>
        <p:txBody>
          <a:bodyPr spcFirstLastPara="1" wrap="square" lIns="0" tIns="21600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59"/>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9"/>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186" name="Google Shape;186;p59"/>
          <p:cNvSpPr>
            <a:spLocks noGrp="1"/>
          </p:cNvSpPr>
          <p:nvPr>
            <p:ph type="pic" idx="2"/>
          </p:nvPr>
        </p:nvSpPr>
        <p:spPr>
          <a:xfrm>
            <a:off x="8062913" y="811"/>
            <a:ext cx="4129050" cy="4824000"/>
          </a:xfrm>
          <a:prstGeom prst="rect">
            <a:avLst/>
          </a:prstGeom>
          <a:solidFill>
            <a:srgbClr val="F2F2F2"/>
          </a:solidFill>
          <a:ln>
            <a:noFill/>
          </a:ln>
        </p:spPr>
      </p:sp>
      <p:sp>
        <p:nvSpPr>
          <p:cNvPr id="187" name="Google Shape;187;p59"/>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2233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ivider slide option 2">
  <p:cSld name="Divider slide option 2">
    <p:bg>
      <p:bgPr>
        <a:solidFill>
          <a:schemeClr val="accent1"/>
        </a:solidFill>
        <a:effectLst/>
      </p:bgPr>
    </p:bg>
    <p:spTree>
      <p:nvGrpSpPr>
        <p:cNvPr id="1" name="Shape 189"/>
        <p:cNvGrpSpPr/>
        <p:nvPr/>
      </p:nvGrpSpPr>
      <p:grpSpPr>
        <a:xfrm>
          <a:off x="0" y="0"/>
          <a:ext cx="0" cy="0"/>
          <a:chOff x="0" y="0"/>
          <a:chExt cx="0" cy="0"/>
        </a:xfrm>
      </p:grpSpPr>
      <p:pic>
        <p:nvPicPr>
          <p:cNvPr id="190" name="Google Shape;190;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193200" cy="6912000"/>
          </a:xfrm>
          <a:prstGeom prst="rect">
            <a:avLst/>
          </a:prstGeom>
          <a:noFill/>
          <a:ln>
            <a:noFill/>
          </a:ln>
        </p:spPr>
      </p:pic>
      <p:sp>
        <p:nvSpPr>
          <p:cNvPr id="191" name="Google Shape;191;p60"/>
          <p:cNvSpPr txBox="1">
            <a:spLocks noGrp="1"/>
          </p:cNvSpPr>
          <p:nvPr>
            <p:ph type="title"/>
          </p:nvPr>
        </p:nvSpPr>
        <p:spPr>
          <a:xfrm>
            <a:off x="414000" y="828000"/>
            <a:ext cx="6739200" cy="2520000"/>
          </a:xfrm>
          <a:prstGeom prst="rect">
            <a:avLst/>
          </a:prstGeom>
          <a:noFill/>
          <a:ln>
            <a:noFill/>
          </a:ln>
        </p:spPr>
        <p:txBody>
          <a:bodyPr spcFirstLastPara="1" wrap="square" lIns="0" tIns="21600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0"/>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60"/>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1"/>
                </a:solidFill>
                <a:latin typeface="Poppins"/>
                <a:ea typeface="Poppins"/>
                <a:cs typeface="Poppins"/>
                <a:sym typeface="Poppins"/>
              </a:rPr>
              <a:t>GLOBAL FINANCING FACILITY</a:t>
            </a:r>
            <a:endParaRPr/>
          </a:p>
        </p:txBody>
      </p:sp>
      <p:sp>
        <p:nvSpPr>
          <p:cNvPr id="194" name="Google Shape;194;p60"/>
          <p:cNvSpPr>
            <a:spLocks noGrp="1"/>
          </p:cNvSpPr>
          <p:nvPr>
            <p:ph type="pic" idx="2"/>
          </p:nvPr>
        </p:nvSpPr>
        <p:spPr>
          <a:xfrm>
            <a:off x="8055377" y="0"/>
            <a:ext cx="4136585" cy="4785134"/>
          </a:xfrm>
          <a:prstGeom prst="rect">
            <a:avLst/>
          </a:prstGeom>
          <a:solidFill>
            <a:srgbClr val="F2F2F2"/>
          </a:solidFill>
          <a:ln>
            <a:noFill/>
          </a:ln>
        </p:spPr>
      </p:sp>
      <p:sp>
        <p:nvSpPr>
          <p:cNvPr id="195" name="Google Shape;195;p60"/>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60"/>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2011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ivider slide option 3">
  <p:cSld name="Divider slide option 3">
    <p:bg>
      <p:bgPr>
        <a:solidFill>
          <a:srgbClr val="1A90C0"/>
        </a:solidFill>
        <a:effectLst/>
      </p:bgPr>
    </p:bg>
    <p:spTree>
      <p:nvGrpSpPr>
        <p:cNvPr id="1" name="Shape 197"/>
        <p:cNvGrpSpPr/>
        <p:nvPr/>
      </p:nvGrpSpPr>
      <p:grpSpPr>
        <a:xfrm>
          <a:off x="0" y="0"/>
          <a:ext cx="0" cy="0"/>
          <a:chOff x="0" y="0"/>
          <a:chExt cx="0" cy="0"/>
        </a:xfrm>
      </p:grpSpPr>
      <p:pic>
        <p:nvPicPr>
          <p:cNvPr id="198" name="Google Shape;198;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193200" cy="6912000"/>
          </a:xfrm>
          <a:prstGeom prst="rect">
            <a:avLst/>
          </a:prstGeom>
          <a:noFill/>
          <a:ln>
            <a:noFill/>
          </a:ln>
        </p:spPr>
      </p:pic>
      <p:sp>
        <p:nvSpPr>
          <p:cNvPr id="199" name="Google Shape;199;p61"/>
          <p:cNvSpPr txBox="1">
            <a:spLocks noGrp="1"/>
          </p:cNvSpPr>
          <p:nvPr>
            <p:ph type="title"/>
          </p:nvPr>
        </p:nvSpPr>
        <p:spPr>
          <a:xfrm>
            <a:off x="414000" y="828000"/>
            <a:ext cx="6739200" cy="25200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61"/>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61"/>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61"/>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61"/>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04" name="Google Shape;204;p61"/>
          <p:cNvSpPr>
            <a:spLocks noGrp="1"/>
          </p:cNvSpPr>
          <p:nvPr>
            <p:ph type="pic" idx="2"/>
          </p:nvPr>
        </p:nvSpPr>
        <p:spPr>
          <a:xfrm>
            <a:off x="8055377" y="0"/>
            <a:ext cx="4136585" cy="4785134"/>
          </a:xfrm>
          <a:prstGeom prst="rect">
            <a:avLst/>
          </a:prstGeom>
          <a:solidFill>
            <a:srgbClr val="F2F2F2"/>
          </a:solidFill>
          <a:ln>
            <a:noFill/>
          </a:ln>
        </p:spPr>
      </p:sp>
    </p:spTree>
    <p:extLst>
      <p:ext uri="{BB962C8B-B14F-4D97-AF65-F5344CB8AC3E}">
        <p14:creationId xmlns:p14="http://schemas.microsoft.com/office/powerpoint/2010/main" val="1915704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Divider slide option 3">
  <p:cSld name="1_Divider slide option 3">
    <p:spTree>
      <p:nvGrpSpPr>
        <p:cNvPr id="1" name="Shape 205"/>
        <p:cNvGrpSpPr/>
        <p:nvPr/>
      </p:nvGrpSpPr>
      <p:grpSpPr>
        <a:xfrm>
          <a:off x="0" y="0"/>
          <a:ext cx="0" cy="0"/>
          <a:chOff x="0" y="0"/>
          <a:chExt cx="0" cy="0"/>
        </a:xfrm>
      </p:grpSpPr>
      <p:pic>
        <p:nvPicPr>
          <p:cNvPr id="206" name="Google Shape;206;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3200" cy="6858675"/>
          </a:xfrm>
          <a:prstGeom prst="rect">
            <a:avLst/>
          </a:prstGeom>
          <a:noFill/>
          <a:ln>
            <a:noFill/>
          </a:ln>
        </p:spPr>
      </p:pic>
      <p:sp>
        <p:nvSpPr>
          <p:cNvPr id="207" name="Google Shape;207;p62"/>
          <p:cNvSpPr>
            <a:spLocks noGrp="1"/>
          </p:cNvSpPr>
          <p:nvPr>
            <p:ph type="pic" idx="2"/>
          </p:nvPr>
        </p:nvSpPr>
        <p:spPr>
          <a:xfrm>
            <a:off x="8055377" y="0"/>
            <a:ext cx="4137823" cy="5213350"/>
          </a:xfrm>
          <a:prstGeom prst="rect">
            <a:avLst/>
          </a:prstGeom>
          <a:solidFill>
            <a:srgbClr val="F2F2F2"/>
          </a:solidFill>
          <a:ln>
            <a:noFill/>
          </a:ln>
        </p:spPr>
      </p:sp>
      <p:sp>
        <p:nvSpPr>
          <p:cNvPr id="208" name="Google Shape;208;p62"/>
          <p:cNvSpPr txBox="1">
            <a:spLocks noGrp="1"/>
          </p:cNvSpPr>
          <p:nvPr>
            <p:ph type="title"/>
          </p:nvPr>
        </p:nvSpPr>
        <p:spPr>
          <a:xfrm>
            <a:off x="414000" y="1718646"/>
            <a:ext cx="6739200" cy="25200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62"/>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62"/>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62"/>
          <p:cNvSpPr txBox="1">
            <a:spLocks noGrp="1"/>
          </p:cNvSpPr>
          <p:nvPr>
            <p:ph type="body" idx="1"/>
          </p:nvPr>
        </p:nvSpPr>
        <p:spPr>
          <a:xfrm>
            <a:off x="414338" y="4100472"/>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2"/>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1949550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Divider slide option 4">
  <p:cSld name="Divider slide option 4">
    <p:bg>
      <p:bgPr>
        <a:solidFill>
          <a:schemeClr val="dk2"/>
        </a:solidFill>
        <a:effectLst/>
      </p:bgPr>
    </p:bg>
    <p:spTree>
      <p:nvGrpSpPr>
        <p:cNvPr id="1" name="Shape 213"/>
        <p:cNvGrpSpPr/>
        <p:nvPr/>
      </p:nvGrpSpPr>
      <p:grpSpPr>
        <a:xfrm>
          <a:off x="0" y="0"/>
          <a:ext cx="0" cy="0"/>
          <a:chOff x="0" y="0"/>
          <a:chExt cx="0" cy="0"/>
        </a:xfrm>
      </p:grpSpPr>
      <p:pic>
        <p:nvPicPr>
          <p:cNvPr id="214" name="Google Shape;214;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215" name="Google Shape;215;p63"/>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63"/>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63"/>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63"/>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63"/>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285606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Divider slide option 5">
  <p:cSld name="Divider slide option 5">
    <p:bg>
      <p:bgPr>
        <a:solidFill>
          <a:srgbClr val="D8A822"/>
        </a:solidFill>
        <a:effectLst/>
      </p:bgPr>
    </p:bg>
    <p:spTree>
      <p:nvGrpSpPr>
        <p:cNvPr id="1" name="Shape 220"/>
        <p:cNvGrpSpPr/>
        <p:nvPr/>
      </p:nvGrpSpPr>
      <p:grpSpPr>
        <a:xfrm>
          <a:off x="0" y="0"/>
          <a:ext cx="0" cy="0"/>
          <a:chOff x="0" y="0"/>
          <a:chExt cx="0" cy="0"/>
        </a:xfrm>
      </p:grpSpPr>
      <p:pic>
        <p:nvPicPr>
          <p:cNvPr id="221" name="Google Shape;221;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222" name="Google Shape;222;p64"/>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64"/>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64"/>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64"/>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64"/>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3938067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2_Divider slide option 5">
  <p:cSld name="2_Divider slide option 5">
    <p:bg>
      <p:bgPr>
        <a:solidFill>
          <a:srgbClr val="D8A822"/>
        </a:solidFill>
        <a:effectLst/>
      </p:bgPr>
    </p:bg>
    <p:spTree>
      <p:nvGrpSpPr>
        <p:cNvPr id="1" name="Shape 233"/>
        <p:cNvGrpSpPr/>
        <p:nvPr/>
      </p:nvGrpSpPr>
      <p:grpSpPr>
        <a:xfrm>
          <a:off x="0" y="0"/>
          <a:ext cx="0" cy="0"/>
          <a:chOff x="0" y="0"/>
          <a:chExt cx="0" cy="0"/>
        </a:xfrm>
      </p:grpSpPr>
      <p:pic>
        <p:nvPicPr>
          <p:cNvPr id="234" name="Google Shape;234;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3779"/>
            <a:ext cx="12178561" cy="6850441"/>
          </a:xfrm>
          <a:prstGeom prst="rect">
            <a:avLst/>
          </a:prstGeom>
          <a:noFill/>
          <a:ln>
            <a:noFill/>
          </a:ln>
        </p:spPr>
      </p:pic>
      <p:sp>
        <p:nvSpPr>
          <p:cNvPr id="235" name="Google Shape;235;p66"/>
          <p:cNvSpPr txBox="1">
            <a:spLocks noGrp="1"/>
          </p:cNvSpPr>
          <p:nvPr>
            <p:ph type="title"/>
          </p:nvPr>
        </p:nvSpPr>
        <p:spPr>
          <a:xfrm>
            <a:off x="410400" y="1913328"/>
            <a:ext cx="8128800" cy="2332800"/>
          </a:xfrm>
          <a:prstGeom prst="rect">
            <a:avLst/>
          </a:prstGeom>
          <a:noFill/>
          <a:ln>
            <a:noFill/>
          </a:ln>
        </p:spPr>
        <p:txBody>
          <a:bodyPr spcFirstLastPara="1" wrap="square" lIns="0" tIns="216000" rIns="0" bIns="0" anchor="b" anchorCtr="0">
            <a:noAutofit/>
          </a:bodyPr>
          <a:lstStyle>
            <a:lvl1pPr lvl="0" algn="l">
              <a:lnSpc>
                <a:spcPct val="95000"/>
              </a:lnSpc>
              <a:spcBef>
                <a:spcPts val="0"/>
              </a:spcBef>
              <a:spcAft>
                <a:spcPts val="0"/>
              </a:spcAft>
              <a:buClr>
                <a:schemeClr val="lt1"/>
              </a:buClr>
              <a:buSzPts val="5670"/>
              <a:buFont typeface="Poppins"/>
              <a:buNone/>
              <a:defRPr sz="567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66"/>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66"/>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66"/>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39" name="Google Shape;239;p66"/>
          <p:cNvSpPr txBox="1">
            <a:spLocks noGrp="1"/>
          </p:cNvSpPr>
          <p:nvPr>
            <p:ph type="body" idx="1"/>
          </p:nvPr>
        </p:nvSpPr>
        <p:spPr>
          <a:xfrm>
            <a:off x="414338" y="4266000"/>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8918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ivider slide option 6">
  <p:cSld name="Divider slide option 6">
    <p:spTree>
      <p:nvGrpSpPr>
        <p:cNvPr id="1" name="Shape 240"/>
        <p:cNvGrpSpPr/>
        <p:nvPr/>
      </p:nvGrpSpPr>
      <p:grpSpPr>
        <a:xfrm>
          <a:off x="0" y="0"/>
          <a:ext cx="0" cy="0"/>
          <a:chOff x="0" y="0"/>
          <a:chExt cx="0" cy="0"/>
        </a:xfrm>
      </p:grpSpPr>
      <p:sp>
        <p:nvSpPr>
          <p:cNvPr id="241" name="Google Shape;241;p67"/>
          <p:cNvSpPr>
            <a:spLocks noGrp="1"/>
          </p:cNvSpPr>
          <p:nvPr>
            <p:ph type="pic" idx="2"/>
          </p:nvPr>
        </p:nvSpPr>
        <p:spPr>
          <a:xfrm>
            <a:off x="0" y="0"/>
            <a:ext cx="12192000" cy="6858000"/>
          </a:xfrm>
          <a:prstGeom prst="rect">
            <a:avLst/>
          </a:prstGeom>
          <a:solidFill>
            <a:schemeClr val="accent6"/>
          </a:solidFill>
          <a:ln>
            <a:noFill/>
          </a:ln>
        </p:spPr>
      </p:sp>
      <p:sp>
        <p:nvSpPr>
          <p:cNvPr id="242" name="Google Shape;242;p67"/>
          <p:cNvSpPr txBox="1">
            <a:spLocks noGrp="1"/>
          </p:cNvSpPr>
          <p:nvPr>
            <p:ph type="title"/>
          </p:nvPr>
        </p:nvSpPr>
        <p:spPr>
          <a:xfrm>
            <a:off x="414000" y="1011600"/>
            <a:ext cx="4320000" cy="2599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67"/>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67"/>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67"/>
          <p:cNvSpPr txBox="1">
            <a:spLocks noGrp="1"/>
          </p:cNvSpPr>
          <p:nvPr>
            <p:ph type="body" idx="1"/>
          </p:nvPr>
        </p:nvSpPr>
        <p:spPr>
          <a:xfrm>
            <a:off x="414338" y="2962800"/>
            <a:ext cx="3686400" cy="218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3"/>
          </p:nvPr>
        </p:nvSpPr>
        <p:spPr>
          <a:xfrm>
            <a:off x="414337" y="6441439"/>
            <a:ext cx="1620000" cy="248400"/>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0"/>
              </a:spcBef>
              <a:spcAft>
                <a:spcPts val="0"/>
              </a:spcAft>
              <a:buClr>
                <a:schemeClr val="lt1"/>
              </a:buClr>
              <a:buSzPts val="900"/>
              <a:buNone/>
              <a:defRPr sz="900" b="0" cap="none">
                <a:solidFill>
                  <a:schemeClr val="lt1"/>
                </a:solidFill>
              </a:defRPr>
            </a:lvl1pPr>
            <a:lvl2pPr marL="914400" lvl="1" indent="-228600" algn="l">
              <a:lnSpc>
                <a:spcPct val="100000"/>
              </a:lnSpc>
              <a:spcBef>
                <a:spcPts val="0"/>
              </a:spcBef>
              <a:spcAft>
                <a:spcPts val="0"/>
              </a:spcAft>
              <a:buClr>
                <a:schemeClr val="lt1"/>
              </a:buClr>
              <a:buSzPts val="900"/>
              <a:buNone/>
              <a:defRPr sz="900">
                <a:solidFill>
                  <a:schemeClr val="lt1"/>
                </a:solidFill>
              </a:defRPr>
            </a:lvl2pPr>
            <a:lvl3pPr marL="1371600" lvl="2" indent="-291464" algn="l">
              <a:lnSpc>
                <a:spcPct val="100000"/>
              </a:lnSpc>
              <a:spcBef>
                <a:spcPts val="1417"/>
              </a:spcBef>
              <a:spcAft>
                <a:spcPts val="0"/>
              </a:spcAft>
              <a:buSzPts val="990"/>
              <a:buChar char="•"/>
              <a:defRPr sz="900">
                <a:solidFill>
                  <a:schemeClr val="lt1"/>
                </a:solidFill>
              </a:defRPr>
            </a:lvl3pPr>
            <a:lvl4pPr marL="1828800" lvl="3" indent="-291464" algn="l">
              <a:lnSpc>
                <a:spcPct val="100000"/>
              </a:lnSpc>
              <a:spcBef>
                <a:spcPts val="1417"/>
              </a:spcBef>
              <a:spcAft>
                <a:spcPts val="0"/>
              </a:spcAft>
              <a:buSzPts val="990"/>
              <a:buChar char="•"/>
              <a:defRPr sz="900">
                <a:solidFill>
                  <a:schemeClr val="lt1"/>
                </a:solidFill>
              </a:defRPr>
            </a:lvl4pPr>
            <a:lvl5pPr marL="2286000" lvl="4" indent="-291464" algn="l">
              <a:lnSpc>
                <a:spcPct val="100000"/>
              </a:lnSpc>
              <a:spcBef>
                <a:spcPts val="1417"/>
              </a:spcBef>
              <a:spcAft>
                <a:spcPts val="0"/>
              </a:spcAft>
              <a:buSzPts val="990"/>
              <a:buChar char="•"/>
              <a:defRPr sz="9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3479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2"/>
        </a:solidFill>
        <a:effectLst/>
      </p:bgPr>
    </p:bg>
    <p:spTree>
      <p:nvGrpSpPr>
        <p:cNvPr id="1" name="Shape 252"/>
        <p:cNvGrpSpPr/>
        <p:nvPr/>
      </p:nvGrpSpPr>
      <p:grpSpPr>
        <a:xfrm>
          <a:off x="0" y="0"/>
          <a:ext cx="0" cy="0"/>
          <a:chOff x="0" y="0"/>
          <a:chExt cx="0" cy="0"/>
        </a:xfrm>
      </p:grpSpPr>
      <p:pic>
        <p:nvPicPr>
          <p:cNvPr id="253" name="Google Shape;253;p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0"/>
            <a:ext cx="12178564" cy="6858000"/>
          </a:xfrm>
          <a:prstGeom prst="rect">
            <a:avLst/>
          </a:prstGeom>
          <a:noFill/>
          <a:ln>
            <a:noFill/>
          </a:ln>
        </p:spPr>
      </p:pic>
      <p:sp>
        <p:nvSpPr>
          <p:cNvPr id="254" name="Google Shape;254;p69"/>
          <p:cNvSpPr txBox="1">
            <a:spLocks noGrp="1"/>
          </p:cNvSpPr>
          <p:nvPr>
            <p:ph type="body" idx="1"/>
          </p:nvPr>
        </p:nvSpPr>
        <p:spPr>
          <a:xfrm>
            <a:off x="414000" y="1504800"/>
            <a:ext cx="9248400" cy="39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4100"/>
              <a:buNone/>
              <a:defRPr sz="41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9"/>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69"/>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12870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Quote slide">
  <p:cSld name="1_Quote slide">
    <p:bg>
      <p:bgPr>
        <a:solidFill>
          <a:schemeClr val="dk2"/>
        </a:solidFill>
        <a:effectLst/>
      </p:bgPr>
    </p:bg>
    <p:spTree>
      <p:nvGrpSpPr>
        <p:cNvPr id="1" name="Shape 258"/>
        <p:cNvGrpSpPr/>
        <p:nvPr/>
      </p:nvGrpSpPr>
      <p:grpSpPr>
        <a:xfrm>
          <a:off x="0" y="0"/>
          <a:ext cx="0" cy="0"/>
          <a:chOff x="0" y="0"/>
          <a:chExt cx="0" cy="0"/>
        </a:xfrm>
      </p:grpSpPr>
      <p:pic>
        <p:nvPicPr>
          <p:cNvPr id="259" name="Google Shape;259;p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3779"/>
            <a:ext cx="12178564" cy="6850442"/>
          </a:xfrm>
          <a:prstGeom prst="rect">
            <a:avLst/>
          </a:prstGeom>
          <a:noFill/>
          <a:ln>
            <a:noFill/>
          </a:ln>
        </p:spPr>
      </p:pic>
      <p:sp>
        <p:nvSpPr>
          <p:cNvPr id="260" name="Google Shape;260;p70"/>
          <p:cNvSpPr txBox="1">
            <a:spLocks noGrp="1"/>
          </p:cNvSpPr>
          <p:nvPr>
            <p:ph type="body" idx="1"/>
          </p:nvPr>
        </p:nvSpPr>
        <p:spPr>
          <a:xfrm>
            <a:off x="410400" y="1962960"/>
            <a:ext cx="9421200" cy="40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4800"/>
              <a:buNone/>
              <a:defRPr sz="48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0"/>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70"/>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63" name="Google Shape;263;p70"/>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45585885"/>
      </p:ext>
    </p:extLst>
  </p:cSld>
  <p:clrMapOvr>
    <a:masterClrMapping/>
  </p:clrMapOvr>
  <p:extLst>
    <p:ext uri="{DCECCB84-F9BA-43D5-87BE-67443E8EF086}">
      <p15:sldGuideLst xmlns:p15="http://schemas.microsoft.com/office/powerpoint/2012/main">
        <p15:guide id="1" orient="horz" pos="41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_LightBackgroun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Placeholder 3">
            <a:extLst>
              <a:ext uri="{FF2B5EF4-FFF2-40B4-BE49-F238E27FC236}">
                <a16:creationId xmlns:a16="http://schemas.microsoft.com/office/drawing/2014/main" id="{610C9D2B-6E4B-44F2-998A-8996AC88508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spTree>
    <p:extLst>
      <p:ext uri="{BB962C8B-B14F-4D97-AF65-F5344CB8AC3E}">
        <p14:creationId xmlns:p14="http://schemas.microsoft.com/office/powerpoint/2010/main" val="3762518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quote slide - long">
  <p:cSld name="quote slide - long">
    <p:bg>
      <p:bgPr>
        <a:solidFill>
          <a:schemeClr val="dk2"/>
        </a:solidFill>
        <a:effectLst/>
      </p:bgPr>
    </p:bg>
    <p:spTree>
      <p:nvGrpSpPr>
        <p:cNvPr id="1" name="Shape 264"/>
        <p:cNvGrpSpPr/>
        <p:nvPr/>
      </p:nvGrpSpPr>
      <p:grpSpPr>
        <a:xfrm>
          <a:off x="0" y="0"/>
          <a:ext cx="0" cy="0"/>
          <a:chOff x="0" y="0"/>
          <a:chExt cx="0" cy="0"/>
        </a:xfrm>
      </p:grpSpPr>
      <p:pic>
        <p:nvPicPr>
          <p:cNvPr id="265" name="Google Shape;265;p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3779"/>
            <a:ext cx="12178564" cy="6850442"/>
          </a:xfrm>
          <a:prstGeom prst="rect">
            <a:avLst/>
          </a:prstGeom>
          <a:noFill/>
          <a:ln>
            <a:noFill/>
          </a:ln>
        </p:spPr>
      </p:pic>
      <p:sp>
        <p:nvSpPr>
          <p:cNvPr id="266" name="Google Shape;266;p71"/>
          <p:cNvSpPr txBox="1">
            <a:spLocks noGrp="1"/>
          </p:cNvSpPr>
          <p:nvPr>
            <p:ph type="body" idx="1"/>
          </p:nvPr>
        </p:nvSpPr>
        <p:spPr>
          <a:xfrm>
            <a:off x="410400" y="1320402"/>
            <a:ext cx="8406000" cy="394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2"/>
              </a:buClr>
              <a:buSzPts val="3600"/>
              <a:buNone/>
              <a:defRPr sz="36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71"/>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71"/>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69" name="Google Shape;269;p71"/>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93531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ext + image">
  <p:cSld name="Text + image">
    <p:bg>
      <p:bgPr>
        <a:solidFill>
          <a:schemeClr val="accent2"/>
        </a:solidFill>
        <a:effectLst/>
      </p:bgPr>
    </p:bg>
    <p:spTree>
      <p:nvGrpSpPr>
        <p:cNvPr id="1" name="Shape 270"/>
        <p:cNvGrpSpPr/>
        <p:nvPr/>
      </p:nvGrpSpPr>
      <p:grpSpPr>
        <a:xfrm>
          <a:off x="0" y="0"/>
          <a:ext cx="0" cy="0"/>
          <a:chOff x="0" y="0"/>
          <a:chExt cx="0" cy="0"/>
        </a:xfrm>
      </p:grpSpPr>
      <p:sp>
        <p:nvSpPr>
          <p:cNvPr id="271" name="Google Shape;271;p72"/>
          <p:cNvSpPr txBox="1">
            <a:spLocks noGrp="1"/>
          </p:cNvSpPr>
          <p:nvPr>
            <p:ph type="title"/>
          </p:nvPr>
        </p:nvSpPr>
        <p:spPr>
          <a:xfrm>
            <a:off x="413998" y="414000"/>
            <a:ext cx="5682002"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2417"/>
              <a:buFont typeface="Poppi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72"/>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2"/>
          <p:cNvSpPr txBox="1">
            <a:spLocks noGrp="1"/>
          </p:cNvSpPr>
          <p:nvPr>
            <p:ph type="body" idx="1"/>
          </p:nvPr>
        </p:nvSpPr>
        <p:spPr>
          <a:xfrm>
            <a:off x="414000" y="2278800"/>
            <a:ext cx="36000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defRPr>
            </a:lvl1pPr>
            <a:lvl2pPr marL="914400" lvl="1" indent="-228600" algn="l">
              <a:lnSpc>
                <a:spcPct val="100000"/>
              </a:lnSpc>
              <a:spcBef>
                <a:spcPts val="0"/>
              </a:spcBef>
              <a:spcAft>
                <a:spcPts val="0"/>
              </a:spcAft>
              <a:buClr>
                <a:schemeClr val="lt2"/>
              </a:buClr>
              <a:buSzPts val="1800"/>
              <a:buNone/>
              <a:defRPr>
                <a:solidFill>
                  <a:schemeClr val="lt2"/>
                </a:solidFill>
              </a:defRPr>
            </a:lvl2pPr>
            <a:lvl3pPr marL="1371600" lvl="2" indent="-354330" algn="l">
              <a:lnSpc>
                <a:spcPct val="100000"/>
              </a:lnSpc>
              <a:spcBef>
                <a:spcPts val="1417"/>
              </a:spcBef>
              <a:spcAft>
                <a:spcPts val="0"/>
              </a:spcAft>
              <a:buSzPts val="1980"/>
              <a:buChar char="•"/>
              <a:defRPr>
                <a:solidFill>
                  <a:schemeClr val="lt2"/>
                </a:solidFill>
              </a:defRPr>
            </a:lvl3pPr>
            <a:lvl4pPr marL="1828800" lvl="3" indent="-354330" algn="l">
              <a:lnSpc>
                <a:spcPct val="100000"/>
              </a:lnSpc>
              <a:spcBef>
                <a:spcPts val="1417"/>
              </a:spcBef>
              <a:spcAft>
                <a:spcPts val="0"/>
              </a:spcAft>
              <a:buSzPts val="1980"/>
              <a:buChar char="•"/>
              <a:defRPr>
                <a:solidFill>
                  <a:schemeClr val="lt2"/>
                </a:solidFill>
              </a:defRPr>
            </a:lvl4pPr>
            <a:lvl5pPr marL="2286000" lvl="4" indent="-354329" algn="l">
              <a:lnSpc>
                <a:spcPct val="100000"/>
              </a:lnSpc>
              <a:spcBef>
                <a:spcPts val="1417"/>
              </a:spcBef>
              <a:spcAft>
                <a:spcPts val="0"/>
              </a:spcAft>
              <a:buSzPts val="1980"/>
              <a:buChar char="•"/>
              <a:defRPr>
                <a:solidFill>
                  <a:schemeClr val="lt2"/>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72"/>
          <p:cNvSpPr txBox="1">
            <a:spLocks noGrp="1"/>
          </p:cNvSpPr>
          <p:nvPr>
            <p:ph type="body" idx="2"/>
          </p:nvPr>
        </p:nvSpPr>
        <p:spPr>
          <a:xfrm>
            <a:off x="4212000" y="2278800"/>
            <a:ext cx="36000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defRPr>
            </a:lvl1pPr>
            <a:lvl2pPr marL="914400" lvl="1" indent="-228600" algn="l">
              <a:lnSpc>
                <a:spcPct val="100000"/>
              </a:lnSpc>
              <a:spcBef>
                <a:spcPts val="0"/>
              </a:spcBef>
              <a:spcAft>
                <a:spcPts val="0"/>
              </a:spcAft>
              <a:buClr>
                <a:schemeClr val="lt2"/>
              </a:buClr>
              <a:buSzPts val="1800"/>
              <a:buNone/>
              <a:defRPr>
                <a:solidFill>
                  <a:schemeClr val="lt2"/>
                </a:solidFill>
              </a:defRPr>
            </a:lvl2pPr>
            <a:lvl3pPr marL="1371600" lvl="2" indent="-354330" algn="l">
              <a:lnSpc>
                <a:spcPct val="100000"/>
              </a:lnSpc>
              <a:spcBef>
                <a:spcPts val="1417"/>
              </a:spcBef>
              <a:spcAft>
                <a:spcPts val="0"/>
              </a:spcAft>
              <a:buSzPts val="1980"/>
              <a:buChar char="•"/>
              <a:defRPr>
                <a:solidFill>
                  <a:schemeClr val="lt2"/>
                </a:solidFill>
              </a:defRPr>
            </a:lvl3pPr>
            <a:lvl4pPr marL="1828800" lvl="3" indent="-354330" algn="l">
              <a:lnSpc>
                <a:spcPct val="100000"/>
              </a:lnSpc>
              <a:spcBef>
                <a:spcPts val="1417"/>
              </a:spcBef>
              <a:spcAft>
                <a:spcPts val="0"/>
              </a:spcAft>
              <a:buSzPts val="1980"/>
              <a:buChar char="•"/>
              <a:defRPr>
                <a:solidFill>
                  <a:schemeClr val="lt2"/>
                </a:solidFill>
              </a:defRPr>
            </a:lvl4pPr>
            <a:lvl5pPr marL="2286000" lvl="4" indent="-354329" algn="l">
              <a:lnSpc>
                <a:spcPct val="100000"/>
              </a:lnSpc>
              <a:spcBef>
                <a:spcPts val="1417"/>
              </a:spcBef>
              <a:spcAft>
                <a:spcPts val="0"/>
              </a:spcAft>
              <a:buSzPts val="1980"/>
              <a:buChar char="•"/>
              <a:defRPr>
                <a:solidFill>
                  <a:schemeClr val="lt2"/>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72"/>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76" name="Google Shape;276;p72"/>
          <p:cNvSpPr>
            <a:spLocks noGrp="1"/>
          </p:cNvSpPr>
          <p:nvPr>
            <p:ph type="pic" idx="3"/>
          </p:nvPr>
        </p:nvSpPr>
        <p:spPr>
          <a:xfrm>
            <a:off x="7254821" y="0"/>
            <a:ext cx="4937181" cy="6858000"/>
          </a:xfrm>
          <a:prstGeom prst="rect">
            <a:avLst/>
          </a:prstGeom>
          <a:solidFill>
            <a:srgbClr val="F2F2F2"/>
          </a:solidFill>
          <a:ln>
            <a:noFill/>
          </a:ln>
        </p:spPr>
      </p:sp>
      <p:sp>
        <p:nvSpPr>
          <p:cNvPr id="277" name="Google Shape;277;p72"/>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1469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2_Text + image">
  <p:cSld name="2_Text + image">
    <p:bg>
      <p:bgPr>
        <a:solidFill>
          <a:schemeClr val="dk2"/>
        </a:solidFill>
        <a:effectLst/>
      </p:bgPr>
    </p:bg>
    <p:spTree>
      <p:nvGrpSpPr>
        <p:cNvPr id="1" name="Shape 278"/>
        <p:cNvGrpSpPr/>
        <p:nvPr/>
      </p:nvGrpSpPr>
      <p:grpSpPr>
        <a:xfrm>
          <a:off x="0" y="0"/>
          <a:ext cx="0" cy="0"/>
          <a:chOff x="0" y="0"/>
          <a:chExt cx="0" cy="0"/>
        </a:xfrm>
      </p:grpSpPr>
      <p:sp>
        <p:nvSpPr>
          <p:cNvPr id="279" name="Google Shape;279;p73"/>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3"/>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81" name="Google Shape;281;p73"/>
          <p:cNvSpPr>
            <a:spLocks noGrp="1"/>
          </p:cNvSpPr>
          <p:nvPr>
            <p:ph type="pic" idx="2"/>
          </p:nvPr>
        </p:nvSpPr>
        <p:spPr>
          <a:xfrm>
            <a:off x="7254821" y="0"/>
            <a:ext cx="4937181" cy="6858000"/>
          </a:xfrm>
          <a:prstGeom prst="rect">
            <a:avLst/>
          </a:prstGeom>
          <a:solidFill>
            <a:srgbClr val="F2F2F2"/>
          </a:solidFill>
          <a:ln>
            <a:noFill/>
          </a:ln>
        </p:spPr>
      </p:sp>
      <p:sp>
        <p:nvSpPr>
          <p:cNvPr id="282" name="Google Shape;282;p7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73"/>
          <p:cNvSpPr txBox="1">
            <a:spLocks noGrp="1"/>
          </p:cNvSpPr>
          <p:nvPr>
            <p:ph type="title"/>
          </p:nvPr>
        </p:nvSpPr>
        <p:spPr>
          <a:xfrm>
            <a:off x="424800" y="2070000"/>
            <a:ext cx="6588000" cy="3528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3600"/>
              <a:buFont typeface="Poppins"/>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30323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3_Text + image">
  <p:cSld name="3_Text + image">
    <p:bg>
      <p:bgPr>
        <a:solidFill>
          <a:srgbClr val="D8A822"/>
        </a:solidFill>
        <a:effectLst/>
      </p:bgPr>
    </p:bg>
    <p:spTree>
      <p:nvGrpSpPr>
        <p:cNvPr id="1" name="Shape 284"/>
        <p:cNvGrpSpPr/>
        <p:nvPr/>
      </p:nvGrpSpPr>
      <p:grpSpPr>
        <a:xfrm>
          <a:off x="0" y="0"/>
          <a:ext cx="0" cy="0"/>
          <a:chOff x="0" y="0"/>
          <a:chExt cx="0" cy="0"/>
        </a:xfrm>
      </p:grpSpPr>
      <p:sp>
        <p:nvSpPr>
          <p:cNvPr id="285" name="Google Shape;285;p74"/>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74"/>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87" name="Google Shape;287;p74"/>
          <p:cNvSpPr>
            <a:spLocks noGrp="1"/>
          </p:cNvSpPr>
          <p:nvPr>
            <p:ph type="pic" idx="2"/>
          </p:nvPr>
        </p:nvSpPr>
        <p:spPr>
          <a:xfrm>
            <a:off x="7254821" y="0"/>
            <a:ext cx="4937181" cy="6858000"/>
          </a:xfrm>
          <a:prstGeom prst="rect">
            <a:avLst/>
          </a:prstGeom>
          <a:solidFill>
            <a:srgbClr val="F2F2F2"/>
          </a:solidFill>
          <a:ln>
            <a:noFill/>
          </a:ln>
        </p:spPr>
      </p:sp>
      <p:sp>
        <p:nvSpPr>
          <p:cNvPr id="288" name="Google Shape;288;p7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74"/>
          <p:cNvSpPr txBox="1">
            <a:spLocks noGrp="1"/>
          </p:cNvSpPr>
          <p:nvPr>
            <p:ph type="title"/>
          </p:nvPr>
        </p:nvSpPr>
        <p:spPr>
          <a:xfrm>
            <a:off x="424800" y="2070000"/>
            <a:ext cx="6588000" cy="3528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3600"/>
              <a:buFont typeface="Poppins"/>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34518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 call-out option 2">
  <p:cSld name="Text + call-out option 2">
    <p:spTree>
      <p:nvGrpSpPr>
        <p:cNvPr id="1" name="Shape 290"/>
        <p:cNvGrpSpPr/>
        <p:nvPr/>
      </p:nvGrpSpPr>
      <p:grpSpPr>
        <a:xfrm>
          <a:off x="0" y="0"/>
          <a:ext cx="0" cy="0"/>
          <a:chOff x="0" y="0"/>
          <a:chExt cx="0" cy="0"/>
        </a:xfrm>
      </p:grpSpPr>
      <p:sp>
        <p:nvSpPr>
          <p:cNvPr id="291" name="Google Shape;291;p75"/>
          <p:cNvSpPr txBox="1">
            <a:spLocks noGrp="1"/>
          </p:cNvSpPr>
          <p:nvPr>
            <p:ph type="title"/>
          </p:nvPr>
        </p:nvSpPr>
        <p:spPr>
          <a:xfrm>
            <a:off x="413998" y="414000"/>
            <a:ext cx="5691527"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2417"/>
              <a:buFont typeface="Poppi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75"/>
          <p:cNvSpPr txBox="1">
            <a:spLocks noGrp="1"/>
          </p:cNvSpPr>
          <p:nvPr>
            <p:ph type="body" idx="1"/>
          </p:nvPr>
        </p:nvSpPr>
        <p:spPr>
          <a:xfrm>
            <a:off x="414000" y="2278800"/>
            <a:ext cx="7538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340360" algn="l">
              <a:lnSpc>
                <a:spcPct val="100000"/>
              </a:lnSpc>
              <a:spcBef>
                <a:spcPts val="1417"/>
              </a:spcBef>
              <a:spcAft>
                <a:spcPts val="0"/>
              </a:spcAft>
              <a:buSzPts val="1760"/>
              <a:buChar char="•"/>
              <a:defRPr sz="1600"/>
            </a:lvl3pPr>
            <a:lvl4pPr marL="1828800" lvl="3" indent="-340360" algn="l">
              <a:lnSpc>
                <a:spcPct val="100000"/>
              </a:lnSpc>
              <a:spcBef>
                <a:spcPts val="1417"/>
              </a:spcBef>
              <a:spcAft>
                <a:spcPts val="0"/>
              </a:spcAft>
              <a:buSzPts val="1760"/>
              <a:buChar char="•"/>
              <a:defRPr sz="1600"/>
            </a:lvl4pPr>
            <a:lvl5pPr marL="2286000" lvl="4" indent="-340360" algn="l">
              <a:lnSpc>
                <a:spcPct val="100000"/>
              </a:lnSpc>
              <a:spcBef>
                <a:spcPts val="1417"/>
              </a:spcBef>
              <a:spcAft>
                <a:spcPts val="0"/>
              </a:spcAft>
              <a:buSzPts val="1760"/>
              <a:buChar char="•"/>
              <a:defRPr sz="16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75"/>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7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368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 image option 2">
  <p:cSld name="Text + image option 2">
    <p:spTree>
      <p:nvGrpSpPr>
        <p:cNvPr id="1" name="Shape 295"/>
        <p:cNvGrpSpPr/>
        <p:nvPr/>
      </p:nvGrpSpPr>
      <p:grpSpPr>
        <a:xfrm>
          <a:off x="0" y="0"/>
          <a:ext cx="0" cy="0"/>
          <a:chOff x="0" y="0"/>
          <a:chExt cx="0" cy="0"/>
        </a:xfrm>
      </p:grpSpPr>
      <p:sp>
        <p:nvSpPr>
          <p:cNvPr id="296" name="Google Shape;296;p76"/>
          <p:cNvSpPr txBox="1">
            <a:spLocks noGrp="1"/>
          </p:cNvSpPr>
          <p:nvPr>
            <p:ph type="title"/>
          </p:nvPr>
        </p:nvSpPr>
        <p:spPr>
          <a:xfrm>
            <a:off x="413998" y="414000"/>
            <a:ext cx="5691527"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accent4"/>
              </a:buClr>
              <a:buSzPts val="2417"/>
              <a:buFont typeface="Poppins"/>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76"/>
          <p:cNvSpPr txBox="1">
            <a:spLocks noGrp="1"/>
          </p:cNvSpPr>
          <p:nvPr>
            <p:ph type="body" idx="1"/>
          </p:nvPr>
        </p:nvSpPr>
        <p:spPr>
          <a:xfrm>
            <a:off x="414000" y="2278800"/>
            <a:ext cx="7538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340360" algn="l">
              <a:lnSpc>
                <a:spcPct val="100000"/>
              </a:lnSpc>
              <a:spcBef>
                <a:spcPts val="1417"/>
              </a:spcBef>
              <a:spcAft>
                <a:spcPts val="0"/>
              </a:spcAft>
              <a:buClr>
                <a:schemeClr val="accent4"/>
              </a:buClr>
              <a:buSzPts val="1760"/>
              <a:buChar char="•"/>
              <a:defRPr sz="1600"/>
            </a:lvl3pPr>
            <a:lvl4pPr marL="1828800" lvl="3" indent="-340360" algn="l">
              <a:lnSpc>
                <a:spcPct val="100000"/>
              </a:lnSpc>
              <a:spcBef>
                <a:spcPts val="1417"/>
              </a:spcBef>
              <a:spcAft>
                <a:spcPts val="0"/>
              </a:spcAft>
              <a:buClr>
                <a:schemeClr val="accent4"/>
              </a:buClr>
              <a:buSzPts val="1760"/>
              <a:buChar char="•"/>
              <a:defRPr sz="1600"/>
            </a:lvl4pPr>
            <a:lvl5pPr marL="2286000" lvl="4" indent="-340360" algn="l">
              <a:lnSpc>
                <a:spcPct val="100000"/>
              </a:lnSpc>
              <a:spcBef>
                <a:spcPts val="1417"/>
              </a:spcBef>
              <a:spcAft>
                <a:spcPts val="0"/>
              </a:spcAft>
              <a:buClr>
                <a:schemeClr val="accent4"/>
              </a:buClr>
              <a:buSzPts val="1760"/>
              <a:buChar char="•"/>
              <a:defRPr sz="16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76"/>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7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76"/>
          <p:cNvSpPr>
            <a:spLocks noGrp="1"/>
          </p:cNvSpPr>
          <p:nvPr>
            <p:ph type="pic" idx="2"/>
          </p:nvPr>
        </p:nvSpPr>
        <p:spPr>
          <a:xfrm>
            <a:off x="8090822" y="2276272"/>
            <a:ext cx="4097271" cy="3877093"/>
          </a:xfrm>
          <a:prstGeom prst="rect">
            <a:avLst/>
          </a:prstGeom>
          <a:solidFill>
            <a:srgbClr val="F2F2F2"/>
          </a:solidFill>
          <a:ln>
            <a:noFill/>
          </a:ln>
        </p:spPr>
      </p:sp>
    </p:spTree>
    <p:extLst>
      <p:ext uri="{BB962C8B-B14F-4D97-AF65-F5344CB8AC3E}">
        <p14:creationId xmlns:p14="http://schemas.microsoft.com/office/powerpoint/2010/main" val="3039577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6"/>
        <p:cNvGrpSpPr/>
        <p:nvPr/>
      </p:nvGrpSpPr>
      <p:grpSpPr>
        <a:xfrm>
          <a:off x="0" y="0"/>
          <a:ext cx="0" cy="0"/>
          <a:chOff x="0" y="0"/>
          <a:chExt cx="0" cy="0"/>
        </a:xfrm>
      </p:grpSpPr>
      <p:sp>
        <p:nvSpPr>
          <p:cNvPr id="307" name="Google Shape;307;p78"/>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8"/>
          <p:cNvSpPr txBox="1">
            <a:spLocks noGrp="1"/>
          </p:cNvSpPr>
          <p:nvPr>
            <p:ph type="body" idx="1"/>
          </p:nvPr>
        </p:nvSpPr>
        <p:spPr>
          <a:xfrm>
            <a:off x="414000" y="2278800"/>
            <a:ext cx="54828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78"/>
          <p:cNvSpPr txBox="1">
            <a:spLocks noGrp="1"/>
          </p:cNvSpPr>
          <p:nvPr>
            <p:ph type="body" idx="2"/>
          </p:nvPr>
        </p:nvSpPr>
        <p:spPr>
          <a:xfrm>
            <a:off x="6317998" y="2278800"/>
            <a:ext cx="54828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78"/>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7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 name="Group 6">
            <a:extLst>
              <a:ext uri="{FF2B5EF4-FFF2-40B4-BE49-F238E27FC236}">
                <a16:creationId xmlns:a16="http://schemas.microsoft.com/office/drawing/2014/main" id="{032308D0-5E33-45A2-B9A7-9BC00A019097}"/>
              </a:ext>
            </a:extLst>
          </p:cNvPr>
          <p:cNvGrpSpPr/>
          <p:nvPr userDrawn="1"/>
        </p:nvGrpSpPr>
        <p:grpSpPr>
          <a:xfrm>
            <a:off x="10104419" y="5696776"/>
            <a:ext cx="2087581" cy="1400805"/>
            <a:chOff x="10104419" y="5696776"/>
            <a:chExt cx="2087581" cy="1400805"/>
          </a:xfrm>
        </p:grpSpPr>
        <p:pic>
          <p:nvPicPr>
            <p:cNvPr id="8" name="Picture 7" descr="Background pattern&#10;&#10;Description automatically generated">
              <a:extLst>
                <a:ext uri="{FF2B5EF4-FFF2-40B4-BE49-F238E27FC236}">
                  <a16:creationId xmlns:a16="http://schemas.microsoft.com/office/drawing/2014/main" id="{91203376-2F18-47C2-BF4C-296504E895E5}"/>
                </a:ext>
              </a:extLst>
            </p:cNvPr>
            <p:cNvPicPr>
              <a:picLocks noChangeAspect="1"/>
            </p:cNvPicPr>
            <p:nvPr userDrawn="1"/>
          </p:nvPicPr>
          <p:blipFill rotWithShape="1">
            <a:blip r:embed="rId2" cstate="email">
              <a:alphaModFix amt="32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pic>
          <p:nvPicPr>
            <p:cNvPr id="9" name="Picture 8">
              <a:extLst>
                <a:ext uri="{FF2B5EF4-FFF2-40B4-BE49-F238E27FC236}">
                  <a16:creationId xmlns:a16="http://schemas.microsoft.com/office/drawing/2014/main" id="{51C95C5F-73F7-4ACE-BE2C-F63A6E2225CF}"/>
                </a:ext>
              </a:extLst>
            </p:cNvPr>
            <p:cNvPicPr>
              <a:picLocks noChangeAspect="1"/>
            </p:cNvPicPr>
            <p:nvPr userDrawn="1"/>
          </p:nvPicPr>
          <p:blipFill>
            <a:blip r:embed="rId3"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Tree>
    <p:extLst>
      <p:ext uri="{BB962C8B-B14F-4D97-AF65-F5344CB8AC3E}">
        <p14:creationId xmlns:p14="http://schemas.microsoft.com/office/powerpoint/2010/main" val="2548811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ext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68" y="328551"/>
            <a:ext cx="9541256" cy="732154"/>
          </a:xfrm>
        </p:spPr>
        <p:txBody>
          <a:bodyPr lIns="0" tIns="0" rIns="0" bIns="0" anchor="t">
            <a:noAutofit/>
          </a:bodyPr>
          <a:lstStyle>
            <a:lvl1pPr>
              <a:defRPr sz="2500" b="1" spc="-20" baseline="0">
                <a:solidFill>
                  <a:schemeClr val="accent1"/>
                </a:solidFill>
              </a:defRPr>
            </a:lvl1pPr>
          </a:lstStyle>
          <a:p>
            <a:r>
              <a:rPr lang="en-US"/>
              <a:t>Main headline goes here,</a:t>
            </a:r>
            <a:br>
              <a:rPr lang="en-US"/>
            </a:br>
            <a:r>
              <a:rPr lang="en-US"/>
              <a:t>up to two lines</a:t>
            </a:r>
          </a:p>
        </p:txBody>
      </p:sp>
      <p:sp>
        <p:nvSpPr>
          <p:cNvPr id="4" name="Content Placeholder 3"/>
          <p:cNvSpPr>
            <a:spLocks noGrp="1"/>
          </p:cNvSpPr>
          <p:nvPr>
            <p:ph sz="half" idx="2"/>
          </p:nvPr>
        </p:nvSpPr>
        <p:spPr>
          <a:xfrm>
            <a:off x="480568" y="1913889"/>
            <a:ext cx="11318752" cy="4351338"/>
          </a:xfrm>
        </p:spPr>
        <p:txBody>
          <a:bodyPr lIns="0" tIns="0" rIns="0" bIns="0">
            <a:noAutofit/>
          </a:bodyPr>
          <a:lstStyle>
            <a:lvl1pPr marL="0" indent="0">
              <a:lnSpc>
                <a:spcPct val="100000"/>
              </a:lnSpc>
              <a:spcBef>
                <a:spcPts val="0"/>
              </a:spcBef>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p:cNvSpPr>
            <a:spLocks noGrp="1"/>
          </p:cNvSpPr>
          <p:nvPr>
            <p:ph type="sldNum" sz="quarter" idx="4"/>
          </p:nvPr>
        </p:nvSpPr>
        <p:spPr>
          <a:xfrm>
            <a:off x="7671312" y="6374224"/>
            <a:ext cx="4128008" cy="177704"/>
          </a:xfrm>
          <a:prstGeom prst="rect">
            <a:avLst/>
          </a:prstGeom>
        </p:spPr>
        <p:txBody>
          <a:bodyPr vert="horz" lIns="0" tIns="0" rIns="0" bIns="0" rtlCol="0" anchor="ctr"/>
          <a:lstStyle>
            <a:lvl1pPr algn="r">
              <a:defRPr sz="700" b="1">
                <a:solidFill>
                  <a:schemeClr val="accent1"/>
                </a:solidFill>
                <a:latin typeface="Verdana" charset="0"/>
                <a:ea typeface="Verdana" charset="0"/>
                <a:cs typeface="Verdana" charset="0"/>
              </a:defRPr>
            </a:lvl1pPr>
          </a:lstStyle>
          <a:p>
            <a:r>
              <a:rPr lang="en-US" b="0"/>
              <a:t>GFF REPLENTISHEMENT | </a:t>
            </a:r>
            <a:fld id="{444E6E8F-FCC4-7147-9691-7A05C3E7EA5B}" type="slidenum">
              <a:rPr lang="en-US" smtClean="0"/>
              <a:pPr/>
              <a:t>‹#›</a:t>
            </a:fld>
            <a:endParaRPr lang="en-US"/>
          </a:p>
        </p:txBody>
      </p:sp>
    </p:spTree>
    <p:extLst>
      <p:ext uri="{BB962C8B-B14F-4D97-AF65-F5344CB8AC3E}">
        <p14:creationId xmlns:p14="http://schemas.microsoft.com/office/powerpoint/2010/main" val="3864732647"/>
      </p:ext>
    </p:extLst>
  </p:cSld>
  <p:clrMapOvr>
    <a:masterClrMapping/>
  </p:clrMapOvr>
  <p:extLst>
    <p:ext uri="{DCECCB84-F9BA-43D5-87BE-67443E8EF086}">
      <p15:sldGuideLst xmlns:p15="http://schemas.microsoft.com/office/powerpoint/2012/main">
        <p15:guide id="2" pos="3129">
          <p15:clr>
            <a:srgbClr val="FBAE40"/>
          </p15:clr>
        </p15:guide>
        <p15:guide id="3" orient="horz" pos="26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2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3A68601-5D61-364B-8519-7EA3FAD9E0F3}"/>
              </a:ext>
            </a:extLst>
          </p:cNvPr>
          <p:cNvSpPr>
            <a:spLocks noGrp="1"/>
          </p:cNvSpPr>
          <p:nvPr>
            <p:ph type="body" sz="quarter" idx="10" hasCustomPrompt="1"/>
          </p:nvPr>
        </p:nvSpPr>
        <p:spPr>
          <a:xfrm>
            <a:off x="456783" y="1918300"/>
            <a:ext cx="11590673" cy="1226184"/>
          </a:xfrm>
          <a:prstGeom prst="rect">
            <a:avLst/>
          </a:prstGeom>
        </p:spPr>
        <p:txBody>
          <a:bodyPr wrap="square">
            <a:normAutofit/>
          </a:bodyPr>
          <a:lstStyle>
            <a:lvl1pPr marL="0" indent="0">
              <a:buNone/>
              <a:defRPr sz="9500" b="1" i="0">
                <a:solidFill>
                  <a:schemeClr val="bg1"/>
                </a:solidFill>
                <a:latin typeface="Poppins" pitchFamily="2" charset="77"/>
                <a:cs typeface="Poppins" pitchFamily="2" charset="77"/>
              </a:defRPr>
            </a:lvl1pPr>
          </a:lstStyle>
          <a:p>
            <a:pPr lvl="0"/>
            <a:r>
              <a:rPr lang="en-US"/>
              <a:t>Section Title Here</a:t>
            </a:r>
          </a:p>
        </p:txBody>
      </p:sp>
      <p:sp>
        <p:nvSpPr>
          <p:cNvPr id="6" name="Text Placeholder 2">
            <a:extLst>
              <a:ext uri="{FF2B5EF4-FFF2-40B4-BE49-F238E27FC236}">
                <a16:creationId xmlns:a16="http://schemas.microsoft.com/office/drawing/2014/main" id="{33B042C3-F992-5C4A-AC1F-80A2E79C53CB}"/>
              </a:ext>
            </a:extLst>
          </p:cNvPr>
          <p:cNvSpPr>
            <a:spLocks noGrp="1"/>
          </p:cNvSpPr>
          <p:nvPr>
            <p:ph type="body" sz="quarter" idx="11" hasCustomPrompt="1"/>
          </p:nvPr>
        </p:nvSpPr>
        <p:spPr>
          <a:xfrm>
            <a:off x="457881" y="3175872"/>
            <a:ext cx="10792311" cy="1226184"/>
          </a:xfrm>
          <a:prstGeom prst="rect">
            <a:avLst/>
          </a:prstGeom>
        </p:spPr>
        <p:txBody>
          <a:bodyPr/>
          <a:lstStyle>
            <a:lvl1pPr marL="0" indent="0">
              <a:buNone/>
              <a:defRPr sz="6000" b="1" i="0">
                <a:solidFill>
                  <a:schemeClr val="bg1"/>
                </a:solidFill>
                <a:latin typeface="Poppins" pitchFamily="2" charset="77"/>
                <a:cs typeface="Poppins" pitchFamily="2" charset="77"/>
              </a:defRPr>
            </a:lvl1pPr>
          </a:lstStyle>
          <a:p>
            <a:pPr lvl="0"/>
            <a:r>
              <a:rPr lang="en-US"/>
              <a:t>Section Subhead Here</a:t>
            </a:r>
          </a:p>
        </p:txBody>
      </p:sp>
    </p:spTree>
    <p:extLst>
      <p:ext uri="{BB962C8B-B14F-4D97-AF65-F5344CB8AC3E}">
        <p14:creationId xmlns:p14="http://schemas.microsoft.com/office/powerpoint/2010/main" val="6756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9" name="Slide Number Placeholder 3">
            <a:extLst>
              <a:ext uri="{FF2B5EF4-FFF2-40B4-BE49-F238E27FC236}">
                <a16:creationId xmlns:a16="http://schemas.microsoft.com/office/drawing/2014/main" id="{2B9C7A4F-1534-4B98-AC7B-338DACA74CE5}"/>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7" name="Straight Connector 6">
            <a:extLst>
              <a:ext uri="{FF2B5EF4-FFF2-40B4-BE49-F238E27FC236}">
                <a16:creationId xmlns:a16="http://schemas.microsoft.com/office/drawing/2014/main" id="{CD62AFFA-9625-4FFE-AA6B-C614B49BA0AF}"/>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ody Slide_Bullets or Images">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45C36C0E-812E-834E-B488-27E58D5EE5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Content Placeholder 2">
            <a:extLst>
              <a:ext uri="{FF2B5EF4-FFF2-40B4-BE49-F238E27FC236}">
                <a16:creationId xmlns:a16="http://schemas.microsoft.com/office/drawing/2014/main" id="{07672652-E612-8840-9A96-E3A2F4ADF42E}"/>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4" name="Content Placeholder 2">
            <a:extLst>
              <a:ext uri="{FF2B5EF4-FFF2-40B4-BE49-F238E27FC236}">
                <a16:creationId xmlns:a16="http://schemas.microsoft.com/office/drawing/2014/main" id="{881FA81B-D4E6-0741-8024-8C89E0788299}"/>
              </a:ext>
            </a:extLst>
          </p:cNvPr>
          <p:cNvSpPr>
            <a:spLocks noGrp="1"/>
          </p:cNvSpPr>
          <p:nvPr>
            <p:ph sz="quarter" idx="12" hasCustomPrompt="1"/>
          </p:nvPr>
        </p:nvSpPr>
        <p:spPr>
          <a:xfrm>
            <a:off x="6033541"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3" name="Text Placeholder 2">
            <a:extLst>
              <a:ext uri="{FF2B5EF4-FFF2-40B4-BE49-F238E27FC236}">
                <a16:creationId xmlns:a16="http://schemas.microsoft.com/office/drawing/2014/main" id="{3E2F2908-0DF4-AD40-BD32-4879389EE102}"/>
              </a:ext>
            </a:extLst>
          </p:cNvPr>
          <p:cNvSpPr>
            <a:spLocks noGrp="1"/>
          </p:cNvSpPr>
          <p:nvPr>
            <p:ph type="body" sz="quarter" idx="10" hasCustomPrompt="1"/>
          </p:nvPr>
        </p:nvSpPr>
        <p:spPr>
          <a:xfrm>
            <a:off x="457200" y="441811"/>
            <a:ext cx="10495879"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8" name="Slide Number Placeholder 3">
            <a:extLst>
              <a:ext uri="{FF2B5EF4-FFF2-40B4-BE49-F238E27FC236}">
                <a16:creationId xmlns:a16="http://schemas.microsoft.com/office/drawing/2014/main" id="{1B270B48-0EA1-437C-9C5E-57D5ADFDCE02}"/>
              </a:ext>
            </a:extLst>
          </p:cNvPr>
          <p:cNvSpPr>
            <a:spLocks noGrp="1"/>
          </p:cNvSpPr>
          <p:nvPr>
            <p:ph type="sldNum" sz="quarter" idx="13"/>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7" name="Straight Connector 6">
            <a:extLst>
              <a:ext uri="{FF2B5EF4-FFF2-40B4-BE49-F238E27FC236}">
                <a16:creationId xmlns:a16="http://schemas.microsoft.com/office/drawing/2014/main" id="{5559CBD4-9F50-4665-AB9D-396BE9CE535B}"/>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dirty="0"/>
          </a:p>
        </p:txBody>
      </p:sp>
      <p:cxnSp>
        <p:nvCxnSpPr>
          <p:cNvPr id="6" name="Straight Connector 5">
            <a:extLst>
              <a:ext uri="{FF2B5EF4-FFF2-40B4-BE49-F238E27FC236}">
                <a16:creationId xmlns:a16="http://schemas.microsoft.com/office/drawing/2014/main" id="{F13573A0-EEC9-43BD-BF89-B22E0D27C767}"/>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90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JUNE 2021</a:t>
            </a:r>
            <a:endParaRPr lang="en-GB" dirty="0"/>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1944000" y="6452004"/>
            <a:ext cx="4114800" cy="237600"/>
          </a:xfrm>
          <a:prstGeom prst="rect">
            <a:avLst/>
          </a:prstGeom>
        </p:spPr>
        <p:txBody>
          <a:bodyPr vert="horz" lIns="0" tIns="36000" rIns="0" bIns="0" rtlCol="0" anchor="t" anchorCtr="0"/>
          <a:lstStyle>
            <a:lvl1pPr algn="l">
              <a:defRPr sz="900" b="1" cap="all" baseline="0">
                <a:solidFill>
                  <a:schemeClr val="tx1">
                    <a:tint val="75000"/>
                  </a:schemeClr>
                </a:solidFill>
              </a:defRPr>
            </a:lvl1pPr>
          </a:lstStyle>
          <a:p>
            <a:r>
              <a:rPr lang="en-GB" dirty="0"/>
              <a:t>ORGANISATIONAL PRESENTATION</a:t>
            </a:r>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900">
                <a:solidFill>
                  <a:schemeClr val="tx1">
                    <a:tint val="75000"/>
                  </a:schemeClr>
                </a:solidFill>
              </a:defRPr>
            </a:lvl1pPr>
          </a:lstStyle>
          <a:p>
            <a:fld id="{6DF1F962-6FCF-4ED9-AB1A-FC8E17859AF0}" type="slidenum">
              <a:rPr lang="en-GB" smtClean="0"/>
              <a:pPr/>
              <a:t>‹#›</a:t>
            </a:fld>
            <a:endParaRPr lang="en-GB" dirty="0"/>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41844"/>
            <a:ext cx="1620000" cy="248531"/>
          </a:xfrm>
          <a:prstGeom prst="rect">
            <a:avLst/>
          </a:prstGeom>
          <a:noFill/>
        </p:spPr>
        <p:txBody>
          <a:bodyPr wrap="square" lIns="0" tIns="36000" rIns="0" bIns="0" rtlCol="0">
            <a:noAutofit/>
          </a:bodyPr>
          <a:lstStyle/>
          <a:p>
            <a:r>
              <a:rPr lang="en-GB" sz="900" kern="900" cap="all" spc="-20" baseline="0" dirty="0">
                <a:solidFill>
                  <a:schemeClr val="tx1">
                    <a:tint val="75000"/>
                  </a:schemeClr>
                </a:solidFill>
                <a:latin typeface="+mn-lt"/>
                <a:ea typeface="+mn-ea"/>
                <a:cs typeface="+mn-cs"/>
              </a:rPr>
              <a:t>GLOBAL FINANCING FACILITY</a:t>
            </a:r>
          </a:p>
        </p:txBody>
      </p:sp>
    </p:spTree>
    <p:extLst>
      <p:ext uri="{BB962C8B-B14F-4D97-AF65-F5344CB8AC3E}">
        <p14:creationId xmlns:p14="http://schemas.microsoft.com/office/powerpoint/2010/main" val="3454842453"/>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27" r:id="rId19"/>
    <p:sldLayoutId id="2147484081" r:id="rId20"/>
    <p:sldLayoutId id="2147484265" r:id="rId21"/>
    <p:sldLayoutId id="2147484300" r:id="rId22"/>
    <p:sldLayoutId id="2147484301" r:id="rId23"/>
    <p:sldLayoutId id="2147484302" r:id="rId24"/>
    <p:sldLayoutId id="2147484307" r:id="rId25"/>
    <p:sldLayoutId id="2147484308" r:id="rId26"/>
    <p:sldLayoutId id="2147484309" r:id="rId27"/>
    <p:sldLayoutId id="2147484310" r:id="rId28"/>
  </p:sldLayoutIdLst>
  <p:hf hdr="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
          <p15:clr>
            <a:srgbClr val="F26B43"/>
          </p15:clr>
        </p15:guide>
        <p15:guide id="2" pos="7437">
          <p15:clr>
            <a:srgbClr val="F26B43"/>
          </p15:clr>
        </p15:guide>
        <p15:guide id="3" pos="257">
          <p15:clr>
            <a:srgbClr val="F26B43"/>
          </p15:clr>
        </p15:guide>
        <p15:guide id="4" pos="853">
          <p15:clr>
            <a:srgbClr val="F26B43"/>
          </p15:clr>
        </p15:guide>
        <p15:guide id="5" pos="1354">
          <p15:clr>
            <a:srgbClr val="F26B43"/>
          </p15:clr>
        </p15:guide>
        <p15:guide id="6" pos="1466">
          <p15:clr>
            <a:srgbClr val="F26B43"/>
          </p15:clr>
        </p15:guide>
        <p15:guide id="7" pos="1967">
          <p15:clr>
            <a:srgbClr val="F26B43"/>
          </p15:clr>
        </p15:guide>
        <p15:guide id="8" pos="2072">
          <p15:clr>
            <a:srgbClr val="F26B43"/>
          </p15:clr>
        </p15:guide>
        <p15:guide id="9" pos="2566">
          <p15:clr>
            <a:srgbClr val="F26B43"/>
          </p15:clr>
        </p15:guide>
        <p15:guide id="10" pos="2678">
          <p15:clr>
            <a:srgbClr val="F26B43"/>
          </p15:clr>
        </p15:guide>
        <p15:guide id="11" pos="3182">
          <p15:clr>
            <a:srgbClr val="F26B43"/>
          </p15:clr>
        </p15:guide>
        <p15:guide id="12" pos="3284">
          <p15:clr>
            <a:srgbClr val="F26B43"/>
          </p15:clr>
        </p15:guide>
        <p15:guide id="13" pos="3785">
          <p15:clr>
            <a:srgbClr val="F26B43"/>
          </p15:clr>
        </p15:guide>
        <p15:guide id="14" pos="3890">
          <p15:clr>
            <a:srgbClr val="F26B43"/>
          </p15:clr>
        </p15:guide>
        <p15:guide id="15" pos="4391">
          <p15:clr>
            <a:srgbClr val="F26B43"/>
          </p15:clr>
        </p15:guide>
        <p15:guide id="16" pos="4496">
          <p15:clr>
            <a:srgbClr val="F26B43"/>
          </p15:clr>
        </p15:guide>
        <p15:guide id="17" pos="4997">
          <p15:clr>
            <a:srgbClr val="F26B43"/>
          </p15:clr>
        </p15:guide>
        <p15:guide id="18" pos="5102">
          <p15:clr>
            <a:srgbClr val="F26B43"/>
          </p15:clr>
        </p15:guide>
        <p15:guide id="19" pos="5610">
          <p15:clr>
            <a:srgbClr val="F26B43"/>
          </p15:clr>
        </p15:guide>
        <p15:guide id="20" pos="5700">
          <p15:clr>
            <a:srgbClr val="F26B43"/>
          </p15:clr>
        </p15:guide>
        <p15:guide id="21" pos="6216">
          <p15:clr>
            <a:srgbClr val="F26B43"/>
          </p15:clr>
        </p15:guide>
        <p15:guide id="22" pos="6314">
          <p15:clr>
            <a:srgbClr val="F26B43"/>
          </p15:clr>
        </p15:guide>
        <p15:guide id="23" pos="6815">
          <p15:clr>
            <a:srgbClr val="F26B43"/>
          </p15:clr>
        </p15:guide>
        <p15:guide id="24" pos="6919">
          <p15:clr>
            <a:srgbClr val="F26B43"/>
          </p15:clr>
        </p15:guide>
        <p15:guide id="25" orient="horz" pos="254">
          <p15:clr>
            <a:srgbClr val="F26B43"/>
          </p15:clr>
        </p15:guide>
        <p15:guide id="26" orient="horz" pos="546">
          <p15:clr>
            <a:srgbClr val="F26B43"/>
          </p15:clr>
        </p15:guide>
        <p15:guide id="28" orient="horz" pos="4062">
          <p15:clr>
            <a:srgbClr val="F26B43"/>
          </p15:clr>
        </p15:guide>
        <p15:guide id="29" orient="horz" pos="643">
          <p15:clr>
            <a:srgbClr val="F26B43"/>
          </p15:clr>
        </p15:guide>
        <p15:guide id="30" orient="horz" pos="935">
          <p15:clr>
            <a:srgbClr val="F26B43"/>
          </p15:clr>
        </p15:guide>
        <p15:guide id="31" orient="horz" pos="1032">
          <p15:clr>
            <a:srgbClr val="F26B43"/>
          </p15:clr>
        </p15:guide>
        <p15:guide id="32" orient="horz" pos="1429">
          <p15:clr>
            <a:srgbClr val="F26B43"/>
          </p15:clr>
        </p15:guide>
        <p15:guide id="33" orient="horz" pos="1721">
          <p15:clr>
            <a:srgbClr val="F26B43"/>
          </p15:clr>
        </p15:guide>
        <p15:guide id="34" orient="horz" pos="1818">
          <p15:clr>
            <a:srgbClr val="F26B43"/>
          </p15:clr>
        </p15:guide>
        <p15:guide id="35" orient="horz" pos="2110">
          <p15:clr>
            <a:srgbClr val="F26B43"/>
          </p15:clr>
        </p15:guide>
        <p15:guide id="36" orient="horz" pos="2207">
          <p15:clr>
            <a:srgbClr val="F26B43"/>
          </p15:clr>
        </p15:guide>
        <p15:guide id="37" orient="horz" pos="2498">
          <p15:clr>
            <a:srgbClr val="F26B43"/>
          </p15:clr>
        </p15:guide>
        <p15:guide id="38" orient="horz" pos="2596">
          <p15:clr>
            <a:srgbClr val="F26B43"/>
          </p15:clr>
        </p15:guide>
        <p15:guide id="39" orient="horz" pos="2895">
          <p15:clr>
            <a:srgbClr val="F26B43"/>
          </p15:clr>
        </p15:guide>
        <p15:guide id="40" orient="horz" pos="2992">
          <p15:clr>
            <a:srgbClr val="F26B43"/>
          </p15:clr>
        </p15:guide>
        <p15:guide id="41" orient="horz" pos="3284">
          <p15:clr>
            <a:srgbClr val="F26B43"/>
          </p15:clr>
        </p15:guide>
        <p15:guide id="42" orient="horz" pos="3381">
          <p15:clr>
            <a:srgbClr val="F26B43"/>
          </p15:clr>
        </p15:guide>
        <p15:guide id="43" orient="horz" pos="3673">
          <p15:clr>
            <a:srgbClr val="F26B43"/>
          </p15:clr>
        </p15:guide>
        <p15:guide id="44" orient="horz" pos="3770">
          <p15:clr>
            <a:srgbClr val="F26B43"/>
          </p15:clr>
        </p15:guide>
        <p15:guide id="45" orient="horz" pos="13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marR="0" lvl="0" algn="l" rtl="0">
              <a:lnSpc>
                <a:spcPct val="95000"/>
              </a:lnSpc>
              <a:spcBef>
                <a:spcPts val="0"/>
              </a:spcBef>
              <a:spcAft>
                <a:spcPts val="0"/>
              </a:spcAft>
              <a:buClr>
                <a:schemeClr val="dk2"/>
              </a:buClr>
              <a:buSzPts val="2417"/>
              <a:buFont typeface="Poppins"/>
              <a:buNone/>
              <a:defRPr sz="2417"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18"/>
          <p:cNvSpPr txBox="1">
            <a:spLocks noGrp="1"/>
          </p:cNvSpPr>
          <p:nvPr>
            <p:ph type="body" idx="1"/>
          </p:nvPr>
        </p:nvSpPr>
        <p:spPr>
          <a:xfrm>
            <a:off x="414000" y="2278800"/>
            <a:ext cx="11392238" cy="356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Poppins"/>
                <a:ea typeface="Poppins"/>
                <a:cs typeface="Poppins"/>
                <a:sym typeface="Poppins"/>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Poppins"/>
                <a:ea typeface="Poppins"/>
                <a:cs typeface="Poppins"/>
                <a:sym typeface="Poppins"/>
              </a:defRPr>
            </a:lvl2pPr>
            <a:lvl3pPr marL="1371600" marR="0" lvl="2"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3pPr>
            <a:lvl4pPr marL="1828800" marR="0" lvl="3"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4pPr>
            <a:lvl5pPr marL="2286000" marR="0" lvl="4" indent="-354329"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150" name="Google Shape;150;p18"/>
          <p:cNvSpPr txBox="1">
            <a:spLocks noGrp="1"/>
          </p:cNvSpPr>
          <p:nvPr>
            <p:ph type="dt" idx="10"/>
          </p:nvPr>
        </p:nvSpPr>
        <p:spPr>
          <a:xfrm>
            <a:off x="414000" y="710819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dirty="0"/>
          </a:p>
        </p:txBody>
      </p:sp>
      <p:sp>
        <p:nvSpPr>
          <p:cNvPr id="151" name="Google Shape;151;p18"/>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marR="0" lvl="0" algn="l" rtl="0">
              <a:spcBef>
                <a:spcPts val="0"/>
              </a:spcBef>
              <a:spcAft>
                <a:spcPts val="0"/>
              </a:spcAft>
              <a:buSzPts val="1400"/>
              <a:buNone/>
              <a:defRPr sz="900" b="1" cap="none">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dirty="0"/>
          </a:p>
        </p:txBody>
      </p:sp>
      <p:sp>
        <p:nvSpPr>
          <p:cNvPr id="152" name="Google Shape;152;p1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marR="0" lvl="0" indent="0" algn="r" rtl="0">
              <a:spcBef>
                <a:spcPts val="0"/>
              </a:spcBef>
              <a:buNone/>
              <a:defRPr sz="900">
                <a:solidFill>
                  <a:srgbClr val="888888"/>
                </a:solidFill>
                <a:latin typeface="Poppins"/>
                <a:ea typeface="Poppins"/>
                <a:cs typeface="Poppins"/>
                <a:sym typeface="Poppins"/>
              </a:defRPr>
            </a:lvl1pPr>
            <a:lvl2pPr marL="0" marR="0" lvl="1" indent="0" algn="r" rtl="0">
              <a:spcBef>
                <a:spcPts val="0"/>
              </a:spcBef>
              <a:buNone/>
              <a:defRPr sz="900">
                <a:solidFill>
                  <a:srgbClr val="888888"/>
                </a:solidFill>
                <a:latin typeface="Poppins"/>
                <a:ea typeface="Poppins"/>
                <a:cs typeface="Poppins"/>
                <a:sym typeface="Poppins"/>
              </a:defRPr>
            </a:lvl2pPr>
            <a:lvl3pPr marL="0" marR="0" lvl="2" indent="0" algn="r" rtl="0">
              <a:spcBef>
                <a:spcPts val="0"/>
              </a:spcBef>
              <a:buNone/>
              <a:defRPr sz="900">
                <a:solidFill>
                  <a:srgbClr val="888888"/>
                </a:solidFill>
                <a:latin typeface="Poppins"/>
                <a:ea typeface="Poppins"/>
                <a:cs typeface="Poppins"/>
                <a:sym typeface="Poppins"/>
              </a:defRPr>
            </a:lvl3pPr>
            <a:lvl4pPr marL="0" marR="0" lvl="3" indent="0" algn="r" rtl="0">
              <a:spcBef>
                <a:spcPts val="0"/>
              </a:spcBef>
              <a:buNone/>
              <a:defRPr sz="900">
                <a:solidFill>
                  <a:srgbClr val="888888"/>
                </a:solidFill>
                <a:latin typeface="Poppins"/>
                <a:ea typeface="Poppins"/>
                <a:cs typeface="Poppins"/>
                <a:sym typeface="Poppins"/>
              </a:defRPr>
            </a:lvl4pPr>
            <a:lvl5pPr marL="0" marR="0" lvl="4" indent="0" algn="r" rtl="0">
              <a:spcBef>
                <a:spcPts val="0"/>
              </a:spcBef>
              <a:buNone/>
              <a:defRPr sz="900">
                <a:solidFill>
                  <a:srgbClr val="888888"/>
                </a:solidFill>
                <a:latin typeface="Poppins"/>
                <a:ea typeface="Poppins"/>
                <a:cs typeface="Poppins"/>
                <a:sym typeface="Poppins"/>
              </a:defRPr>
            </a:lvl5pPr>
            <a:lvl6pPr marL="0" marR="0" lvl="5" indent="0" algn="r" rtl="0">
              <a:spcBef>
                <a:spcPts val="0"/>
              </a:spcBef>
              <a:buNone/>
              <a:defRPr sz="900">
                <a:solidFill>
                  <a:srgbClr val="888888"/>
                </a:solidFill>
                <a:latin typeface="Poppins"/>
                <a:ea typeface="Poppins"/>
                <a:cs typeface="Poppins"/>
                <a:sym typeface="Poppins"/>
              </a:defRPr>
            </a:lvl6pPr>
            <a:lvl7pPr marL="0" marR="0" lvl="6" indent="0" algn="r" rtl="0">
              <a:spcBef>
                <a:spcPts val="0"/>
              </a:spcBef>
              <a:buNone/>
              <a:defRPr sz="900">
                <a:solidFill>
                  <a:srgbClr val="888888"/>
                </a:solidFill>
                <a:latin typeface="Poppins"/>
                <a:ea typeface="Poppins"/>
                <a:cs typeface="Poppins"/>
                <a:sym typeface="Poppins"/>
              </a:defRPr>
            </a:lvl7pPr>
            <a:lvl8pPr marL="0" marR="0" lvl="7" indent="0" algn="r" rtl="0">
              <a:spcBef>
                <a:spcPts val="0"/>
              </a:spcBef>
              <a:buNone/>
              <a:defRPr sz="900">
                <a:solidFill>
                  <a:srgbClr val="888888"/>
                </a:solidFill>
                <a:latin typeface="Poppins"/>
                <a:ea typeface="Poppins"/>
                <a:cs typeface="Poppins"/>
                <a:sym typeface="Poppins"/>
              </a:defRPr>
            </a:lvl8pPr>
            <a:lvl9pPr marL="0" marR="0" lvl="8" indent="0" algn="r" rtl="0">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dirty="0"/>
          </a:p>
        </p:txBody>
      </p:sp>
      <p:cxnSp>
        <p:nvCxnSpPr>
          <p:cNvPr id="153" name="Google Shape;153;p18"/>
          <p:cNvCxnSpPr/>
          <p:nvPr/>
        </p:nvCxnSpPr>
        <p:spPr>
          <a:xfrm>
            <a:off x="414000" y="1227600"/>
            <a:ext cx="11392238" cy="0"/>
          </a:xfrm>
          <a:prstGeom prst="straightConnector1">
            <a:avLst/>
          </a:prstGeom>
          <a:noFill/>
          <a:ln w="9525" cap="flat" cmpd="sng">
            <a:solidFill>
              <a:schemeClr val="accent3"/>
            </a:solidFill>
            <a:prstDash val="solid"/>
            <a:miter lim="800000"/>
            <a:headEnd type="none" w="sm" len="sm"/>
            <a:tailEnd type="none" w="sm" len="sm"/>
          </a:ln>
        </p:spPr>
      </p:cxnSp>
      <p:sp>
        <p:nvSpPr>
          <p:cNvPr id="154" name="Google Shape;154;p18"/>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cap="none" dirty="0">
                <a:solidFill>
                  <a:srgbClr val="888888"/>
                </a:solidFill>
                <a:latin typeface="Poppins"/>
                <a:ea typeface="Poppins"/>
                <a:cs typeface="Poppins"/>
                <a:sym typeface="Poppins"/>
              </a:rPr>
              <a:t>GLOBAL FINANCING FACILITY</a:t>
            </a:r>
            <a:endParaRPr dirty="0"/>
          </a:p>
        </p:txBody>
      </p:sp>
    </p:spTree>
    <p:extLst>
      <p:ext uri="{BB962C8B-B14F-4D97-AF65-F5344CB8AC3E}">
        <p14:creationId xmlns:p14="http://schemas.microsoft.com/office/powerpoint/2010/main" val="4159736837"/>
      </p:ext>
    </p:extLst>
  </p:cSld>
  <p:clrMap bg1="lt1" tx1="dk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2" r:id="rId8"/>
    <p:sldLayoutId id="2147484283"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4" r:id="rId18"/>
    <p:sldLayoutId id="214748429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56">
          <p15:clr>
            <a:srgbClr val="F26B43"/>
          </p15:clr>
        </p15:guide>
        <p15:guide id="2" pos="7437">
          <p15:clr>
            <a:srgbClr val="F26B43"/>
          </p15:clr>
        </p15:guide>
        <p15:guide id="3" pos="257">
          <p15:clr>
            <a:srgbClr val="F26B43"/>
          </p15:clr>
        </p15:guide>
        <p15:guide id="4" pos="853">
          <p15:clr>
            <a:srgbClr val="F26B43"/>
          </p15:clr>
        </p15:guide>
        <p15:guide id="5" pos="1354">
          <p15:clr>
            <a:srgbClr val="F26B43"/>
          </p15:clr>
        </p15:guide>
        <p15:guide id="6" pos="1466">
          <p15:clr>
            <a:srgbClr val="F26B43"/>
          </p15:clr>
        </p15:guide>
        <p15:guide id="7" pos="1967">
          <p15:clr>
            <a:srgbClr val="F26B43"/>
          </p15:clr>
        </p15:guide>
        <p15:guide id="8" pos="2072">
          <p15:clr>
            <a:srgbClr val="F26B43"/>
          </p15:clr>
        </p15:guide>
        <p15:guide id="9" pos="2566">
          <p15:clr>
            <a:srgbClr val="F26B43"/>
          </p15:clr>
        </p15:guide>
        <p15:guide id="10" pos="2678">
          <p15:clr>
            <a:srgbClr val="F26B43"/>
          </p15:clr>
        </p15:guide>
        <p15:guide id="11" pos="3182">
          <p15:clr>
            <a:srgbClr val="F26B43"/>
          </p15:clr>
        </p15:guide>
        <p15:guide id="12" pos="3284">
          <p15:clr>
            <a:srgbClr val="F26B43"/>
          </p15:clr>
        </p15:guide>
        <p15:guide id="13" pos="3785">
          <p15:clr>
            <a:srgbClr val="F26B43"/>
          </p15:clr>
        </p15:guide>
        <p15:guide id="14" pos="3890">
          <p15:clr>
            <a:srgbClr val="F26B43"/>
          </p15:clr>
        </p15:guide>
        <p15:guide id="15" pos="4391">
          <p15:clr>
            <a:srgbClr val="F26B43"/>
          </p15:clr>
        </p15:guide>
        <p15:guide id="16" pos="4496">
          <p15:clr>
            <a:srgbClr val="F26B43"/>
          </p15:clr>
        </p15:guide>
        <p15:guide id="17" pos="4997">
          <p15:clr>
            <a:srgbClr val="F26B43"/>
          </p15:clr>
        </p15:guide>
        <p15:guide id="18" pos="5102">
          <p15:clr>
            <a:srgbClr val="F26B43"/>
          </p15:clr>
        </p15:guide>
        <p15:guide id="19" pos="5610">
          <p15:clr>
            <a:srgbClr val="F26B43"/>
          </p15:clr>
        </p15:guide>
        <p15:guide id="20" pos="5700">
          <p15:clr>
            <a:srgbClr val="F26B43"/>
          </p15:clr>
        </p15:guide>
        <p15:guide id="21" pos="6216">
          <p15:clr>
            <a:srgbClr val="F26B43"/>
          </p15:clr>
        </p15:guide>
        <p15:guide id="22" pos="6314">
          <p15:clr>
            <a:srgbClr val="F26B43"/>
          </p15:clr>
        </p15:guide>
        <p15:guide id="23" pos="6815">
          <p15:clr>
            <a:srgbClr val="F26B43"/>
          </p15:clr>
        </p15:guide>
        <p15:guide id="24" pos="6919">
          <p15:clr>
            <a:srgbClr val="F26B43"/>
          </p15:clr>
        </p15:guide>
        <p15:guide id="25" orient="horz" pos="254">
          <p15:clr>
            <a:srgbClr val="F26B43"/>
          </p15:clr>
        </p15:guide>
        <p15:guide id="26" orient="horz" pos="546">
          <p15:clr>
            <a:srgbClr val="F26B43"/>
          </p15:clr>
        </p15:guide>
        <p15:guide id="27" orient="horz" pos="4062">
          <p15:clr>
            <a:srgbClr val="F26B43"/>
          </p15:clr>
        </p15:guide>
        <p15:guide id="28" orient="horz" pos="643">
          <p15:clr>
            <a:srgbClr val="F26B43"/>
          </p15:clr>
        </p15:guide>
        <p15:guide id="29" orient="horz" pos="935">
          <p15:clr>
            <a:srgbClr val="F26B43"/>
          </p15:clr>
        </p15:guide>
        <p15:guide id="30" orient="horz" pos="1032">
          <p15:clr>
            <a:srgbClr val="F26B43"/>
          </p15:clr>
        </p15:guide>
        <p15:guide id="31" orient="horz" pos="1429">
          <p15:clr>
            <a:srgbClr val="F26B43"/>
          </p15:clr>
        </p15:guide>
        <p15:guide id="32" orient="horz" pos="1721">
          <p15:clr>
            <a:srgbClr val="F26B43"/>
          </p15:clr>
        </p15:guide>
        <p15:guide id="33" orient="horz" pos="1818">
          <p15:clr>
            <a:srgbClr val="F26B43"/>
          </p15:clr>
        </p15:guide>
        <p15:guide id="34" orient="horz" pos="2110">
          <p15:clr>
            <a:srgbClr val="F26B43"/>
          </p15:clr>
        </p15:guide>
        <p15:guide id="35" orient="horz" pos="2207">
          <p15:clr>
            <a:srgbClr val="F26B43"/>
          </p15:clr>
        </p15:guide>
        <p15:guide id="36" orient="horz" pos="2498">
          <p15:clr>
            <a:srgbClr val="F26B43"/>
          </p15:clr>
        </p15:guide>
        <p15:guide id="37" orient="horz" pos="2596">
          <p15:clr>
            <a:srgbClr val="F26B43"/>
          </p15:clr>
        </p15:guide>
        <p15:guide id="38" orient="horz" pos="2895">
          <p15:clr>
            <a:srgbClr val="F26B43"/>
          </p15:clr>
        </p15:guide>
        <p15:guide id="39" orient="horz" pos="2992">
          <p15:clr>
            <a:srgbClr val="F26B43"/>
          </p15:clr>
        </p15:guide>
        <p15:guide id="40" orient="horz" pos="3284">
          <p15:clr>
            <a:srgbClr val="F26B43"/>
          </p15:clr>
        </p15:guide>
        <p15:guide id="41" orient="horz" pos="3381">
          <p15:clr>
            <a:srgbClr val="F26B43"/>
          </p15:clr>
        </p15:guide>
        <p15:guide id="42" orient="horz" pos="3673">
          <p15:clr>
            <a:srgbClr val="F26B43"/>
          </p15:clr>
        </p15:guide>
        <p15:guide id="43" orient="horz" pos="3770">
          <p15:clr>
            <a:srgbClr val="F26B43"/>
          </p15:clr>
        </p15:guide>
        <p15:guide id="44" orient="horz" pos="13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8.sv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microsoft.com/office/2007/relationships/hdphoto" Target="../media/hdphoto2.wdp"/><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ok2iTC2pteY&amp;ab_channel=LaerdalGlobalHealth"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2.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2BAD1-77F2-D1DE-229C-1B8FC997C5BC}"/>
              </a:ext>
            </a:extLst>
          </p:cNvPr>
          <p:cNvSpPr>
            <a:spLocks noGrp="1"/>
          </p:cNvSpPr>
          <p:nvPr>
            <p:ph type="title"/>
          </p:nvPr>
        </p:nvSpPr>
        <p:spPr>
          <a:xfrm>
            <a:off x="394750" y="729924"/>
            <a:ext cx="4652738" cy="1583001"/>
          </a:xfrm>
        </p:spPr>
        <p:txBody>
          <a:bodyPr/>
          <a:lstStyle/>
          <a:p>
            <a:r>
              <a:rPr lang="fr-BE" sz="3800" dirty="0"/>
              <a:t>Panier de soins </a:t>
            </a:r>
            <a:r>
              <a:rPr sz="3800" dirty="0"/>
              <a:t>pour un accouchement </a:t>
            </a:r>
            <a:r>
              <a:rPr lang="fr-BE" sz="3800"/>
              <a:t>plus sûr </a:t>
            </a:r>
            <a:r>
              <a:rPr sz="3800"/>
              <a:t>(</a:t>
            </a:r>
            <a:r>
              <a:rPr sz="3800" dirty="0"/>
              <a:t>SBBC) – Retraite GFF du 3 mai 2025</a:t>
            </a:r>
            <a:br>
              <a:rPr lang="en-US" sz="3800" dirty="0"/>
            </a:br>
            <a:br>
              <a:rPr lang="en-US" sz="3800" dirty="0"/>
            </a:br>
            <a:br>
              <a:rPr lang="en-US" sz="3800" dirty="0"/>
            </a:br>
            <a:br>
              <a:rPr lang="en-US" sz="3800" dirty="0"/>
            </a:br>
            <a:endParaRPr lang="en-US" sz="3800" dirty="0"/>
          </a:p>
        </p:txBody>
      </p:sp>
      <p:sp>
        <p:nvSpPr>
          <p:cNvPr id="2" name="Slide Number Placeholder 1">
            <a:extLst>
              <a:ext uri="{FF2B5EF4-FFF2-40B4-BE49-F238E27FC236}">
                <a16:creationId xmlns:a16="http://schemas.microsoft.com/office/drawing/2014/main" id="{527981F1-D647-0A36-BA1C-52BF07439E8D}"/>
              </a:ext>
            </a:extLst>
          </p:cNvPr>
          <p:cNvSpPr>
            <a:spLocks noGrp="1"/>
          </p:cNvSpPr>
          <p:nvPr>
            <p:ph type="sldNum" idx="4294967295"/>
          </p:nvPr>
        </p:nvSpPr>
        <p:spPr>
          <a:xfrm>
            <a:off x="9448800" y="6451600"/>
            <a:ext cx="2743200" cy="238125"/>
          </a:xfrm>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7" name="Picture 6">
            <a:extLst>
              <a:ext uri="{FF2B5EF4-FFF2-40B4-BE49-F238E27FC236}">
                <a16:creationId xmlns:a16="http://schemas.microsoft.com/office/drawing/2014/main" id="{0761F581-F2FB-047E-3A3A-C0C453F3B5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1357" y="1521424"/>
            <a:ext cx="6145893" cy="4609420"/>
          </a:xfrm>
          <a:prstGeom prst="rect">
            <a:avLst/>
          </a:prstGeom>
        </p:spPr>
      </p:pic>
    </p:spTree>
    <p:extLst>
      <p:ext uri="{BB962C8B-B14F-4D97-AF65-F5344CB8AC3E}">
        <p14:creationId xmlns:p14="http://schemas.microsoft.com/office/powerpoint/2010/main" val="125459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5CA6EF-4A0D-0436-4347-2E90DA0B8C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1010"/>
          <a:stretch/>
        </p:blipFill>
        <p:spPr>
          <a:xfrm>
            <a:off x="749158" y="1216627"/>
            <a:ext cx="10693685" cy="5366370"/>
          </a:xfrm>
          <a:prstGeom prst="rect">
            <a:avLst/>
          </a:prstGeom>
        </p:spPr>
      </p:pic>
      <p:sp>
        <p:nvSpPr>
          <p:cNvPr id="10" name="TextBox 9">
            <a:extLst>
              <a:ext uri="{FF2B5EF4-FFF2-40B4-BE49-F238E27FC236}">
                <a16:creationId xmlns:a16="http://schemas.microsoft.com/office/drawing/2014/main" id="{DE367EC7-8755-7731-9CA9-61BEE60AADED}"/>
              </a:ext>
            </a:extLst>
          </p:cNvPr>
          <p:cNvSpPr txBox="1">
            <a:spLocks/>
          </p:cNvSpPr>
          <p:nvPr/>
        </p:nvSpPr>
        <p:spPr>
          <a:xfrm>
            <a:off x="794" y="338599"/>
            <a:ext cx="12190414" cy="830997"/>
          </a:xfrm>
          <a:prstGeom prst="rect">
            <a:avLst/>
          </a:prstGeom>
          <a:noFill/>
        </p:spPr>
        <p:txBody>
          <a:bodyPr wrap="square">
            <a:spAutoFit/>
          </a:bodyPr>
          <a:lstStyle/>
          <a:p>
            <a:pPr algn="ctr" defTabSz="914310">
              <a:defRPr sz="3200" b="1">
                <a:solidFill>
                  <a:schemeClr val="accent6">
                    <a:lumMod val="75000"/>
                  </a:schemeClr>
                </a:solidFill>
                <a:latin typeface="Gotham" pitchFamily="2" charset="0"/>
                <a:cs typeface="Gotham" pitchFamily="2" charset="0"/>
              </a:defRPr>
            </a:pPr>
            <a:r>
              <a:rPr dirty="0"/>
              <a:t>Décès néonatals dans les 24 heures </a:t>
            </a:r>
          </a:p>
          <a:p>
            <a:pPr algn="ctr" defTabSz="914310">
              <a:defRPr sz="1600" b="1">
                <a:solidFill>
                  <a:schemeClr val="accent6">
                    <a:lumMod val="75000"/>
                  </a:schemeClr>
                </a:solidFill>
                <a:latin typeface="Gotham" pitchFamily="2" charset="0"/>
                <a:cs typeface="Gotham" pitchFamily="2" charset="0"/>
              </a:defRPr>
            </a:pPr>
            <a:r>
              <a:rPr dirty="0"/>
              <a:t>pour 1 000 naissances vivantes</a:t>
            </a:r>
          </a:p>
        </p:txBody>
      </p:sp>
      <p:sp>
        <p:nvSpPr>
          <p:cNvPr id="13" name="Rectangle 12">
            <a:extLst>
              <a:ext uri="{FF2B5EF4-FFF2-40B4-BE49-F238E27FC236}">
                <a16:creationId xmlns:a16="http://schemas.microsoft.com/office/drawing/2014/main" id="{4C7FF89A-A9A6-309B-55DA-C98EABC10377}"/>
              </a:ext>
            </a:extLst>
          </p:cNvPr>
          <p:cNvSpPr/>
          <p:nvPr/>
        </p:nvSpPr>
        <p:spPr>
          <a:xfrm>
            <a:off x="1543487" y="1161147"/>
            <a:ext cx="9801321" cy="4807853"/>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457177">
              <a:defRPr sz="900">
                <a:solidFill>
                  <a:prstClr val="white"/>
                </a:solidFill>
                <a:latin typeface="Calibri" panose="020F0502020204030204"/>
              </a:defRPr>
            </a:pPr>
            <a:r>
              <a:rPr dirty="0"/>
              <a:t>	|</a:t>
            </a:r>
          </a:p>
        </p:txBody>
      </p:sp>
      <p:sp>
        <p:nvSpPr>
          <p:cNvPr id="14" name="TextBox 13">
            <a:extLst>
              <a:ext uri="{FF2B5EF4-FFF2-40B4-BE49-F238E27FC236}">
                <a16:creationId xmlns:a16="http://schemas.microsoft.com/office/drawing/2014/main" id="{8A8399F9-0E92-4EB5-03D0-D5699BCE118B}"/>
              </a:ext>
            </a:extLst>
          </p:cNvPr>
          <p:cNvSpPr txBox="1"/>
          <p:nvPr/>
        </p:nvSpPr>
        <p:spPr>
          <a:xfrm>
            <a:off x="8231811" y="1782685"/>
            <a:ext cx="3025911" cy="1308050"/>
          </a:xfrm>
          <a:prstGeom prst="rect">
            <a:avLst/>
          </a:prstGeom>
          <a:noFill/>
        </p:spPr>
        <p:txBody>
          <a:bodyPr wrap="square" lIns="45720" tIns="22860" rIns="45720" bIns="22860" anchor="t">
            <a:spAutoFit/>
          </a:bodyPr>
          <a:lstStyle/>
          <a:p>
            <a:pPr algn="r" defTabSz="457177">
              <a:defRPr sz="6000" b="1">
                <a:ln w="0"/>
                <a:solidFill>
                  <a:srgbClr val="5B489D"/>
                </a:solidFill>
                <a:latin typeface="Gotham"/>
                <a:cs typeface="Gotham"/>
              </a:defRPr>
            </a:pPr>
            <a:r>
              <a:rPr sz="2200" dirty="0"/>
              <a:t>Baisse de </a:t>
            </a:r>
            <a:endParaRPr lang="nb-NO" sz="2200" b="1" dirty="0">
              <a:ln w="0"/>
              <a:solidFill>
                <a:srgbClr val="5B489D"/>
              </a:solidFill>
              <a:latin typeface="Gotham"/>
              <a:cs typeface="Gotham"/>
            </a:endParaRPr>
          </a:p>
          <a:p>
            <a:pPr algn="r" defTabSz="457177">
              <a:defRPr sz="2200">
                <a:ln w="0"/>
                <a:solidFill>
                  <a:srgbClr val="5B489D"/>
                </a:solidFill>
                <a:latin typeface="Nunito Sans 12pt Normal"/>
                <a:cs typeface="Gotham"/>
              </a:defRPr>
            </a:pPr>
            <a:r>
              <a:rPr sz="6000" dirty="0"/>
              <a:t>40%</a:t>
            </a:r>
            <a:r>
              <a:rPr sz="2200" dirty="0"/>
              <a:t> </a:t>
            </a:r>
          </a:p>
        </p:txBody>
      </p:sp>
    </p:spTree>
    <p:extLst>
      <p:ext uri="{BB962C8B-B14F-4D97-AF65-F5344CB8AC3E}">
        <p14:creationId xmlns:p14="http://schemas.microsoft.com/office/powerpoint/2010/main" val="17730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F1D743-FEB0-8186-9F3A-30702078A6B6}"/>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t="17958" b="10816"/>
          <a:stretch/>
        </p:blipFill>
        <p:spPr>
          <a:xfrm>
            <a:off x="504933" y="1942543"/>
            <a:ext cx="10569839" cy="5023914"/>
          </a:xfrm>
          <a:prstGeom prst="rect">
            <a:avLst/>
          </a:prstGeom>
        </p:spPr>
      </p:pic>
      <p:sp>
        <p:nvSpPr>
          <p:cNvPr id="5" name="Rectangle 4">
            <a:extLst>
              <a:ext uri="{FF2B5EF4-FFF2-40B4-BE49-F238E27FC236}">
                <a16:creationId xmlns:a16="http://schemas.microsoft.com/office/drawing/2014/main" id="{8BB4EAFD-DB3D-0EBF-B6F7-336267BE1737}"/>
              </a:ext>
            </a:extLst>
          </p:cNvPr>
          <p:cNvSpPr/>
          <p:nvPr/>
        </p:nvSpPr>
        <p:spPr>
          <a:xfrm>
            <a:off x="1840674" y="1942543"/>
            <a:ext cx="9060873" cy="4026457"/>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457177">
              <a:defRPr sz="900">
                <a:solidFill>
                  <a:prstClr val="white"/>
                </a:solidFill>
                <a:latin typeface="Calibri" panose="020F0502020204030204"/>
              </a:defRPr>
            </a:pPr>
            <a:r>
              <a:rPr dirty="0"/>
              <a:t>	|</a:t>
            </a:r>
          </a:p>
        </p:txBody>
      </p:sp>
      <p:sp>
        <p:nvSpPr>
          <p:cNvPr id="8" name="TextBox 7">
            <a:extLst>
              <a:ext uri="{FF2B5EF4-FFF2-40B4-BE49-F238E27FC236}">
                <a16:creationId xmlns:a16="http://schemas.microsoft.com/office/drawing/2014/main" id="{A384F876-7DAD-CEB0-F230-4B1F0422804F}"/>
              </a:ext>
            </a:extLst>
          </p:cNvPr>
          <p:cNvSpPr txBox="1">
            <a:spLocks/>
          </p:cNvSpPr>
          <p:nvPr/>
        </p:nvSpPr>
        <p:spPr>
          <a:xfrm>
            <a:off x="339232" y="598779"/>
            <a:ext cx="11357402" cy="1815882"/>
          </a:xfrm>
          <a:prstGeom prst="rect">
            <a:avLst/>
          </a:prstGeom>
          <a:noFill/>
        </p:spPr>
        <p:txBody>
          <a:bodyPr wrap="square">
            <a:spAutoFit/>
          </a:bodyPr>
          <a:lstStyle/>
          <a:p>
            <a:pPr algn="ctr" defTabSz="914310">
              <a:defRPr sz="3200" b="1">
                <a:solidFill>
                  <a:schemeClr val="accent6">
                    <a:lumMod val="75000"/>
                  </a:schemeClr>
                </a:solidFill>
                <a:latin typeface="Gotham" pitchFamily="2" charset="0"/>
                <a:cs typeface="Gotham" pitchFamily="2" charset="0"/>
              </a:defRPr>
            </a:pPr>
            <a:r>
              <a:rPr dirty="0"/>
              <a:t>Décès périnatals en 1 jour (y compris les mort-nés frais)
</a:t>
            </a:r>
          </a:p>
          <a:p>
            <a:pPr algn="ctr" defTabSz="914310"/>
            <a:endParaRPr lang="en-US" sz="3200" b="1" dirty="0">
              <a:solidFill>
                <a:schemeClr val="accent6">
                  <a:lumMod val="75000"/>
                </a:schemeClr>
              </a:solidFill>
              <a:latin typeface="Gotham" pitchFamily="2" charset="0"/>
              <a:cs typeface="Gotham" pitchFamily="2" charset="0"/>
            </a:endParaRPr>
          </a:p>
          <a:p>
            <a:pPr algn="ctr" defTabSz="914310">
              <a:defRPr sz="1600" b="1">
                <a:solidFill>
                  <a:schemeClr val="accent6">
                    <a:lumMod val="75000"/>
                  </a:schemeClr>
                </a:solidFill>
                <a:latin typeface="Gotham" pitchFamily="2" charset="0"/>
                <a:cs typeface="Gotham" pitchFamily="2" charset="0"/>
              </a:defRPr>
            </a:pPr>
            <a:r>
              <a:rPr dirty="0"/>
              <a:t> pour 1 000 naissances vivantes</a:t>
            </a:r>
          </a:p>
        </p:txBody>
      </p:sp>
      <p:sp>
        <p:nvSpPr>
          <p:cNvPr id="6" name="TextBox 5">
            <a:extLst>
              <a:ext uri="{FF2B5EF4-FFF2-40B4-BE49-F238E27FC236}">
                <a16:creationId xmlns:a16="http://schemas.microsoft.com/office/drawing/2014/main" id="{8A8399F9-0E92-4EB5-03D0-D5699BCE118B}"/>
              </a:ext>
            </a:extLst>
          </p:cNvPr>
          <p:cNvSpPr txBox="1"/>
          <p:nvPr/>
        </p:nvSpPr>
        <p:spPr>
          <a:xfrm>
            <a:off x="8670723" y="1782685"/>
            <a:ext cx="3025911" cy="1308050"/>
          </a:xfrm>
          <a:prstGeom prst="rect">
            <a:avLst/>
          </a:prstGeom>
          <a:noFill/>
        </p:spPr>
        <p:txBody>
          <a:bodyPr wrap="square" lIns="45720" tIns="22860" rIns="45720" bIns="22860" anchor="t">
            <a:spAutoFit/>
          </a:bodyPr>
          <a:lstStyle/>
          <a:p>
            <a:pPr algn="r" defTabSz="457177">
              <a:defRPr sz="6000" b="1">
                <a:ln w="0"/>
                <a:solidFill>
                  <a:srgbClr val="5B489D"/>
                </a:solidFill>
                <a:latin typeface="Gotham"/>
                <a:cs typeface="Gotham"/>
              </a:defRPr>
            </a:pPr>
            <a:r>
              <a:rPr sz="2200" dirty="0"/>
              <a:t>Baisse de </a:t>
            </a:r>
            <a:endParaRPr lang="nb-NO" sz="2200" b="1" dirty="0">
              <a:ln w="0"/>
              <a:solidFill>
                <a:srgbClr val="5B489D"/>
              </a:solidFill>
              <a:latin typeface="Gotham"/>
              <a:cs typeface="Gotham"/>
            </a:endParaRPr>
          </a:p>
          <a:p>
            <a:pPr algn="r" defTabSz="457177">
              <a:defRPr sz="2200">
                <a:ln w="0"/>
                <a:solidFill>
                  <a:srgbClr val="5B489D"/>
                </a:solidFill>
                <a:latin typeface="Nunito Sans 12pt Normal"/>
                <a:cs typeface="Gotham"/>
              </a:defRPr>
            </a:pPr>
            <a:r>
              <a:rPr lang="en-US" sz="6000" dirty="0"/>
              <a:t>18</a:t>
            </a:r>
            <a:r>
              <a:rPr sz="6000" dirty="0"/>
              <a:t>%</a:t>
            </a:r>
            <a:r>
              <a:rPr sz="2200" dirty="0"/>
              <a:t> </a:t>
            </a:r>
          </a:p>
        </p:txBody>
      </p:sp>
    </p:spTree>
    <p:extLst>
      <p:ext uri="{BB962C8B-B14F-4D97-AF65-F5344CB8AC3E}">
        <p14:creationId xmlns:p14="http://schemas.microsoft.com/office/powerpoint/2010/main" val="232694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0B59BB-6493-D14A-1880-045C926A7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62" b="3051"/>
          <a:stretch/>
        </p:blipFill>
        <p:spPr>
          <a:xfrm>
            <a:off x="685658" y="1185949"/>
            <a:ext cx="10693685" cy="5227551"/>
          </a:xfrm>
          <a:prstGeom prst="rect">
            <a:avLst/>
          </a:prstGeom>
        </p:spPr>
      </p:pic>
      <p:sp>
        <p:nvSpPr>
          <p:cNvPr id="8" name="Rectangle 7">
            <a:extLst>
              <a:ext uri="{FF2B5EF4-FFF2-40B4-BE49-F238E27FC236}">
                <a16:creationId xmlns:a16="http://schemas.microsoft.com/office/drawing/2014/main" id="{F6F9C667-2AAE-2AD3-2EE0-8B2D98E2865F}"/>
              </a:ext>
            </a:extLst>
          </p:cNvPr>
          <p:cNvSpPr/>
          <p:nvPr/>
        </p:nvSpPr>
        <p:spPr>
          <a:xfrm>
            <a:off x="1606988" y="1185949"/>
            <a:ext cx="9899356" cy="4701504"/>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457177">
              <a:defRPr sz="900">
                <a:solidFill>
                  <a:prstClr val="white"/>
                </a:solidFill>
                <a:latin typeface="Calibri" panose="020F0502020204030204"/>
              </a:defRPr>
            </a:pPr>
            <a:r>
              <a:rPr dirty="0"/>
              <a:t>	|</a:t>
            </a:r>
          </a:p>
        </p:txBody>
      </p:sp>
      <p:sp>
        <p:nvSpPr>
          <p:cNvPr id="7" name="TextBox 6">
            <a:extLst>
              <a:ext uri="{FF2B5EF4-FFF2-40B4-BE49-F238E27FC236}">
                <a16:creationId xmlns:a16="http://schemas.microsoft.com/office/drawing/2014/main" id="{28A847A4-C703-ADC8-FA91-85951B221674}"/>
              </a:ext>
            </a:extLst>
          </p:cNvPr>
          <p:cNvSpPr txBox="1">
            <a:spLocks/>
          </p:cNvSpPr>
          <p:nvPr/>
        </p:nvSpPr>
        <p:spPr>
          <a:xfrm>
            <a:off x="794" y="338599"/>
            <a:ext cx="12190414" cy="1138773"/>
          </a:xfrm>
          <a:prstGeom prst="rect">
            <a:avLst/>
          </a:prstGeom>
          <a:noFill/>
        </p:spPr>
        <p:txBody>
          <a:bodyPr wrap="square">
            <a:spAutoFit/>
          </a:bodyPr>
          <a:lstStyle/>
          <a:p>
            <a:pPr algn="ctr" defTabSz="914310">
              <a:defRPr sz="3200" b="1">
                <a:solidFill>
                  <a:schemeClr val="accent6">
                    <a:lumMod val="75000"/>
                  </a:schemeClr>
                </a:solidFill>
                <a:latin typeface="Gotham" pitchFamily="2" charset="0"/>
                <a:cs typeface="Gotham" pitchFamily="2" charset="0"/>
              </a:defRPr>
            </a:pPr>
            <a:r>
              <a:rPr dirty="0"/>
              <a:t>Décès maternels </a:t>
            </a:r>
          </a:p>
          <a:p>
            <a:pPr algn="ctr" defTabSz="914310">
              <a:defRPr b="1">
                <a:solidFill>
                  <a:schemeClr val="accent6">
                    <a:lumMod val="75000"/>
                  </a:schemeClr>
                </a:solidFill>
                <a:latin typeface="Gotham" pitchFamily="2" charset="0"/>
                <a:cs typeface="Gotham" pitchFamily="2" charset="0"/>
              </a:defRPr>
            </a:pPr>
            <a:r>
              <a:rPr dirty="0"/>
              <a:t>pour 100 000 naissances
</a:t>
            </a:r>
          </a:p>
        </p:txBody>
      </p:sp>
      <p:sp>
        <p:nvSpPr>
          <p:cNvPr id="6" name="TextBox 5">
            <a:extLst>
              <a:ext uri="{FF2B5EF4-FFF2-40B4-BE49-F238E27FC236}">
                <a16:creationId xmlns:a16="http://schemas.microsoft.com/office/drawing/2014/main" id="{8A8399F9-0E92-4EB5-03D0-D5699BCE118B}"/>
              </a:ext>
            </a:extLst>
          </p:cNvPr>
          <p:cNvSpPr txBox="1"/>
          <p:nvPr/>
        </p:nvSpPr>
        <p:spPr>
          <a:xfrm>
            <a:off x="8670723" y="1782685"/>
            <a:ext cx="3025911" cy="1308050"/>
          </a:xfrm>
          <a:prstGeom prst="rect">
            <a:avLst/>
          </a:prstGeom>
          <a:noFill/>
        </p:spPr>
        <p:txBody>
          <a:bodyPr wrap="square" lIns="45720" tIns="22860" rIns="45720" bIns="22860" anchor="t">
            <a:spAutoFit/>
          </a:bodyPr>
          <a:lstStyle/>
          <a:p>
            <a:pPr algn="r" defTabSz="457177">
              <a:defRPr sz="6000" b="1">
                <a:ln w="0"/>
                <a:solidFill>
                  <a:srgbClr val="5B489D"/>
                </a:solidFill>
                <a:latin typeface="Gotham"/>
                <a:cs typeface="Gotham"/>
              </a:defRPr>
            </a:pPr>
            <a:r>
              <a:rPr sz="2200" dirty="0"/>
              <a:t>Baisse de </a:t>
            </a:r>
            <a:endParaRPr lang="nb-NO" sz="2200" b="1" dirty="0">
              <a:ln w="0"/>
              <a:solidFill>
                <a:srgbClr val="5B489D"/>
              </a:solidFill>
              <a:latin typeface="Gotham"/>
              <a:cs typeface="Gotham"/>
            </a:endParaRPr>
          </a:p>
          <a:p>
            <a:pPr algn="r" defTabSz="457177">
              <a:defRPr sz="2200">
                <a:ln w="0"/>
                <a:solidFill>
                  <a:srgbClr val="5B489D"/>
                </a:solidFill>
                <a:latin typeface="Nunito Sans 12pt Normal"/>
                <a:cs typeface="Gotham"/>
              </a:defRPr>
            </a:pPr>
            <a:r>
              <a:rPr lang="en-US" sz="6000" dirty="0"/>
              <a:t>75</a:t>
            </a:r>
            <a:r>
              <a:rPr sz="6000" dirty="0"/>
              <a:t>%</a:t>
            </a:r>
            <a:r>
              <a:rPr sz="2200" dirty="0"/>
              <a:t> </a:t>
            </a:r>
          </a:p>
        </p:txBody>
      </p:sp>
    </p:spTree>
    <p:extLst>
      <p:ext uri="{BB962C8B-B14F-4D97-AF65-F5344CB8AC3E}">
        <p14:creationId xmlns:p14="http://schemas.microsoft.com/office/powerpoint/2010/main" val="89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1" y="1431652"/>
            <a:ext cx="7686846" cy="6200540"/>
          </a:xfrm>
          <a:prstGeom prst="rect">
            <a:avLst/>
          </a:prstGeom>
          <a:noFill/>
          <a:ln>
            <a:noFill/>
          </a:ln>
        </p:spPr>
        <p:txBody>
          <a:bodyPr spcFirstLastPara="1" wrap="square" lIns="0" tIns="45700" rIns="91425" bIns="45700" anchor="t" anchorCtr="0">
            <a:noAutofit/>
          </a:bodyPr>
          <a:lstStyle/>
          <a:p>
            <a:pPr fontAlgn="base">
              <a:buFont typeface="Arial" panose="020B0604020202020204" pitchFamily="34" charset="0"/>
              <a:buChar char="•"/>
              <a:defRPr sz="2000" b="1"/>
            </a:pPr>
            <a:r>
              <a:rPr sz="1600" dirty="0"/>
              <a:t>Co-création et mise en œuvre d'interventions innovantes</a:t>
            </a:r>
          </a:p>
          <a:p>
            <a:pPr fontAlgn="base">
              <a:buFont typeface="Arial" panose="020B0604020202020204" pitchFamily="34" charset="0"/>
              <a:buChar char="•"/>
              <a:defRPr sz="2000" b="1"/>
            </a:pPr>
            <a:r>
              <a:rPr sz="1600" dirty="0"/>
              <a:t>Accent mis sur des interventions rentables et relativement simples </a:t>
            </a:r>
          </a:p>
          <a:p>
            <a:pPr fontAlgn="base">
              <a:buFont typeface="Arial" panose="020B0604020202020204" pitchFamily="34" charset="0"/>
              <a:buChar char="•"/>
              <a:defRPr sz="2000" b="1"/>
            </a:pPr>
            <a:r>
              <a:rPr sz="1600" dirty="0"/>
              <a:t>La diffusion de l'innovation doit être centrée sur les agents de santé</a:t>
            </a:r>
            <a:endParaRPr lang="en-GB" sz="1600" b="1" dirty="0"/>
          </a:p>
          <a:p>
            <a:pPr fontAlgn="base">
              <a:buFont typeface="Arial" panose="020B0604020202020204" pitchFamily="34" charset="0"/>
              <a:buChar char="•"/>
              <a:defRPr sz="2000" b="1"/>
            </a:pPr>
            <a:r>
              <a:rPr sz="1600" dirty="0"/>
              <a:t>Ressources humaines pour la santé (qualité)</a:t>
            </a:r>
          </a:p>
          <a:p>
            <a:pPr lvl="1" fontAlgn="base">
              <a:buFont typeface="Arial" panose="020B0604020202020204" pitchFamily="34" charset="0"/>
              <a:buChar char="•"/>
              <a:defRPr sz="1600" b="1"/>
            </a:pPr>
            <a:r>
              <a:rPr sz="1600" dirty="0"/>
              <a:t>Un personnel de santé bien formé, soutenu et équipé est également essenti</a:t>
            </a:r>
            <a:r>
              <a:rPr lang="en-US" sz="1600" dirty="0"/>
              <a:t>a</a:t>
            </a:r>
            <a:r>
              <a:rPr sz="1600" dirty="0"/>
              <a:t>l</a:t>
            </a:r>
            <a:r>
              <a:rPr lang="en-US" sz="1600" dirty="0"/>
              <a:t>.</a:t>
            </a:r>
            <a:endParaRPr sz="1600" dirty="0"/>
          </a:p>
          <a:p>
            <a:pPr fontAlgn="base">
              <a:buFont typeface="Arial" panose="020B0604020202020204" pitchFamily="34" charset="0"/>
              <a:buChar char="•"/>
              <a:defRPr sz="2000" b="1"/>
            </a:pPr>
            <a:r>
              <a:rPr sz="1600" dirty="0"/>
              <a:t>Utilisation des données locales pour la prise de décision locale</a:t>
            </a:r>
          </a:p>
          <a:p>
            <a:pPr lvl="1" fontAlgn="base">
              <a:buFont typeface="Arial" panose="020B0604020202020204" pitchFamily="34" charset="0"/>
              <a:buChar char="•"/>
              <a:defRPr sz="1600" b="1"/>
            </a:pPr>
            <a:r>
              <a:rPr sz="1600" dirty="0"/>
              <a:t>La clé de l'amélioration de la qualité</a:t>
            </a:r>
          </a:p>
          <a:p>
            <a:pPr fontAlgn="base">
              <a:buFont typeface="Arial" panose="020B0604020202020204" pitchFamily="34" charset="0"/>
              <a:buChar char="•"/>
              <a:defRPr sz="2000" b="1"/>
            </a:pPr>
            <a:r>
              <a:rPr sz="1600" dirty="0"/>
              <a:t>Collaboration entre partenaires </a:t>
            </a:r>
          </a:p>
          <a:p>
            <a:pPr lvl="1" fontAlgn="base">
              <a:buFont typeface="Arial" panose="020B0604020202020204" pitchFamily="34" charset="0"/>
              <a:buChar char="•"/>
              <a:defRPr sz="1600" b="1"/>
            </a:pPr>
            <a:r>
              <a:rPr sz="1600" dirty="0"/>
              <a:t>Locaux et internationaux</a:t>
            </a:r>
          </a:p>
          <a:p>
            <a:pPr lvl="1" fontAlgn="base">
              <a:buFont typeface="Arial" panose="020B0604020202020204" pitchFamily="34" charset="0"/>
              <a:buChar char="•"/>
              <a:defRPr sz="1600" b="1"/>
            </a:pPr>
            <a:r>
              <a:rPr sz="1600" dirty="0"/>
              <a:t>Publics et privés</a:t>
            </a:r>
          </a:p>
          <a:p>
            <a:pPr lvl="1" fontAlgn="base">
              <a:buFont typeface="Arial" panose="020B0604020202020204" pitchFamily="34" charset="0"/>
              <a:buChar char="•"/>
              <a:defRPr sz="1600" b="1"/>
            </a:pPr>
            <a:r>
              <a:rPr sz="1600" dirty="0"/>
              <a:t>Associations professionnelles </a:t>
            </a:r>
            <a:endParaRPr lang="en-GB" sz="1600" b="1" dirty="0"/>
          </a:p>
        </p:txBody>
      </p:sp>
      <p:sp>
        <p:nvSpPr>
          <p:cNvPr id="110" name="Google Shape;110;p4"/>
          <p:cNvSpPr txBox="1">
            <a:spLocks noGrp="1"/>
          </p:cNvSpPr>
          <p:nvPr>
            <p:ph type="title"/>
          </p:nvPr>
        </p:nvSpPr>
        <p:spPr>
          <a:xfrm>
            <a:off x="113841" y="383970"/>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defRPr sz="4000"/>
            </a:pPr>
            <a:r>
              <a:rPr dirty="0"/>
              <a:t>Principaux enseignements tirés</a:t>
            </a:r>
            <a:endParaRPr sz="4000" dirty="0"/>
          </a:p>
        </p:txBody>
      </p:sp>
      <p:sp>
        <p:nvSpPr>
          <p:cNvPr id="5" name="Rectangle 4">
            <a:extLst>
              <a:ext uri="{FF2B5EF4-FFF2-40B4-BE49-F238E27FC236}">
                <a16:creationId xmlns:a16="http://schemas.microsoft.com/office/drawing/2014/main" id="{B1720ECC-5385-789F-C9CC-D589C62A642F}"/>
              </a:ext>
            </a:extLst>
          </p:cNvPr>
          <p:cNvSpPr/>
          <p:nvPr/>
        </p:nvSpPr>
        <p:spPr>
          <a:xfrm>
            <a:off x="7867569" y="486383"/>
            <a:ext cx="98154" cy="1530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pic>
        <p:nvPicPr>
          <p:cNvPr id="9" name="Picture 8">
            <a:extLst>
              <a:ext uri="{FF2B5EF4-FFF2-40B4-BE49-F238E27FC236}">
                <a16:creationId xmlns:a16="http://schemas.microsoft.com/office/drawing/2014/main" id="{BB5EEFD4-AC62-BC0C-CC3F-FD97A7965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7620" y="6366278"/>
            <a:ext cx="1293657" cy="351874"/>
          </a:xfrm>
          <a:prstGeom prst="rect">
            <a:avLst/>
          </a:prstGeom>
        </p:spPr>
      </p:pic>
      <p:pic>
        <p:nvPicPr>
          <p:cNvPr id="2" name="Picture 2">
            <a:extLst>
              <a:ext uri="{FF2B5EF4-FFF2-40B4-BE49-F238E27FC236}">
                <a16:creationId xmlns:a16="http://schemas.microsoft.com/office/drawing/2014/main" id="{CBBA6D6F-8F22-008F-4BF4-CBEE5BCCDE84}"/>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bwMode="auto">
          <a:xfrm>
            <a:off x="7761462" y="-1"/>
            <a:ext cx="443053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2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9D70BC-0DEA-7CBE-EECD-D0236DBBFE2E}"/>
              </a:ext>
            </a:extLst>
          </p:cNvPr>
          <p:cNvSpPr>
            <a:spLocks noGrp="1"/>
          </p:cNvSpPr>
          <p:nvPr>
            <p:ph type="body" sz="quarter" idx="10"/>
          </p:nvPr>
        </p:nvSpPr>
        <p:spPr/>
        <p:txBody>
          <a:bodyPr>
            <a:normAutofit/>
          </a:bodyPr>
          <a:lstStyle/>
          <a:p>
            <a:r>
              <a:rPr dirty="0"/>
              <a:t>Prochaines étapes...</a:t>
            </a:r>
          </a:p>
        </p:txBody>
      </p:sp>
      <p:sp>
        <p:nvSpPr>
          <p:cNvPr id="6" name="Text Placeholder 5">
            <a:extLst>
              <a:ext uri="{FF2B5EF4-FFF2-40B4-BE49-F238E27FC236}">
                <a16:creationId xmlns:a16="http://schemas.microsoft.com/office/drawing/2014/main" id="{0CEE6836-70CE-52A6-B7FC-C12AB0D102DE}"/>
              </a:ext>
            </a:extLst>
          </p:cNvPr>
          <p:cNvSpPr>
            <a:spLocks noGrp="1"/>
          </p:cNvSpPr>
          <p:nvPr>
            <p:ph type="body" sz="quarter" idx="11"/>
          </p:nvPr>
        </p:nvSpPr>
        <p:spPr>
          <a:xfrm>
            <a:off x="457200" y="1825624"/>
            <a:ext cx="9381744" cy="3375963"/>
          </a:xfrm>
        </p:spPr>
        <p:txBody>
          <a:bodyPr/>
          <a:lstStyle/>
          <a:p>
            <a:r>
              <a:rPr sz="2800" dirty="0">
                <a:solidFill>
                  <a:schemeClr val="accent2"/>
                </a:solidFill>
              </a:rPr>
              <a:t>Au niveau l</a:t>
            </a:r>
            <a:r>
              <a:rPr sz="2800" dirty="0">
                <a:solidFill>
                  <a:schemeClr val="tx2">
                    <a:lumMod val="75000"/>
                  </a:schemeClr>
                </a:solidFill>
              </a:rPr>
              <a:t>ocal</a:t>
            </a:r>
            <a:r>
              <a:rPr dirty="0"/>
              <a:t>: </a:t>
            </a:r>
          </a:p>
          <a:p>
            <a:r>
              <a:rPr dirty="0"/>
              <a:t>Le paquet de soins SBBC a été étendu à 142 hôpitaux dans 5 r</a:t>
            </a:r>
            <a:r>
              <a:rPr lang="en-US" dirty="0"/>
              <a:t>e</a:t>
            </a:r>
            <a:r>
              <a:rPr dirty="0"/>
              <a:t>gions.</a:t>
            </a:r>
          </a:p>
          <a:p>
            <a:r>
              <a:rPr dirty="0"/>
              <a:t>Le ministère de la Santé prévoit une extension à trois régions supplémentaires en 2025.</a:t>
            </a:r>
          </a:p>
          <a:p>
            <a:r>
              <a:rPr dirty="0"/>
              <a:t>Des plans pour une mise à l’échelle nationale sont en cours, sous réserve de financements disponibles. </a:t>
            </a:r>
          </a:p>
          <a:p>
            <a:endParaRPr lang="en-US" dirty="0"/>
          </a:p>
          <a:p>
            <a:pPr>
              <a:defRPr sz="2800">
                <a:solidFill>
                  <a:schemeClr val="tx2">
                    <a:lumMod val="75000"/>
                  </a:schemeClr>
                </a:solidFill>
              </a:defRPr>
            </a:pPr>
            <a:r>
              <a:rPr dirty="0"/>
              <a:t>Au niveau international </a:t>
            </a:r>
          </a:p>
          <a:p>
            <a:r>
              <a:rPr dirty="0"/>
              <a:t>Le SBBC a été adopté au Nigeria (États de Borno et Gombe dans le cadre des financements de la NCA et de CHAI)</a:t>
            </a:r>
          </a:p>
          <a:p>
            <a:r>
              <a:rPr dirty="0"/>
              <a:t>D’autres pays ont manifesté leur intérêt, notamment l’Éthiopie et le Lesotho.</a:t>
            </a:r>
          </a:p>
          <a:p>
            <a:endParaRPr lang="en-US" dirty="0"/>
          </a:p>
        </p:txBody>
      </p:sp>
    </p:spTree>
    <p:extLst>
      <p:ext uri="{BB962C8B-B14F-4D97-AF65-F5344CB8AC3E}">
        <p14:creationId xmlns:p14="http://schemas.microsoft.com/office/powerpoint/2010/main" val="220291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228C3B-A108-0C19-D6C4-69F356C8575C}"/>
              </a:ext>
            </a:extLst>
          </p:cNvPr>
          <p:cNvSpPr>
            <a:spLocks noGrp="1"/>
          </p:cNvSpPr>
          <p:nvPr>
            <p:ph type="body" idx="1"/>
          </p:nvPr>
        </p:nvSpPr>
        <p:spPr>
          <a:xfrm>
            <a:off x="414000" y="773280"/>
            <a:ext cx="9248400" cy="3960000"/>
          </a:xfrm>
        </p:spPr>
        <p:txBody>
          <a:bodyPr/>
          <a:lstStyle/>
          <a:p>
            <a:r>
              <a:rPr dirty="0"/>
              <a:t>Pour réduire la mortalité néonatale, </a:t>
            </a:r>
          </a:p>
          <a:p>
            <a:r>
              <a:rPr dirty="0"/>
              <a:t>passez à Neonatalie Live dès</a:t>
            </a:r>
            <a:r>
              <a:rPr lang="en-US" dirty="0"/>
              <a:t> </a:t>
            </a:r>
            <a:r>
              <a:rPr dirty="0"/>
              <a:t>maintenant.....</a:t>
            </a:r>
          </a:p>
        </p:txBody>
      </p:sp>
      <p:sp>
        <p:nvSpPr>
          <p:cNvPr id="6" name="Slide Number Placeholder 5">
            <a:extLst>
              <a:ext uri="{FF2B5EF4-FFF2-40B4-BE49-F238E27FC236}">
                <a16:creationId xmlns:a16="http://schemas.microsoft.com/office/drawing/2014/main" id="{806593FA-8F19-E522-FB3A-CE065088ADD7}"/>
              </a:ext>
            </a:extLst>
          </p:cNvPr>
          <p:cNvSpPr>
            <a:spLocks noGrp="1"/>
          </p:cNvSpPr>
          <p:nvPr>
            <p:ph type="sldNum" idx="12"/>
          </p:nvPr>
        </p:nvSpPr>
        <p:spPr/>
        <p:txBody>
          <a:bodyPr/>
          <a:lstStyle/>
          <a:p>
            <a:fld id="{F3928CEE-A3F2-442A-BB1F-BC87BB757DBD}" type="slidenum">
              <a:rPr lang="en-US" smtClean="0"/>
              <a:t>15</a:t>
            </a:fld>
            <a:endParaRPr lang="en-US" dirty="0"/>
          </a:p>
        </p:txBody>
      </p:sp>
      <p:sp>
        <p:nvSpPr>
          <p:cNvPr id="4" name="Date Placeholder 3">
            <a:extLst>
              <a:ext uri="{FF2B5EF4-FFF2-40B4-BE49-F238E27FC236}">
                <a16:creationId xmlns:a16="http://schemas.microsoft.com/office/drawing/2014/main" id="{B27EEC2C-1AE4-EF41-5816-E6D1E09876F7}"/>
              </a:ext>
            </a:extLst>
          </p:cNvPr>
          <p:cNvSpPr>
            <a:spLocks noGrp="1"/>
          </p:cNvSpPr>
          <p:nvPr>
            <p:ph type="dt" sz="half" idx="4294967295"/>
          </p:nvPr>
        </p:nvSpPr>
        <p:spPr>
          <a:xfrm>
            <a:off x="0" y="7108825"/>
            <a:ext cx="2743200" cy="365125"/>
          </a:xfrm>
        </p:spPr>
        <p:txBody>
          <a:bodyPr/>
          <a:lstStyle/>
          <a:p>
            <a:fld id="{A00D814F-5479-4DCB-B11F-F4CDCA6B3282}" type="datetime1">
              <a:rPr lang="en-US" smtClean="0"/>
              <a:t>5/26/2025</a:t>
            </a:fld>
            <a:endParaRPr lang="en-US" dirty="0"/>
          </a:p>
        </p:txBody>
      </p:sp>
      <p:pic>
        <p:nvPicPr>
          <p:cNvPr id="3" name="Picture 2">
            <a:extLst>
              <a:ext uri="{FF2B5EF4-FFF2-40B4-BE49-F238E27FC236}">
                <a16:creationId xmlns:a16="http://schemas.microsoft.com/office/drawing/2014/main" id="{B779B8E3-AB1C-51C0-49CD-467D45BB7E2F}"/>
              </a:ext>
            </a:extLst>
          </p:cNvPr>
          <p:cNvPicPr>
            <a:picLocks noChangeAspect="1"/>
          </p:cNvPicPr>
          <p:nvPr/>
        </p:nvPicPr>
        <p:blipFill>
          <a:blip r:embed="rId2"/>
          <a:stretch>
            <a:fillRect/>
          </a:stretch>
        </p:blipFill>
        <p:spPr>
          <a:xfrm>
            <a:off x="414000" y="2902805"/>
            <a:ext cx="7182852" cy="3210373"/>
          </a:xfrm>
          <a:prstGeom prst="rect">
            <a:avLst/>
          </a:prstGeom>
        </p:spPr>
      </p:pic>
    </p:spTree>
    <p:extLst>
      <p:ext uri="{BB962C8B-B14F-4D97-AF65-F5344CB8AC3E}">
        <p14:creationId xmlns:p14="http://schemas.microsoft.com/office/powerpoint/2010/main" val="35178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E6FA75-A458-665A-1017-92C871A380E2}"/>
              </a:ext>
            </a:extLst>
          </p:cNvPr>
          <p:cNvSpPr>
            <a:spLocks noGrp="1"/>
          </p:cNvSpPr>
          <p:nvPr>
            <p:ph type="body" sz="quarter" idx="10"/>
          </p:nvPr>
        </p:nvSpPr>
        <p:spPr/>
        <p:txBody>
          <a:bodyPr/>
          <a:lstStyle/>
          <a:p>
            <a:r>
              <a:rPr dirty="0"/>
              <a:t>Aperçu – qui </a:t>
            </a:r>
          </a:p>
        </p:txBody>
      </p:sp>
      <p:sp>
        <p:nvSpPr>
          <p:cNvPr id="5" name="Slide Number Placeholder 4">
            <a:extLst>
              <a:ext uri="{FF2B5EF4-FFF2-40B4-BE49-F238E27FC236}">
                <a16:creationId xmlns:a16="http://schemas.microsoft.com/office/drawing/2014/main" id="{0623C856-A245-CFDD-713C-7E232A872B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graphicFrame>
        <p:nvGraphicFramePr>
          <p:cNvPr id="9" name="Text Placeholder 6">
            <a:extLst>
              <a:ext uri="{FF2B5EF4-FFF2-40B4-BE49-F238E27FC236}">
                <a16:creationId xmlns:a16="http://schemas.microsoft.com/office/drawing/2014/main" id="{B19CBC81-0D92-B6C9-72D7-20DD433E3481}"/>
              </a:ext>
            </a:extLst>
          </p:cNvPr>
          <p:cNvGraphicFramePr/>
          <p:nvPr>
            <p:extLst>
              <p:ext uri="{D42A27DB-BD31-4B8C-83A1-F6EECF244321}">
                <p14:modId xmlns:p14="http://schemas.microsoft.com/office/powerpoint/2010/main" val="2957730785"/>
              </p:ext>
            </p:extLst>
          </p:nvPr>
        </p:nvGraphicFramePr>
        <p:xfrm>
          <a:off x="457200" y="2272482"/>
          <a:ext cx="7431741" cy="337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baby wrapped in a blanket  Description automatically generated">
            <a:extLst>
              <a:ext uri="{FF2B5EF4-FFF2-40B4-BE49-F238E27FC236}">
                <a16:creationId xmlns:a16="http://schemas.microsoft.com/office/drawing/2014/main" id="{2D6CDD43-C576-AF4E-961C-DDDC036F578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10833" y="1846384"/>
            <a:ext cx="3187932" cy="4228160"/>
          </a:xfrm>
          <a:prstGeom prst="rect">
            <a:avLst/>
          </a:prstGeom>
        </p:spPr>
      </p:pic>
    </p:spTree>
    <p:extLst>
      <p:ext uri="{BB962C8B-B14F-4D97-AF65-F5344CB8AC3E}">
        <p14:creationId xmlns:p14="http://schemas.microsoft.com/office/powerpoint/2010/main" val="28458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C065A0-7339-8243-5659-C432C1070848}"/>
              </a:ext>
            </a:extLst>
          </p:cNvPr>
          <p:cNvSpPr>
            <a:spLocks noGrp="1"/>
          </p:cNvSpPr>
          <p:nvPr>
            <p:ph type="sldNum" sz="quarter" idx="12"/>
          </p:nvPr>
        </p:nvSpPr>
        <p:spPr/>
        <p:txBody>
          <a:bodyPr/>
          <a:lstStyle/>
          <a:p>
            <a:fld id="{6DF1F962-6FCF-4ED9-AB1A-FC8E17859AF0}" type="slidenum">
              <a:rPr lang="en-GB" smtClean="0"/>
              <a:t>3</a:t>
            </a:fld>
            <a:endParaRPr lang="en-GB" dirty="0"/>
          </a:p>
        </p:txBody>
      </p:sp>
      <p:pic>
        <p:nvPicPr>
          <p:cNvPr id="2050" name="Picture 2" descr="Motion Picture Movie Camera - Vector Image">
            <a:hlinkClick r:id="rId2"/>
            <a:extLst>
              <a:ext uri="{FF2B5EF4-FFF2-40B4-BE49-F238E27FC236}">
                <a16:creationId xmlns:a16="http://schemas.microsoft.com/office/drawing/2014/main" id="{3999870D-65C1-95BC-DE8A-576C3D6F03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7938" y="95250"/>
            <a:ext cx="709612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9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1E7988-4C3F-E0C8-D435-54446B4741F5}"/>
              </a:ext>
            </a:extLst>
          </p:cNvPr>
          <p:cNvSpPr>
            <a:spLocks noGrp="1"/>
          </p:cNvSpPr>
          <p:nvPr>
            <p:ph type="body" sz="quarter" idx="10"/>
          </p:nvPr>
        </p:nvSpPr>
        <p:spPr>
          <a:xfrm>
            <a:off x="1138989" y="156028"/>
            <a:ext cx="10918524" cy="1027113"/>
          </a:xfrm>
        </p:spPr>
        <p:txBody>
          <a:bodyPr>
            <a:noAutofit/>
          </a:bodyPr>
          <a:lstStyle/>
          <a:p>
            <a:pPr>
              <a:defRPr sz="3600"/>
            </a:pPr>
            <a:r>
              <a:rPr sz="3000" dirty="0"/>
              <a:t>La phase de mise à l’échelle constitue souvent un point de blocage pour les innovations. </a:t>
            </a:r>
          </a:p>
        </p:txBody>
      </p:sp>
      <p:sp>
        <p:nvSpPr>
          <p:cNvPr id="5" name="Content Placeholder 4">
            <a:extLst>
              <a:ext uri="{FF2B5EF4-FFF2-40B4-BE49-F238E27FC236}">
                <a16:creationId xmlns:a16="http://schemas.microsoft.com/office/drawing/2014/main" id="{10C775EF-9285-4197-8B29-08043B2FC79C}"/>
              </a:ext>
            </a:extLst>
          </p:cNvPr>
          <p:cNvSpPr>
            <a:spLocks noGrp="1"/>
          </p:cNvSpPr>
          <p:nvPr>
            <p:ph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8AC907D-E89C-76C2-6EA2-8868B8B97F42}"/>
              </a:ext>
            </a:extLst>
          </p:cNvPr>
          <p:cNvSpPr>
            <a:spLocks noGrp="1"/>
          </p:cNvSpPr>
          <p:nvPr>
            <p:ph type="sldNum" sz="quarter" idx="12"/>
          </p:nvPr>
        </p:nvSpPr>
        <p:spPr/>
        <p:txBody>
          <a:bodyPr/>
          <a:lstStyle/>
          <a:p>
            <a:fld id="{6DF1F962-6FCF-4ED9-AB1A-FC8E17859AF0}" type="slidenum">
              <a:rPr lang="en-GB" smtClean="0"/>
              <a:t>4</a:t>
            </a:fld>
            <a:endParaRPr lang="en-GB" dirty="0"/>
          </a:p>
        </p:txBody>
      </p:sp>
      <p:pic>
        <p:nvPicPr>
          <p:cNvPr id="1026" name="Picture 2">
            <a:extLst>
              <a:ext uri="{FF2B5EF4-FFF2-40B4-BE49-F238E27FC236}">
                <a16:creationId xmlns:a16="http://schemas.microsoft.com/office/drawing/2014/main" id="{B07E9855-07AD-44DD-F949-D90ADFB4650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468924"/>
            <a:ext cx="9553074" cy="55615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AFE31-578F-AB3C-B7C4-82441FDBF19C}"/>
              </a:ext>
            </a:extLst>
          </p:cNvPr>
          <p:cNvSpPr txBox="1"/>
          <p:nvPr/>
        </p:nvSpPr>
        <p:spPr>
          <a:xfrm>
            <a:off x="8630653" y="6452004"/>
            <a:ext cx="2117558" cy="604528"/>
          </a:xfrm>
          <a:prstGeom prst="rect">
            <a:avLst/>
          </a:prstGeom>
          <a:noFill/>
        </p:spPr>
        <p:txBody>
          <a:bodyPr wrap="square" lIns="0" tIns="0" rIns="0" bIns="0">
            <a:noAutofit/>
          </a:bodyPr>
          <a:lstStyle/>
          <a:p>
            <a:pPr algn="l">
              <a:defRPr>
                <a:solidFill>
                  <a:schemeClr val="tx2"/>
                </a:solidFill>
              </a:defRPr>
            </a:pPr>
            <a:r>
              <a:rPr dirty="0"/>
              <a:t>Source : OMS 2022</a:t>
            </a:r>
          </a:p>
        </p:txBody>
      </p:sp>
      <p:pic>
        <p:nvPicPr>
          <p:cNvPr id="8" name="Graphic 7" descr="Online meeting with solid fill">
            <a:extLst>
              <a:ext uri="{FF2B5EF4-FFF2-40B4-BE49-F238E27FC236}">
                <a16:creationId xmlns:a16="http://schemas.microsoft.com/office/drawing/2014/main" id="{77544C17-9922-59B3-856D-FF91F5611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810" y="244600"/>
            <a:ext cx="965179" cy="965179"/>
          </a:xfrm>
          <a:prstGeom prst="rect">
            <a:avLst/>
          </a:prstGeom>
        </p:spPr>
      </p:pic>
    </p:spTree>
    <p:extLst>
      <p:ext uri="{BB962C8B-B14F-4D97-AF65-F5344CB8AC3E}">
        <p14:creationId xmlns:p14="http://schemas.microsoft.com/office/powerpoint/2010/main" val="386619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04A5A0DF-424C-A63C-2FA5-D8BDC2CA9454}"/>
              </a:ext>
            </a:extLst>
          </p:cNvPr>
          <p:cNvSpPr/>
          <p:nvPr/>
        </p:nvSpPr>
        <p:spPr>
          <a:xfrm>
            <a:off x="209006" y="645398"/>
            <a:ext cx="11756572" cy="54048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pic>
        <p:nvPicPr>
          <p:cNvPr id="3" name="Picture 4">
            <a:extLst>
              <a:ext uri="{FF2B5EF4-FFF2-40B4-BE49-F238E27FC236}">
                <a16:creationId xmlns:a16="http://schemas.microsoft.com/office/drawing/2014/main" id="{5B0810F3-94D4-75EF-21BE-DF27061B64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64684" y="2428951"/>
            <a:ext cx="1286383" cy="11001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MamaBirthie CS - Birthing and safe c-section simulator | Laerdal Global  Health">
            <a:extLst>
              <a:ext uri="{FF2B5EF4-FFF2-40B4-BE49-F238E27FC236}">
                <a16:creationId xmlns:a16="http://schemas.microsoft.com/office/drawing/2014/main" id="{9FB57C9A-1EB5-B9AE-6924-01E27DFF77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6785" y="2267702"/>
            <a:ext cx="1543164" cy="126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BEA2C92-968C-E717-5F44-E47F9AAFABC8}"/>
              </a:ext>
            </a:extLst>
          </p:cNvPr>
          <p:cNvSpPr txBox="1"/>
          <p:nvPr/>
        </p:nvSpPr>
        <p:spPr>
          <a:xfrm>
            <a:off x="7641043" y="1244130"/>
            <a:ext cx="3675963" cy="1231106"/>
          </a:xfrm>
          <a:prstGeom prst="rect">
            <a:avLst/>
          </a:prstGeom>
          <a:noFill/>
        </p:spPr>
        <p:txBody>
          <a:bodyPr wrap="square">
            <a:spAutoFit/>
          </a:bodyPr>
          <a:lstStyle/>
          <a:p>
            <a:pPr>
              <a:defRPr b="1">
                <a:solidFill>
                  <a:srgbClr val="457F41"/>
                </a:solidFill>
                <a:latin typeface="Lato" panose="020F0502020204030203" pitchFamily="34" charset="0"/>
                <a:ea typeface="Lato" panose="020F0502020204030203" pitchFamily="34" charset="0"/>
                <a:cs typeface="Lato" panose="020F0502020204030203" pitchFamily="34" charset="0"/>
              </a:defRPr>
            </a:pPr>
            <a:r>
              <a:rPr dirty="0"/>
              <a:t>Innovations cliniques</a:t>
            </a:r>
          </a:p>
          <a:p>
            <a:pPr>
              <a:defRPr sz="1400">
                <a:solidFill>
                  <a:schemeClr val="tx1"/>
                </a:solidFill>
                <a:latin typeface="Lato" panose="020F0502020204030203" pitchFamily="34" charset="0"/>
                <a:ea typeface="Lato" panose="020F0502020204030203" pitchFamily="34" charset="0"/>
                <a:cs typeface="Lato" panose="020F0502020204030203" pitchFamily="34" charset="0"/>
              </a:defRPr>
            </a:pPr>
            <a:r>
              <a:rPr dirty="0"/>
              <a:t>Surveillance fœtale et néonatale du rythme cardiaque rapide et fiable,</a:t>
            </a:r>
            <a:r>
              <a:rPr lang="en-US" dirty="0"/>
              <a:t> </a:t>
            </a:r>
            <a:r>
              <a:rPr dirty="0"/>
              <a:t>ventilation au ballon-masque efficace et amélioration des soins maternels.</a:t>
            </a:r>
          </a:p>
        </p:txBody>
      </p:sp>
      <p:sp>
        <p:nvSpPr>
          <p:cNvPr id="9" name="TextBox 8">
            <a:extLst>
              <a:ext uri="{FF2B5EF4-FFF2-40B4-BE49-F238E27FC236}">
                <a16:creationId xmlns:a16="http://schemas.microsoft.com/office/drawing/2014/main" id="{67ABD555-50B1-CD2E-1402-A4207D0A402E}"/>
              </a:ext>
            </a:extLst>
          </p:cNvPr>
          <p:cNvSpPr txBox="1"/>
          <p:nvPr/>
        </p:nvSpPr>
        <p:spPr>
          <a:xfrm>
            <a:off x="1027244" y="4592464"/>
            <a:ext cx="3675963" cy="1631216"/>
          </a:xfrm>
          <a:prstGeom prst="rect">
            <a:avLst/>
          </a:prstGeom>
          <a:noFill/>
        </p:spPr>
        <p:txBody>
          <a:bodyPr wrap="square" lIns="91440" tIns="45720" rIns="91440" bIns="45720" anchor="t">
            <a:spAutoFit/>
          </a:bodyPr>
          <a:lstStyle/>
          <a:p>
            <a:pPr algn="r">
              <a:defRPr b="1">
                <a:latin typeface="Lato" panose="020F0502020204030203" pitchFamily="34" charset="0"/>
                <a:ea typeface="Lato" panose="020F0502020204030203" pitchFamily="34" charset="0"/>
                <a:cs typeface="Lato" panose="020F0502020204030203" pitchFamily="34" charset="0"/>
              </a:defRPr>
            </a:pPr>
            <a:r>
              <a:rPr dirty="0">
                <a:solidFill>
                  <a:srgbClr val="457F41"/>
                </a:solidFill>
              </a:rPr>
              <a:t>Pérennité</a:t>
            </a:r>
          </a:p>
          <a:p>
            <a:pPr algn="r">
              <a:defRPr sz="1400">
                <a:solidFill>
                  <a:schemeClr val="tx1"/>
                </a:solidFill>
                <a:latin typeface="Lato" panose="020F0502020204030203" pitchFamily="34" charset="0"/>
                <a:ea typeface="Lato" panose="020F0502020204030203" pitchFamily="34" charset="0"/>
                <a:cs typeface="Lato" panose="020F0502020204030203" pitchFamily="34" charset="0"/>
              </a:defRPr>
            </a:pPr>
            <a:r>
              <a:rPr dirty="0"/>
              <a:t>Assurée par une forte appropriation du Ministère de la Santé, un mentorat régulier, une supervision d'appui, ainsi que par des facilitateurs locaux formés à la méthodologie de simulation.</a:t>
            </a:r>
          </a:p>
          <a:p>
            <a:pPr algn="r"/>
            <a:endParaRPr lang="en-US" sz="1200" dirty="0">
              <a:solidFill>
                <a:schemeClr val="accent4">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0826653A-99AD-A42A-D141-ED310C7C3400}"/>
              </a:ext>
            </a:extLst>
          </p:cNvPr>
          <p:cNvSpPr txBox="1"/>
          <p:nvPr/>
        </p:nvSpPr>
        <p:spPr>
          <a:xfrm>
            <a:off x="1150620" y="1390434"/>
            <a:ext cx="3601070" cy="1015663"/>
          </a:xfrm>
          <a:prstGeom prst="rect">
            <a:avLst/>
          </a:prstGeom>
          <a:noFill/>
        </p:spPr>
        <p:txBody>
          <a:bodyPr wrap="square">
            <a:spAutoFit/>
          </a:bodyPr>
          <a:lstStyle/>
          <a:p>
            <a:pPr algn="r">
              <a:defRPr b="1">
                <a:solidFill>
                  <a:srgbClr val="457F41"/>
                </a:solidFill>
                <a:latin typeface="Lato" panose="020F0502020204030203" pitchFamily="34" charset="0"/>
                <a:ea typeface="Lato" panose="020F0502020204030203" pitchFamily="34" charset="0"/>
                <a:cs typeface="Lato" panose="020F0502020204030203" pitchFamily="34" charset="0"/>
              </a:defRPr>
            </a:pPr>
            <a:r>
              <a:rPr dirty="0"/>
              <a:t>Innovation en matière de formation</a:t>
            </a:r>
          </a:p>
          <a:p>
            <a:pPr algn="r">
              <a:defRPr sz="1400">
                <a:solidFill>
                  <a:schemeClr val="tx1"/>
                </a:solidFill>
                <a:latin typeface="Lato" panose="020F0502020204030203" pitchFamily="34" charset="0"/>
                <a:ea typeface="Lato" panose="020F0502020204030203" pitchFamily="34" charset="0"/>
                <a:cs typeface="Lato" panose="020F0502020204030203" pitchFamily="34" charset="0"/>
              </a:defRPr>
            </a:pPr>
            <a:r>
              <a:rPr dirty="0"/>
              <a:t>Formation en cours d’emploi par simulation dans le cadre du programme de survie de la mère et du nouveau-né. </a:t>
            </a:r>
          </a:p>
        </p:txBody>
      </p:sp>
      <p:pic>
        <p:nvPicPr>
          <p:cNvPr id="11" name="Picture 10">
            <a:extLst>
              <a:ext uri="{FF2B5EF4-FFF2-40B4-BE49-F238E27FC236}">
                <a16:creationId xmlns:a16="http://schemas.microsoft.com/office/drawing/2014/main" id="{C7DD4539-EEB5-76AC-ED13-4CD6954946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7783" y="2710364"/>
            <a:ext cx="782854" cy="923330"/>
          </a:xfrm>
          <a:prstGeom prst="rect">
            <a:avLst/>
          </a:prstGeom>
        </p:spPr>
      </p:pic>
      <p:pic>
        <p:nvPicPr>
          <p:cNvPr id="12" name="Picture 11">
            <a:extLst>
              <a:ext uri="{FF2B5EF4-FFF2-40B4-BE49-F238E27FC236}">
                <a16:creationId xmlns:a16="http://schemas.microsoft.com/office/drawing/2014/main" id="{E43C8AAD-C007-DC57-7226-5AF28B7A6D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9138"/>
          <a:stretch/>
        </p:blipFill>
        <p:spPr>
          <a:xfrm>
            <a:off x="9694137" y="2679500"/>
            <a:ext cx="535894" cy="1219474"/>
          </a:xfrm>
          <a:prstGeom prst="rect">
            <a:avLst/>
          </a:prstGeom>
        </p:spPr>
      </p:pic>
      <p:pic>
        <p:nvPicPr>
          <p:cNvPr id="13" name="Picture 12">
            <a:extLst>
              <a:ext uri="{FF2B5EF4-FFF2-40B4-BE49-F238E27FC236}">
                <a16:creationId xmlns:a16="http://schemas.microsoft.com/office/drawing/2014/main" id="{E7C84A15-22C9-4BBB-6FD1-200CFD89E8E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52875" y="2886445"/>
            <a:ext cx="618119" cy="769676"/>
          </a:xfrm>
          <a:prstGeom prst="rect">
            <a:avLst/>
          </a:prstGeom>
        </p:spPr>
      </p:pic>
      <p:pic>
        <p:nvPicPr>
          <p:cNvPr id="14" name="Picture 4" descr="See the source image">
            <a:extLst>
              <a:ext uri="{FF2B5EF4-FFF2-40B4-BE49-F238E27FC236}">
                <a16:creationId xmlns:a16="http://schemas.microsoft.com/office/drawing/2014/main" id="{31A8E25B-74CB-6BA3-28C5-5B26525B4F0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685378" y="3011471"/>
            <a:ext cx="349262" cy="657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365362B-5F9B-B510-4561-B13AB99A4F83}"/>
              </a:ext>
            </a:extLst>
          </p:cNvPr>
          <p:cNvSpPr txBox="1"/>
          <p:nvPr/>
        </p:nvSpPr>
        <p:spPr>
          <a:xfrm>
            <a:off x="7764172" y="3751761"/>
            <a:ext cx="510076" cy="246221"/>
          </a:xfrm>
          <a:prstGeom prst="rect">
            <a:avLst/>
          </a:prstGeom>
          <a:noFill/>
        </p:spPr>
        <p:txBody>
          <a:bodyPr wrap="none">
            <a:spAutoFit/>
          </a:bodyPr>
          <a:lstStyle/>
          <a:p>
            <a:pPr>
              <a:defRPr sz="1000">
                <a:solidFill>
                  <a:schemeClr val="bg1">
                    <a:lumMod val="50000"/>
                  </a:schemeClr>
                </a:solidFill>
              </a:defRPr>
            </a:pPr>
            <a:r>
              <a:rPr dirty="0"/>
              <a:t>Moyo</a:t>
            </a:r>
          </a:p>
        </p:txBody>
      </p:sp>
      <p:sp>
        <p:nvSpPr>
          <p:cNvPr id="16" name="TextBox 15">
            <a:extLst>
              <a:ext uri="{FF2B5EF4-FFF2-40B4-BE49-F238E27FC236}">
                <a16:creationId xmlns:a16="http://schemas.microsoft.com/office/drawing/2014/main" id="{ECC1EDD1-8C94-3BE0-46AC-7D3C2EF7BA18}"/>
              </a:ext>
            </a:extLst>
          </p:cNvPr>
          <p:cNvSpPr txBox="1"/>
          <p:nvPr/>
        </p:nvSpPr>
        <p:spPr>
          <a:xfrm>
            <a:off x="8668595" y="3751761"/>
            <a:ext cx="684803" cy="246221"/>
          </a:xfrm>
          <a:prstGeom prst="rect">
            <a:avLst/>
          </a:prstGeom>
          <a:noFill/>
        </p:spPr>
        <p:txBody>
          <a:bodyPr wrap="none">
            <a:spAutoFit/>
          </a:bodyPr>
          <a:lstStyle/>
          <a:p>
            <a:pPr>
              <a:defRPr sz="1000">
                <a:solidFill>
                  <a:schemeClr val="bg1">
                    <a:lumMod val="50000"/>
                  </a:schemeClr>
                </a:solidFill>
              </a:defRPr>
            </a:pPr>
            <a:r>
              <a:rPr dirty="0"/>
              <a:t>NeoBeat</a:t>
            </a:r>
          </a:p>
        </p:txBody>
      </p:sp>
      <p:sp>
        <p:nvSpPr>
          <p:cNvPr id="17" name="TextBox 16">
            <a:extLst>
              <a:ext uri="{FF2B5EF4-FFF2-40B4-BE49-F238E27FC236}">
                <a16:creationId xmlns:a16="http://schemas.microsoft.com/office/drawing/2014/main" id="{8A1DDD55-FE99-28C0-A447-9AA390EB4659}"/>
              </a:ext>
            </a:extLst>
          </p:cNvPr>
          <p:cNvSpPr txBox="1"/>
          <p:nvPr/>
        </p:nvSpPr>
        <p:spPr>
          <a:xfrm>
            <a:off x="9593275" y="3751761"/>
            <a:ext cx="1788828" cy="246221"/>
          </a:xfrm>
          <a:prstGeom prst="rect">
            <a:avLst/>
          </a:prstGeom>
          <a:noFill/>
        </p:spPr>
        <p:txBody>
          <a:bodyPr wrap="square">
            <a:spAutoFit/>
          </a:bodyPr>
          <a:lstStyle/>
          <a:p>
            <a:pPr>
              <a:defRPr sz="1000">
                <a:solidFill>
                  <a:schemeClr val="bg1">
                    <a:lumMod val="50000"/>
                  </a:schemeClr>
                </a:solidFill>
              </a:defRPr>
            </a:pPr>
            <a:r>
              <a:rPr dirty="0"/>
              <a:t>    Upright            Penguin</a:t>
            </a:r>
          </a:p>
        </p:txBody>
      </p:sp>
      <p:sp>
        <p:nvSpPr>
          <p:cNvPr id="18" name="TextBox 17">
            <a:extLst>
              <a:ext uri="{FF2B5EF4-FFF2-40B4-BE49-F238E27FC236}">
                <a16:creationId xmlns:a16="http://schemas.microsoft.com/office/drawing/2014/main" id="{8C7C6051-990A-4FDE-45B8-AB110D6C3148}"/>
              </a:ext>
            </a:extLst>
          </p:cNvPr>
          <p:cNvSpPr txBox="1"/>
          <p:nvPr/>
        </p:nvSpPr>
        <p:spPr>
          <a:xfrm>
            <a:off x="7641043" y="4597768"/>
            <a:ext cx="3675963" cy="1231106"/>
          </a:xfrm>
          <a:prstGeom prst="rect">
            <a:avLst/>
          </a:prstGeom>
          <a:noFill/>
        </p:spPr>
        <p:txBody>
          <a:bodyPr wrap="square" lIns="91440" tIns="45720" rIns="91440" bIns="45720" anchor="t">
            <a:spAutoFit/>
          </a:bodyPr>
          <a:lstStyle/>
          <a:p>
            <a:pPr>
              <a:defRPr>
                <a:latin typeface="Lato" panose="020F0502020204030203" pitchFamily="34" charset="0"/>
                <a:ea typeface="Lato" panose="020F0502020204030203" pitchFamily="34" charset="0"/>
                <a:cs typeface="Lato" panose="020F0502020204030203" pitchFamily="34" charset="0"/>
              </a:defRPr>
            </a:pPr>
            <a:r>
              <a:rPr b="1" dirty="0">
                <a:solidFill>
                  <a:srgbClr val="457F41"/>
                </a:solidFill>
              </a:rPr>
              <a:t>Amélioration continue de la qualité</a:t>
            </a:r>
            <a:br>
              <a:rPr lang="en-GB" sz="1600" dirty="0">
                <a:latin typeface="Lato" panose="020F0502020204030203" pitchFamily="34" charset="0"/>
                <a:ea typeface="Lato" panose="020F0502020204030203" pitchFamily="34" charset="0"/>
                <a:cs typeface="Lato" panose="020F0502020204030203" pitchFamily="34" charset="0"/>
              </a:rPr>
            </a:br>
            <a:r>
              <a:rPr sz="1400" dirty="0">
                <a:solidFill>
                  <a:schemeClr val="tx1"/>
                </a:solidFill>
              </a:rPr>
              <a:t> (ACQ) : Formation locale et utilisation des données cliniques pour des discussions hebdomadaires d'ACQ, orientant des formations courtes et fréquentes sur le lieu de travail.</a:t>
            </a:r>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40B9F07F-8E45-456C-B394-20FF57253BFD}"/>
              </a:ext>
            </a:extLst>
          </p:cNvPr>
          <p:cNvSpPr txBox="1"/>
          <p:nvPr/>
        </p:nvSpPr>
        <p:spPr>
          <a:xfrm>
            <a:off x="364685" y="3657740"/>
            <a:ext cx="1076975" cy="246221"/>
          </a:xfrm>
          <a:prstGeom prst="rect">
            <a:avLst/>
          </a:prstGeom>
          <a:noFill/>
        </p:spPr>
        <p:txBody>
          <a:bodyPr wrap="square">
            <a:spAutoFit/>
          </a:bodyPr>
          <a:lstStyle/>
          <a:p>
            <a:pPr algn="ctr">
              <a:defRPr sz="1000">
                <a:solidFill>
                  <a:schemeClr val="bg1">
                    <a:lumMod val="50000"/>
                  </a:schemeClr>
                </a:solidFill>
              </a:defRPr>
            </a:pPr>
            <a:r>
              <a:rPr dirty="0"/>
              <a:t>MamaNatalie </a:t>
            </a:r>
            <a:endParaRPr lang="en-US" sz="1000" dirty="0"/>
          </a:p>
        </p:txBody>
      </p:sp>
      <p:sp>
        <p:nvSpPr>
          <p:cNvPr id="20" name="TextBox 19">
            <a:extLst>
              <a:ext uri="{FF2B5EF4-FFF2-40B4-BE49-F238E27FC236}">
                <a16:creationId xmlns:a16="http://schemas.microsoft.com/office/drawing/2014/main" id="{19F1F5E3-7CE4-DBB6-D726-9C764F37CC0E}"/>
              </a:ext>
            </a:extLst>
          </p:cNvPr>
          <p:cNvSpPr txBox="1"/>
          <p:nvPr/>
        </p:nvSpPr>
        <p:spPr>
          <a:xfrm>
            <a:off x="1784945" y="3657740"/>
            <a:ext cx="1076975" cy="246221"/>
          </a:xfrm>
          <a:prstGeom prst="rect">
            <a:avLst/>
          </a:prstGeom>
          <a:noFill/>
        </p:spPr>
        <p:txBody>
          <a:bodyPr wrap="square">
            <a:spAutoFit/>
          </a:bodyPr>
          <a:lstStyle/>
          <a:p>
            <a:pPr algn="ctr">
              <a:defRPr sz="1000">
                <a:solidFill>
                  <a:schemeClr val="bg1">
                    <a:lumMod val="50000"/>
                  </a:schemeClr>
                </a:solidFill>
              </a:defRPr>
            </a:pPr>
            <a:r>
              <a:rPr dirty="0"/>
              <a:t>MamaBirthie </a:t>
            </a:r>
            <a:endParaRPr lang="en-US" sz="1000" dirty="0"/>
          </a:p>
        </p:txBody>
      </p:sp>
      <p:sp>
        <p:nvSpPr>
          <p:cNvPr id="21" name="TextBox 20">
            <a:extLst>
              <a:ext uri="{FF2B5EF4-FFF2-40B4-BE49-F238E27FC236}">
                <a16:creationId xmlns:a16="http://schemas.microsoft.com/office/drawing/2014/main" id="{1250D6FC-8B75-0161-A759-4DEAC5FBBF28}"/>
              </a:ext>
            </a:extLst>
          </p:cNvPr>
          <p:cNvSpPr txBox="1"/>
          <p:nvPr/>
        </p:nvSpPr>
        <p:spPr>
          <a:xfrm>
            <a:off x="3395549" y="3638689"/>
            <a:ext cx="1076975" cy="246221"/>
          </a:xfrm>
          <a:prstGeom prst="rect">
            <a:avLst/>
          </a:prstGeom>
          <a:noFill/>
        </p:spPr>
        <p:txBody>
          <a:bodyPr wrap="square">
            <a:spAutoFit/>
          </a:bodyPr>
          <a:lstStyle/>
          <a:p>
            <a:pPr algn="ctr">
              <a:defRPr sz="1000">
                <a:solidFill>
                  <a:schemeClr val="bg1">
                    <a:lumMod val="50000"/>
                  </a:schemeClr>
                </a:solidFill>
              </a:defRPr>
            </a:pPr>
            <a:r>
              <a:rPr dirty="0"/>
              <a:t>NeoNatalie Live </a:t>
            </a:r>
            <a:endParaRPr lang="en-US" sz="1000" dirty="0"/>
          </a:p>
        </p:txBody>
      </p:sp>
      <p:pic>
        <p:nvPicPr>
          <p:cNvPr id="22" name="Picture 4">
            <a:extLst>
              <a:ext uri="{FF2B5EF4-FFF2-40B4-BE49-F238E27FC236}">
                <a16:creationId xmlns:a16="http://schemas.microsoft.com/office/drawing/2014/main" id="{EA90A6E5-5BFC-64D2-300F-F2FA064E6BB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141911" y="2428951"/>
            <a:ext cx="1607740" cy="10868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Logo  Description automatically generated with low confidence">
            <a:extLst>
              <a:ext uri="{FF2B5EF4-FFF2-40B4-BE49-F238E27FC236}">
                <a16:creationId xmlns:a16="http://schemas.microsoft.com/office/drawing/2014/main" id="{0479EC7D-5506-1C8F-567A-10680AE9A0A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79770" y="517237"/>
            <a:ext cx="2323387" cy="794481"/>
          </a:xfrm>
          <a:prstGeom prst="rect">
            <a:avLst/>
          </a:prstGeom>
        </p:spPr>
      </p:pic>
      <p:pic>
        <p:nvPicPr>
          <p:cNvPr id="24" name="Picture 23" descr="Icon  Description automatically generated">
            <a:extLst>
              <a:ext uri="{FF2B5EF4-FFF2-40B4-BE49-F238E27FC236}">
                <a16:creationId xmlns:a16="http://schemas.microsoft.com/office/drawing/2014/main" id="{CD05A7A8-7B37-8507-064A-A3D5ECF190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06261" y="2538539"/>
            <a:ext cx="2596896" cy="2596896"/>
          </a:xfrm>
          <a:prstGeom prst="rect">
            <a:avLst/>
          </a:prstGeom>
        </p:spPr>
      </p:pic>
    </p:spTree>
    <p:extLst>
      <p:ext uri="{BB962C8B-B14F-4D97-AF65-F5344CB8AC3E}">
        <p14:creationId xmlns:p14="http://schemas.microsoft.com/office/powerpoint/2010/main" val="5470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9DC26A-AB0C-16B1-7F01-0A4629FB3478}"/>
              </a:ext>
            </a:extLst>
          </p:cNvPr>
          <p:cNvSpPr>
            <a:spLocks noGrp="1"/>
          </p:cNvSpPr>
          <p:nvPr>
            <p:ph type="body" sz="quarter" idx="10"/>
          </p:nvPr>
        </p:nvSpPr>
        <p:spPr>
          <a:xfrm>
            <a:off x="457200" y="185484"/>
            <a:ext cx="10502721" cy="1027113"/>
          </a:xfrm>
        </p:spPr>
        <p:txBody>
          <a:bodyPr/>
          <a:lstStyle/>
          <a:p>
            <a:pPr>
              <a:defRPr sz="2800"/>
            </a:pPr>
            <a:r>
              <a:rPr dirty="0"/>
              <a:t>Formation SBBC en établissement : simulation LDHF encadrée par des champions.</a:t>
            </a:r>
            <a:endParaRPr lang="en-US" sz="2800" dirty="0"/>
          </a:p>
        </p:txBody>
      </p:sp>
      <p:sp>
        <p:nvSpPr>
          <p:cNvPr id="4" name="Text Placeholder 3">
            <a:extLst>
              <a:ext uri="{FF2B5EF4-FFF2-40B4-BE49-F238E27FC236}">
                <a16:creationId xmlns:a16="http://schemas.microsoft.com/office/drawing/2014/main" id="{FB4035CA-A399-BCC7-02F1-471D76A64979}"/>
              </a:ext>
            </a:extLst>
          </p:cNvPr>
          <p:cNvSpPr>
            <a:spLocks noGrp="1"/>
          </p:cNvSpPr>
          <p:nvPr>
            <p:ph type="body" sz="quarter" idx="11"/>
          </p:nvPr>
        </p:nvSpPr>
        <p:spPr/>
        <p:txBody>
          <a:bodyPr/>
          <a:lstStyle/>
          <a:p>
            <a:endParaRPr lang="en-US" dirty="0"/>
          </a:p>
        </p:txBody>
      </p:sp>
      <p:pic>
        <p:nvPicPr>
          <p:cNvPr id="6" name="Google Shape;629;p33">
            <a:extLst>
              <a:ext uri="{FF2B5EF4-FFF2-40B4-BE49-F238E27FC236}">
                <a16:creationId xmlns:a16="http://schemas.microsoft.com/office/drawing/2014/main" id="{CF77F168-1A4A-76A4-C2CC-18CAB81FA776}"/>
              </a:ext>
            </a:extLst>
          </p:cNvPr>
          <p:cNvPicPr preferRelativeResize="0">
            <a:picLocks noGrp="1"/>
          </p:cNvPicPr>
          <p:nvPr>
            <p:ph sz="half" idx="4294967295"/>
          </p:nvPr>
        </p:nvPicPr>
        <p:blipFill rotWithShape="1">
          <a:blip r:embed="rId2" cstate="email">
            <a:alphaModFix/>
            <a:extLst>
              <a:ext uri="{28A0092B-C50C-407E-A947-70E740481C1C}">
                <a14:useLocalDpi xmlns:a14="http://schemas.microsoft.com/office/drawing/2010/main"/>
              </a:ext>
            </a:extLst>
          </a:blip>
          <a:srcRect/>
          <a:stretch/>
        </p:blipFill>
        <p:spPr>
          <a:xfrm>
            <a:off x="214009" y="1585426"/>
            <a:ext cx="6019800" cy="4830763"/>
          </a:xfrm>
          <a:prstGeom prst="rect">
            <a:avLst/>
          </a:prstGeom>
          <a:noFill/>
          <a:ln>
            <a:noFill/>
          </a:ln>
        </p:spPr>
      </p:pic>
      <p:pic>
        <p:nvPicPr>
          <p:cNvPr id="5" name="Content Placeholder 8">
            <a:extLst>
              <a:ext uri="{FF2B5EF4-FFF2-40B4-BE49-F238E27FC236}">
                <a16:creationId xmlns:a16="http://schemas.microsoft.com/office/drawing/2014/main" id="{BEFB231D-1CB1-975E-EE4B-63A5C20293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1888854"/>
            <a:ext cx="5493290" cy="3429001"/>
          </a:xfrm>
          <a:prstGeom prst="rect">
            <a:avLst/>
          </a:prstGeom>
        </p:spPr>
      </p:pic>
    </p:spTree>
    <p:extLst>
      <p:ext uri="{BB962C8B-B14F-4D97-AF65-F5344CB8AC3E}">
        <p14:creationId xmlns:p14="http://schemas.microsoft.com/office/powerpoint/2010/main" val="398367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523868" y="1234438"/>
            <a:ext cx="5372481" cy="4994912"/>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8896349" y="2355067"/>
            <a:ext cx="3203893" cy="2237826"/>
          </a:xfrm>
          <a:prstGeom prst="rect">
            <a:avLst/>
          </a:prstGeom>
        </p:spPr>
      </p:pic>
      <p:sp>
        <p:nvSpPr>
          <p:cNvPr id="4" name="object 4"/>
          <p:cNvSpPr txBox="1"/>
          <p:nvPr/>
        </p:nvSpPr>
        <p:spPr>
          <a:xfrm>
            <a:off x="9334630" y="4702621"/>
            <a:ext cx="2265680" cy="836126"/>
          </a:xfrm>
          <a:prstGeom prst="rect">
            <a:avLst/>
          </a:prstGeom>
        </p:spPr>
        <p:txBody>
          <a:bodyPr vert="horz" wrap="square" lIns="0" tIns="27940" rIns="0" bIns="0">
            <a:spAutoFit/>
          </a:bodyPr>
          <a:lstStyle/>
          <a:p>
            <a:pPr marL="12700" marR="5080">
              <a:lnSpc>
                <a:spcPts val="2100"/>
              </a:lnSpc>
              <a:spcBef>
                <a:spcPts val="220"/>
              </a:spcBef>
              <a:defRPr sz="1800">
                <a:solidFill>
                  <a:srgbClr val="1D4E46"/>
                </a:solidFill>
                <a:latin typeface="Tahoma"/>
                <a:cs typeface="Tahoma"/>
              </a:defRPr>
            </a:pPr>
            <a:r>
              <a:rPr dirty="0"/>
              <a:t>Formation individuelle aux compétences autonomes</a:t>
            </a:r>
            <a:endParaRPr sz="1800" dirty="0">
              <a:latin typeface="Tahoma"/>
              <a:cs typeface="Tahoma"/>
            </a:endParaRPr>
          </a:p>
        </p:txBody>
      </p:sp>
      <p:sp>
        <p:nvSpPr>
          <p:cNvPr id="5" name="object 5"/>
          <p:cNvSpPr txBox="1"/>
          <p:nvPr/>
        </p:nvSpPr>
        <p:spPr>
          <a:xfrm>
            <a:off x="9497439" y="5654515"/>
            <a:ext cx="2183099" cy="300355"/>
          </a:xfrm>
          <a:prstGeom prst="rect">
            <a:avLst/>
          </a:prstGeom>
        </p:spPr>
        <p:txBody>
          <a:bodyPr vert="horz" wrap="square" lIns="0" tIns="12700" rIns="0" bIns="0">
            <a:spAutoFit/>
          </a:bodyPr>
          <a:lstStyle/>
          <a:p>
            <a:pPr marL="12700">
              <a:lnSpc>
                <a:spcPct val="100000"/>
              </a:lnSpc>
              <a:spcBef>
                <a:spcPts val="100"/>
              </a:spcBef>
              <a:defRPr sz="1800">
                <a:solidFill>
                  <a:srgbClr val="1D4E46"/>
                </a:solidFill>
                <a:latin typeface="Tahoma"/>
                <a:cs typeface="Tahoma"/>
              </a:defRPr>
            </a:pPr>
            <a:r>
              <a:rPr dirty="0"/>
              <a:t>125 758 formations</a:t>
            </a:r>
            <a:endParaRPr sz="1800" dirty="0">
              <a:latin typeface="Tahoma"/>
              <a:cs typeface="Tahoma"/>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591690" y="2704709"/>
            <a:ext cx="2762250" cy="2190750"/>
          </a:xfrm>
          <a:prstGeom prst="rect">
            <a:avLst/>
          </a:prstGeom>
        </p:spPr>
      </p:pic>
      <p:sp>
        <p:nvSpPr>
          <p:cNvPr id="7" name="object 7"/>
          <p:cNvSpPr txBox="1"/>
          <p:nvPr/>
        </p:nvSpPr>
        <p:spPr>
          <a:xfrm>
            <a:off x="591690" y="4916384"/>
            <a:ext cx="2675766" cy="836126"/>
          </a:xfrm>
          <a:prstGeom prst="rect">
            <a:avLst/>
          </a:prstGeom>
        </p:spPr>
        <p:txBody>
          <a:bodyPr vert="horz" wrap="square" lIns="0" tIns="27940" rIns="0" bIns="0">
            <a:spAutoFit/>
          </a:bodyPr>
          <a:lstStyle/>
          <a:p>
            <a:pPr marL="12700" marR="5080" indent="408305">
              <a:lnSpc>
                <a:spcPts val="2100"/>
              </a:lnSpc>
              <a:spcBef>
                <a:spcPts val="220"/>
              </a:spcBef>
              <a:defRPr sz="1800">
                <a:solidFill>
                  <a:srgbClr val="1D4E46"/>
                </a:solidFill>
                <a:latin typeface="Tahoma"/>
                <a:cs typeface="Tahoma"/>
              </a:defRPr>
            </a:pPr>
            <a:r>
              <a:rPr dirty="0"/>
              <a:t>Simulation en situation réelle encadrée par un formateur</a:t>
            </a:r>
            <a:endParaRPr sz="1800" dirty="0">
              <a:latin typeface="Tahoma"/>
              <a:cs typeface="Tahoma"/>
            </a:endParaRPr>
          </a:p>
        </p:txBody>
      </p:sp>
      <p:sp>
        <p:nvSpPr>
          <p:cNvPr id="8" name="object 8"/>
          <p:cNvSpPr txBox="1"/>
          <p:nvPr/>
        </p:nvSpPr>
        <p:spPr>
          <a:xfrm>
            <a:off x="826386" y="5858472"/>
            <a:ext cx="2389000" cy="300355"/>
          </a:xfrm>
          <a:prstGeom prst="rect">
            <a:avLst/>
          </a:prstGeom>
        </p:spPr>
        <p:txBody>
          <a:bodyPr vert="horz" wrap="square" lIns="0" tIns="12700" rIns="0" bIns="0">
            <a:spAutoFit/>
          </a:bodyPr>
          <a:lstStyle/>
          <a:p>
            <a:pPr marL="12700">
              <a:lnSpc>
                <a:spcPct val="100000"/>
              </a:lnSpc>
              <a:spcBef>
                <a:spcPts val="100"/>
              </a:spcBef>
              <a:defRPr sz="1800">
                <a:solidFill>
                  <a:srgbClr val="1D4E46"/>
                </a:solidFill>
                <a:latin typeface="Tahoma"/>
                <a:cs typeface="Tahoma"/>
              </a:defRPr>
            </a:pPr>
            <a:r>
              <a:rPr dirty="0"/>
              <a:t>5 880 formations</a:t>
            </a:r>
            <a:endParaRPr sz="1800" dirty="0">
              <a:latin typeface="Tahoma"/>
              <a:cs typeface="Tahoma"/>
            </a:endParaRPr>
          </a:p>
        </p:txBody>
      </p:sp>
      <p:sp>
        <p:nvSpPr>
          <p:cNvPr id="9" name="object 9"/>
          <p:cNvSpPr txBox="1">
            <a:spLocks noGrp="1"/>
          </p:cNvSpPr>
          <p:nvPr>
            <p:ph type="title"/>
          </p:nvPr>
        </p:nvSpPr>
        <p:spPr>
          <a:xfrm>
            <a:off x="463550" y="463549"/>
            <a:ext cx="6404178" cy="518159"/>
          </a:xfrm>
          <a:prstGeom prst="rect">
            <a:avLst/>
          </a:prstGeom>
        </p:spPr>
        <p:txBody>
          <a:bodyPr vert="horz" wrap="square" lIns="0" tIns="16510" rIns="0" bIns="0">
            <a:spAutoFit/>
          </a:bodyPr>
          <a:lstStyle/>
          <a:p>
            <a:pPr marL="12700">
              <a:lnSpc>
                <a:spcPct val="100000"/>
              </a:lnSpc>
              <a:spcBef>
                <a:spcPts val="130"/>
              </a:spcBef>
              <a:defRPr sz="3200"/>
            </a:pPr>
            <a:r>
              <a:rPr dirty="0"/>
              <a:t>Cercle d'apprentissage</a:t>
            </a:r>
            <a:endParaRPr sz="3200" dirty="0"/>
          </a:p>
        </p:txBody>
      </p:sp>
      <p:sp>
        <p:nvSpPr>
          <p:cNvPr id="10" name="object 10"/>
          <p:cNvSpPr txBox="1"/>
          <p:nvPr/>
        </p:nvSpPr>
        <p:spPr>
          <a:xfrm>
            <a:off x="468630" y="1205166"/>
            <a:ext cx="3136900" cy="567690"/>
          </a:xfrm>
          <a:prstGeom prst="rect">
            <a:avLst/>
          </a:prstGeom>
        </p:spPr>
        <p:txBody>
          <a:bodyPr vert="horz" wrap="square" lIns="0" tIns="12700" rIns="0" bIns="0">
            <a:spAutoFit/>
          </a:bodyPr>
          <a:lstStyle/>
          <a:p>
            <a:pPr marR="5080" algn="r">
              <a:lnSpc>
                <a:spcPts val="2130"/>
              </a:lnSpc>
              <a:spcBef>
                <a:spcPts val="100"/>
              </a:spcBef>
              <a:defRPr sz="1800">
                <a:solidFill>
                  <a:srgbClr val="1D4E46"/>
                </a:solidFill>
                <a:latin typeface="Tahoma"/>
                <a:cs typeface="Tahoma"/>
              </a:defRPr>
            </a:pPr>
            <a:r>
              <a:rPr dirty="0"/>
              <a:t>Écart identifié entre procédure</a:t>
            </a:r>
            <a:endParaRPr sz="1800" dirty="0">
              <a:latin typeface="Tahoma"/>
              <a:cs typeface="Tahoma"/>
            </a:endParaRPr>
          </a:p>
          <a:p>
            <a:pPr marR="8255" algn="r">
              <a:lnSpc>
                <a:spcPts val="2130"/>
              </a:lnSpc>
              <a:defRPr sz="1800">
                <a:solidFill>
                  <a:srgbClr val="1D4E46"/>
                </a:solidFill>
                <a:latin typeface="Tahoma"/>
                <a:cs typeface="Tahoma"/>
              </a:defRPr>
            </a:pPr>
            <a:r>
              <a:rPr dirty="0"/>
              <a:t> et pratique</a:t>
            </a:r>
            <a:endParaRPr sz="1800" dirty="0">
              <a:latin typeface="Tahoma"/>
              <a:cs typeface="Tahoma"/>
            </a:endParaRPr>
          </a:p>
        </p:txBody>
      </p:sp>
      <p:sp>
        <p:nvSpPr>
          <p:cNvPr id="11" name="object 11"/>
          <p:cNvSpPr txBox="1"/>
          <p:nvPr/>
        </p:nvSpPr>
        <p:spPr>
          <a:xfrm>
            <a:off x="8558784" y="1204912"/>
            <a:ext cx="3075051" cy="1090042"/>
          </a:xfrm>
          <a:prstGeom prst="rect">
            <a:avLst/>
          </a:prstGeom>
        </p:spPr>
        <p:txBody>
          <a:bodyPr vert="horz" wrap="square" lIns="0" tIns="12700" rIns="0" bIns="0">
            <a:spAutoFit/>
          </a:bodyPr>
          <a:lstStyle/>
          <a:p>
            <a:pPr marR="13970" algn="r">
              <a:lnSpc>
                <a:spcPts val="2135"/>
              </a:lnSpc>
              <a:spcBef>
                <a:spcPts val="100"/>
              </a:spcBef>
              <a:defRPr sz="1800">
                <a:solidFill>
                  <a:srgbClr val="0D2722"/>
                </a:solidFill>
                <a:latin typeface="Tahoma"/>
                <a:cs typeface="Tahoma"/>
              </a:defRPr>
            </a:pPr>
            <a:r>
              <a:rPr dirty="0"/>
              <a:t>Utilisation des données locales pour l'amélioration continue de la qualité</a:t>
            </a:r>
            <a:endParaRPr sz="1800" dirty="0">
              <a:latin typeface="Tahoma"/>
              <a:cs typeface="Tahoma"/>
            </a:endParaRPr>
          </a:p>
          <a:p>
            <a:pPr marR="5080" algn="r">
              <a:lnSpc>
                <a:spcPts val="2135"/>
              </a:lnSpc>
              <a:defRPr sz="1800">
                <a:solidFill>
                  <a:srgbClr val="0D2722"/>
                </a:solidFill>
                <a:latin typeface="Tahoma"/>
                <a:cs typeface="Tahoma"/>
              </a:defRPr>
            </a:pPr>
            <a:r>
              <a:rPr dirty="0"/>
              <a:t>– Besoins d'apprentissage</a:t>
            </a:r>
            <a:endParaRPr sz="18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Picture 3">
            <a:extLst>
              <a:ext uri="{FF2B5EF4-FFF2-40B4-BE49-F238E27FC236}">
                <a16:creationId xmlns:a16="http://schemas.microsoft.com/office/drawing/2014/main" id="{E57217E0-5DD9-035B-81EC-2487162D91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1676" y="2019871"/>
            <a:ext cx="5248417" cy="4040605"/>
          </a:xfrm>
          <a:prstGeom prst="rect">
            <a:avLst/>
          </a:prstGeom>
          <a:noFill/>
        </p:spPr>
      </p:pic>
      <p:pic>
        <p:nvPicPr>
          <p:cNvPr id="6" name="Picture 5">
            <a:extLst>
              <a:ext uri="{FF2B5EF4-FFF2-40B4-BE49-F238E27FC236}">
                <a16:creationId xmlns:a16="http://schemas.microsoft.com/office/drawing/2014/main" id="{03626429-B23E-13A3-6E9D-FDBE27979E7D}"/>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7083073" y="5439553"/>
            <a:ext cx="4431221" cy="1222780"/>
          </a:xfrm>
          <a:prstGeom prst="rect">
            <a:avLst/>
          </a:prstGeom>
          <a:effectLst>
            <a:outerShdw blurRad="252218" sx="102000" sy="102000" algn="ctr" rotWithShape="0">
              <a:prstClr val="black">
                <a:alpha val="21003"/>
              </a:prstClr>
            </a:outerShdw>
          </a:effectLst>
        </p:spPr>
      </p:pic>
      <p:sp>
        <p:nvSpPr>
          <p:cNvPr id="14" name="TextBox 13">
            <a:extLst>
              <a:ext uri="{FF2B5EF4-FFF2-40B4-BE49-F238E27FC236}">
                <a16:creationId xmlns:a16="http://schemas.microsoft.com/office/drawing/2014/main" id="{EE39CA7A-31A3-8B71-C292-339AB298D25D}"/>
              </a:ext>
            </a:extLst>
          </p:cNvPr>
          <p:cNvSpPr txBox="1"/>
          <p:nvPr/>
        </p:nvSpPr>
        <p:spPr>
          <a:xfrm>
            <a:off x="7083073" y="1443841"/>
            <a:ext cx="4291266" cy="3693319"/>
          </a:xfrm>
          <a:prstGeom prst="rect">
            <a:avLst/>
          </a:prstGeom>
          <a:noFill/>
        </p:spPr>
        <p:txBody>
          <a:bodyPr wrap="square">
            <a:spAutoFit/>
          </a:bodyPr>
          <a:lstStyle/>
          <a:p>
            <a:pPr lvl="1">
              <a:defRPr b="1">
                <a:latin typeface="Lato" panose="020F0502020204030203" pitchFamily="34" charset="0"/>
                <a:ea typeface="Lato" panose="020F0502020204030203" pitchFamily="34" charset="0"/>
                <a:cs typeface="Lato" panose="020F0502020204030203" pitchFamily="34" charset="0"/>
              </a:defRPr>
            </a:pPr>
            <a:r>
              <a:rPr sz="2600" dirty="0"/>
              <a:t>Phase I</a:t>
            </a:r>
          </a:p>
          <a:p>
            <a:pPr marL="285750" lvl="2" indent="-285750">
              <a:buFont typeface="Arial" panose="020B0604020202020204" pitchFamily="34" charset="0"/>
              <a:buChar char="•"/>
              <a:defRPr sz="2800">
                <a:latin typeface="Lato" panose="020F0502020204030203" pitchFamily="34" charset="0"/>
                <a:ea typeface="Lato" panose="020F0502020204030203" pitchFamily="34" charset="0"/>
                <a:cs typeface="Lato" panose="020F0502020204030203" pitchFamily="34" charset="0"/>
              </a:defRPr>
            </a:pPr>
            <a:r>
              <a:rPr sz="2600" dirty="0"/>
              <a:t>30 hôpitaux </a:t>
            </a:r>
          </a:p>
          <a:p>
            <a:pPr marL="285750" lvl="2" indent="-285750">
              <a:buFont typeface="Arial" panose="020B0604020202020204" pitchFamily="34" charset="0"/>
              <a:buChar char="•"/>
              <a:defRPr sz="2800">
                <a:latin typeface="Lato" panose="020F0502020204030203" pitchFamily="34" charset="0"/>
                <a:ea typeface="Lato" panose="020F0502020204030203" pitchFamily="34" charset="0"/>
                <a:cs typeface="Lato" panose="020F0502020204030203" pitchFamily="34" charset="0"/>
              </a:defRPr>
            </a:pPr>
            <a:r>
              <a:rPr sz="2600" dirty="0"/>
              <a:t>Cinq régions</a:t>
            </a:r>
          </a:p>
          <a:p>
            <a:pPr marL="285750" lvl="2" indent="-285750">
              <a:buFont typeface="Arial" panose="020B0604020202020204" pitchFamily="34" charset="0"/>
              <a:buChar char="•"/>
              <a:defRPr sz="2800">
                <a:latin typeface="Lato" panose="020F0502020204030203" pitchFamily="34" charset="0"/>
                <a:ea typeface="Lato" panose="020F0502020204030203" pitchFamily="34" charset="0"/>
                <a:cs typeface="Lato" panose="020F0502020204030203" pitchFamily="34" charset="0"/>
              </a:defRPr>
            </a:pPr>
            <a:r>
              <a:rPr sz="2600" dirty="0"/>
              <a:t>Environ 300 000 naissances estimées sur trois ans</a:t>
            </a:r>
          </a:p>
          <a:p>
            <a:pPr marL="0" lvl="2">
              <a:defRPr sz="2800" b="1">
                <a:latin typeface="Lato" panose="020F0502020204030203" pitchFamily="34" charset="0"/>
                <a:ea typeface="Lato" panose="020F0502020204030203" pitchFamily="34" charset="0"/>
                <a:cs typeface="Lato" panose="020F0502020204030203" pitchFamily="34" charset="0"/>
              </a:defRPr>
            </a:pPr>
            <a:r>
              <a:rPr sz="2600" dirty="0"/>
              <a:t>	Phase II</a:t>
            </a:r>
          </a:p>
          <a:p>
            <a:pPr marL="285750" lvl="2" indent="-285750">
              <a:buFont typeface="Arial" panose="020B0604020202020204" pitchFamily="34" charset="0"/>
              <a:buChar char="•"/>
              <a:defRPr sz="2800">
                <a:latin typeface="Lato" panose="020F0502020204030203" pitchFamily="34" charset="0"/>
                <a:ea typeface="Lato" panose="020F0502020204030203" pitchFamily="34" charset="0"/>
                <a:cs typeface="Lato" panose="020F0502020204030203" pitchFamily="34" charset="0"/>
              </a:defRPr>
            </a:pPr>
            <a:r>
              <a:rPr sz="2600" dirty="0"/>
              <a:t>142 hôpitaux </a:t>
            </a:r>
          </a:p>
          <a:p>
            <a:pPr marL="285750" lvl="2" indent="-285750">
              <a:buFont typeface="Arial" panose="020B0604020202020204" pitchFamily="34" charset="0"/>
              <a:buChar char="•"/>
              <a:defRPr sz="2800">
                <a:latin typeface="Lato" panose="020F0502020204030203" pitchFamily="34" charset="0"/>
                <a:ea typeface="Lato" panose="020F0502020204030203" pitchFamily="34" charset="0"/>
                <a:cs typeface="Lato" panose="020F0502020204030203" pitchFamily="34" charset="0"/>
              </a:defRPr>
            </a:pPr>
            <a:r>
              <a:rPr sz="2600" dirty="0"/>
              <a:t>Environ 600 000 estimés sur deux ans</a:t>
            </a:r>
          </a:p>
        </p:txBody>
      </p:sp>
      <p:sp>
        <p:nvSpPr>
          <p:cNvPr id="2" name="Text Placeholder 1">
            <a:extLst>
              <a:ext uri="{FF2B5EF4-FFF2-40B4-BE49-F238E27FC236}">
                <a16:creationId xmlns:a16="http://schemas.microsoft.com/office/drawing/2014/main" id="{00EA6914-9B62-8B50-1DE6-0C2A7DB56127}"/>
              </a:ext>
            </a:extLst>
          </p:cNvPr>
          <p:cNvSpPr>
            <a:spLocks noGrp="1"/>
          </p:cNvSpPr>
          <p:nvPr>
            <p:ph type="body" sz="quarter" idx="10"/>
          </p:nvPr>
        </p:nvSpPr>
        <p:spPr/>
        <p:txBody>
          <a:bodyPr/>
          <a:lstStyle/>
          <a:p>
            <a:r>
              <a:rPr dirty="0"/>
              <a:t>Étude SBBC en Tanzanie</a:t>
            </a:r>
          </a:p>
        </p:txBody>
      </p:sp>
    </p:spTree>
    <p:extLst>
      <p:ext uri="{BB962C8B-B14F-4D97-AF65-F5344CB8AC3E}">
        <p14:creationId xmlns:p14="http://schemas.microsoft.com/office/powerpoint/2010/main" val="28187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CDC5-E152-956A-DC97-378F7389AB74}"/>
              </a:ext>
            </a:extLst>
          </p:cNvPr>
          <p:cNvSpPr>
            <a:spLocks noGrp="1"/>
          </p:cNvSpPr>
          <p:nvPr>
            <p:ph type="ctrTitle"/>
          </p:nvPr>
        </p:nvSpPr>
        <p:spPr>
          <a:xfrm>
            <a:off x="1530722" y="550369"/>
            <a:ext cx="9144000" cy="897392"/>
          </a:xfrm>
        </p:spPr>
        <p:txBody>
          <a:bodyPr/>
          <a:lstStyle/>
          <a:p>
            <a:r>
              <a:rPr dirty="0"/>
              <a:t>Résultats</a:t>
            </a:r>
          </a:p>
        </p:txBody>
      </p:sp>
      <p:pic>
        <p:nvPicPr>
          <p:cNvPr id="5" name="Picture 4">
            <a:extLst>
              <a:ext uri="{FF2B5EF4-FFF2-40B4-BE49-F238E27FC236}">
                <a16:creationId xmlns:a16="http://schemas.microsoft.com/office/drawing/2014/main" id="{67E85705-8613-FD34-5CB9-F5CA62858E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535" y="1295361"/>
            <a:ext cx="11130374" cy="5410239"/>
          </a:xfrm>
          <a:prstGeom prst="rect">
            <a:avLst/>
          </a:prstGeom>
        </p:spPr>
      </p:pic>
    </p:spTree>
    <p:extLst>
      <p:ext uri="{BB962C8B-B14F-4D97-AF65-F5344CB8AC3E}">
        <p14:creationId xmlns:p14="http://schemas.microsoft.com/office/powerpoint/2010/main" val="297951501"/>
      </p:ext>
    </p:extLst>
  </p:cSld>
  <p:clrMapOvr>
    <a:masterClrMapping/>
  </p:clrMapOvr>
</p:sld>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MerchantCantos - GFF">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FF_101_deck">
  <a:themeElements>
    <a:clrScheme name="MerchantCantos - GFF">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ée un document." ma:contentTypeScope="" ma:versionID="32a82bde2fae90d352f64184d78658b0">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2aeab4986a10f9eec4cbef0d27711692"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0ed46340-9958-4cdf-94eb-2e05d6c6637f">
      <Terms xmlns="http://schemas.microsoft.com/office/infopath/2007/PartnerControls"/>
    </lcf76f155ced4ddcb4097134ff3c332f>
    <SharedWithUsers xmlns="d3398ae2-713c-4198-a379-dac4c3dee16e">
      <UserInfo>
        <DisplayName>Anna Astvatsatryan</DisplayName>
        <AccountId>72</AccountId>
        <AccountType/>
      </UserInfo>
      <UserInfo>
        <DisplayName>Monique Vledder</DisplayName>
        <AccountId>222</AccountId>
        <AccountType/>
      </UserInfo>
    </SharedWithUsers>
  </documentManagement>
</p:properties>
</file>

<file path=customXml/itemProps1.xml><?xml version="1.0" encoding="utf-8"?>
<ds:datastoreItem xmlns:ds="http://schemas.openxmlformats.org/officeDocument/2006/customXml" ds:itemID="{B203C866-9223-4CFD-97FB-0007A223F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46340-9958-4cdf-94eb-2e05d6c6637f"/>
    <ds:schemaRef ds:uri="d3398ae2-713c-4198-a379-dac4c3dee16e"/>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D8734A-0FF8-4B5F-9527-F68CB8302281}">
  <ds:schemaRefs>
    <ds:schemaRef ds:uri="http://schemas.microsoft.com/sharepoint/v3/contenttype/forms"/>
  </ds:schemaRefs>
</ds:datastoreItem>
</file>

<file path=customXml/itemProps3.xml><?xml version="1.0" encoding="utf-8"?>
<ds:datastoreItem xmlns:ds="http://schemas.openxmlformats.org/officeDocument/2006/customXml" ds:itemID="{298BDFA1-675D-40DC-9D7A-D54344240860}">
  <ds:schemaRefs>
    <ds:schemaRef ds:uri="0ed46340-9958-4cdf-94eb-2e05d6c6637f"/>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3e02667f-0271-471b-bd6e-11a2e16def1d"/>
    <ds:schemaRef ds:uri="d3398ae2-713c-4198-a379-dac4c3dee1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12039</TotalTime>
  <Words>1164</Words>
  <Application>Microsoft Office PowerPoint</Application>
  <PresentationFormat>Widescreen</PresentationFormat>
  <Paragraphs>107</Paragraphs>
  <Slides>15</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Arial</vt:lpstr>
      <vt:lpstr>Baskerville</vt:lpstr>
      <vt:lpstr>Calibri</vt:lpstr>
      <vt:lpstr>Courier New</vt:lpstr>
      <vt:lpstr>Gotham</vt:lpstr>
      <vt:lpstr>Lato</vt:lpstr>
      <vt:lpstr>Lato Light</vt:lpstr>
      <vt:lpstr>Poppins</vt:lpstr>
      <vt:lpstr>Poppins Light</vt:lpstr>
      <vt:lpstr>Poppins SemiBold</vt:lpstr>
      <vt:lpstr>Segoe UI</vt:lpstr>
      <vt:lpstr>Tahoma</vt:lpstr>
      <vt:lpstr>Times New Roman</vt:lpstr>
      <vt:lpstr>Verdana</vt:lpstr>
      <vt:lpstr>Wingdings</vt:lpstr>
      <vt:lpstr>GFF_101_deck</vt:lpstr>
      <vt:lpstr>1_GFF_101_deck</vt:lpstr>
      <vt:lpstr>Panier de soins pour un accouchement plus sûr (SBBC) – Retraite GFF du 3 mai 2025    </vt:lpstr>
      <vt:lpstr>PowerPoint Presentation</vt:lpstr>
      <vt:lpstr>PowerPoint Presentation</vt:lpstr>
      <vt:lpstr>PowerPoint Presentation</vt:lpstr>
      <vt:lpstr>PowerPoint Presentation</vt:lpstr>
      <vt:lpstr>PowerPoint Presentation</vt:lpstr>
      <vt:lpstr>Cercle d'apprentissage</vt:lpstr>
      <vt:lpstr>PowerPoint Presentation</vt:lpstr>
      <vt:lpstr>Résultats</vt:lpstr>
      <vt:lpstr>PowerPoint Presentation</vt:lpstr>
      <vt:lpstr>PowerPoint Presentation</vt:lpstr>
      <vt:lpstr>PowerPoint Presentation</vt:lpstr>
      <vt:lpstr>Principaux enseignements tirés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GFF -   the country-led catalyst for health and nutrition</dc:title>
  <dc:creator>Sneha Kanneganti</dc:creator>
  <cp:lastModifiedBy>Pascal Franck Hildebert</cp:lastModifiedBy>
  <cp:revision>34</cp:revision>
  <cp:lastPrinted>2019-01-07T18:15:40Z</cp:lastPrinted>
  <dcterms:created xsi:type="dcterms:W3CDTF">2018-02-28T21:56:40Z</dcterms:created>
  <dcterms:modified xsi:type="dcterms:W3CDTF">2025-05-26T10:12:58Z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World Bank|bc205cc9-8a56-48a3-9f30-b099e7707c1b</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3;#World Bank|bc205cc9-8a56-48a3-9f30-b099e7707c1b</vt:lpwstr>
  </property>
  <property fmtid="{D5CDD505-2E9C-101B-9397-08002B2CF9AE}" pid="8" name="WBDocs_Topic">
    <vt:lpwstr/>
  </property>
  <property fmtid="{D5CDD505-2E9C-101B-9397-08002B2CF9AE}" pid="9" name="ContentTypeId">
    <vt:lpwstr>0x010100D29FCE9BF927064F98C42DD76ED49955</vt:lpwstr>
  </property>
  <property fmtid="{D5CDD505-2E9C-101B-9397-08002B2CF9AE}" pid="10" name="WBDocs_Originating_Unit">
    <vt:lpwstr>327;#GHNDR|3743b13f-1248-49d2-9560-cc87b6e9122c</vt:lpwstr>
  </property>
  <property fmtid="{D5CDD505-2E9C-101B-9397-08002B2CF9AE}" pid="11" name="hbe71f8dfd024405860d37e862f27a82">
    <vt:lpwstr/>
  </property>
  <property fmtid="{D5CDD505-2E9C-101B-9397-08002B2CF9AE}" pid="12" name="TaxKeyword">
    <vt:lpwstr/>
  </property>
  <property fmtid="{D5CDD505-2E9C-101B-9397-08002B2CF9AE}" pid="13" name="WBDocs_Language">
    <vt:lpwstr/>
  </property>
  <property fmtid="{D5CDD505-2E9C-101B-9397-08002B2CF9AE}" pid="14" name="pf1bc08d06b541998378c6b8090400d8">
    <vt:lpwstr/>
  </property>
  <property fmtid="{D5CDD505-2E9C-101B-9397-08002B2CF9AE}" pid="15" name="m23003d518f743f49dcbc82909afe93a">
    <vt:lpwstr/>
  </property>
  <property fmtid="{D5CDD505-2E9C-101B-9397-08002B2CF9AE}" pid="16" name="TaxKeywordTaxHTField">
    <vt:lpwstr/>
  </property>
  <property fmtid="{D5CDD505-2E9C-101B-9397-08002B2CF9AE}" pid="17" name="WBDocs_Local_Document_Type">
    <vt:lpwstr/>
  </property>
  <property fmtid="{D5CDD505-2E9C-101B-9397-08002B2CF9AE}" pid="18" name="WBDocs_Country">
    <vt:lpwstr/>
  </property>
  <property fmtid="{D5CDD505-2E9C-101B-9397-08002B2CF9AE}" pid="19" name="SharedWithUsers">
    <vt:lpwstr>72;#Anna Astvatsatryan;#222;#Monique Vledder</vt:lpwstr>
  </property>
  <property fmtid="{D5CDD505-2E9C-101B-9397-08002B2CF9AE}" pid="20" name="MSIP_Label_e81acc0d-dcc4-4dc9-a2c5-be70b05a2fe6_Enabled">
    <vt:lpwstr>true</vt:lpwstr>
  </property>
  <property fmtid="{D5CDD505-2E9C-101B-9397-08002B2CF9AE}" pid="21" name="MSIP_Label_e81acc0d-dcc4-4dc9-a2c5-be70b05a2fe6_SetDate">
    <vt:lpwstr>2022-11-06T19:58:54Z</vt:lpwstr>
  </property>
  <property fmtid="{D5CDD505-2E9C-101B-9397-08002B2CF9AE}" pid="22" name="MSIP_Label_e81acc0d-dcc4-4dc9-a2c5-be70b05a2fe6_Method">
    <vt:lpwstr>Privileged</vt:lpwstr>
  </property>
  <property fmtid="{D5CDD505-2E9C-101B-9397-08002B2CF9AE}" pid="23" name="MSIP_Label_e81acc0d-dcc4-4dc9-a2c5-be70b05a2fe6_Name">
    <vt:lpwstr>e81acc0d-dcc4-4dc9-a2c5-be70b05a2fe6</vt:lpwstr>
  </property>
  <property fmtid="{D5CDD505-2E9C-101B-9397-08002B2CF9AE}" pid="24" name="MSIP_Label_e81acc0d-dcc4-4dc9-a2c5-be70b05a2fe6_SiteId">
    <vt:lpwstr>a00de4ec-48a8-43a6-be74-e31274e2060d</vt:lpwstr>
  </property>
  <property fmtid="{D5CDD505-2E9C-101B-9397-08002B2CF9AE}" pid="25" name="MSIP_Label_e81acc0d-dcc4-4dc9-a2c5-be70b05a2fe6_ActionId">
    <vt:lpwstr>80c84853-ec22-4545-a277-a2eaf3f96462</vt:lpwstr>
  </property>
  <property fmtid="{D5CDD505-2E9C-101B-9397-08002B2CF9AE}" pid="26" name="MSIP_Label_e81acc0d-dcc4-4dc9-a2c5-be70b05a2fe6_ContentBits">
    <vt:lpwstr>0</vt:lpwstr>
  </property>
  <property fmtid="{D5CDD505-2E9C-101B-9397-08002B2CF9AE}" pid="27" name="MerckAIPLabel">
    <vt:lpwstr>NotClassified</vt:lpwstr>
  </property>
  <property fmtid="{D5CDD505-2E9C-101B-9397-08002B2CF9AE}" pid="28" name="MerckAIPDataExchange">
    <vt:lpwstr>!MRKMIP@NotClassified</vt:lpwstr>
  </property>
  <property fmtid="{D5CDD505-2E9C-101B-9397-08002B2CF9AE}" pid="29" name="MediaServiceImageTags">
    <vt:lpwstr/>
  </property>
</Properties>
</file>