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697" r:id="rId5"/>
  </p:sldMasterIdLst>
  <p:notesMasterIdLst>
    <p:notesMasterId r:id="rId62"/>
  </p:notesMasterIdLst>
  <p:handoutMasterIdLst>
    <p:handoutMasterId r:id="rId63"/>
  </p:handoutMasterIdLst>
  <p:sldIdLst>
    <p:sldId id="259" r:id="rId6"/>
    <p:sldId id="2287" r:id="rId7"/>
    <p:sldId id="2282" r:id="rId8"/>
    <p:sldId id="271" r:id="rId9"/>
    <p:sldId id="272" r:id="rId10"/>
    <p:sldId id="114896" r:id="rId11"/>
    <p:sldId id="2277" r:id="rId12"/>
    <p:sldId id="2278" r:id="rId13"/>
    <p:sldId id="114902" r:id="rId14"/>
    <p:sldId id="587" r:id="rId15"/>
    <p:sldId id="594" r:id="rId16"/>
    <p:sldId id="601" r:id="rId17"/>
    <p:sldId id="114901" r:id="rId18"/>
    <p:sldId id="2283" r:id="rId19"/>
    <p:sldId id="2284" r:id="rId20"/>
    <p:sldId id="609" r:id="rId21"/>
    <p:sldId id="610" r:id="rId22"/>
    <p:sldId id="611" r:id="rId23"/>
    <p:sldId id="1740" r:id="rId24"/>
    <p:sldId id="612" r:id="rId25"/>
    <p:sldId id="2286" r:id="rId26"/>
    <p:sldId id="114897" r:id="rId27"/>
    <p:sldId id="114894" r:id="rId28"/>
    <p:sldId id="256" r:id="rId29"/>
    <p:sldId id="277" r:id="rId30"/>
    <p:sldId id="262" r:id="rId31"/>
    <p:sldId id="263" r:id="rId32"/>
    <p:sldId id="264" r:id="rId33"/>
    <p:sldId id="266" r:id="rId34"/>
    <p:sldId id="267" r:id="rId35"/>
    <p:sldId id="114903" r:id="rId36"/>
    <p:sldId id="114904" r:id="rId37"/>
    <p:sldId id="273" r:id="rId38"/>
    <p:sldId id="275" r:id="rId39"/>
    <p:sldId id="276" r:id="rId40"/>
    <p:sldId id="114905" r:id="rId41"/>
    <p:sldId id="2147470100" r:id="rId42"/>
    <p:sldId id="2147470098" r:id="rId43"/>
    <p:sldId id="258" r:id="rId44"/>
    <p:sldId id="2147470101" r:id="rId45"/>
    <p:sldId id="260" r:id="rId46"/>
    <p:sldId id="2147470102" r:id="rId47"/>
    <p:sldId id="2264" r:id="rId48"/>
    <p:sldId id="2147470095" r:id="rId49"/>
    <p:sldId id="2147470093" r:id="rId50"/>
    <p:sldId id="2147470096" r:id="rId51"/>
    <p:sldId id="2147470097" r:id="rId52"/>
    <p:sldId id="327" r:id="rId53"/>
    <p:sldId id="440" r:id="rId54"/>
    <p:sldId id="413" r:id="rId55"/>
    <p:sldId id="412" r:id="rId56"/>
    <p:sldId id="341" r:id="rId57"/>
    <p:sldId id="358" r:id="rId58"/>
    <p:sldId id="357" r:id="rId59"/>
    <p:sldId id="2147470094" r:id="rId60"/>
    <p:sldId id="214747010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FEFEF"/>
    <a:srgbClr val="00868E"/>
    <a:srgbClr val="FFFFFF"/>
    <a:srgbClr val="F4F4F4"/>
    <a:srgbClr val="2B2058"/>
    <a:srgbClr val="616161"/>
    <a:srgbClr val="CE46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53" autoAdjust="0"/>
    <p:restoredTop sz="94692"/>
  </p:normalViewPr>
  <p:slideViewPr>
    <p:cSldViewPr snapToGrid="0">
      <p:cViewPr varScale="1">
        <p:scale>
          <a:sx n="96" d="100"/>
          <a:sy n="96" d="100"/>
        </p:scale>
        <p:origin x="176" y="568"/>
      </p:cViewPr>
      <p:guideLst/>
    </p:cSldViewPr>
  </p:slideViewPr>
  <p:notesTextViewPr>
    <p:cViewPr>
      <p:scale>
        <a:sx n="1" d="1"/>
        <a:sy n="1" d="1"/>
      </p:scale>
      <p:origin x="0" y="0"/>
    </p:cViewPr>
  </p:notesTextViewPr>
  <p:sorterViewPr>
    <p:cViewPr>
      <p:scale>
        <a:sx n="100" d="100"/>
        <a:sy n="100" d="100"/>
      </p:scale>
      <p:origin x="0" y="-193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drsundaydominico\Desktop\MOHCDGEC%202022%20ONWARD%20\MMR%20Kigom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tmarctz-my.sharepoint.com/personal/bfimbo_tmarc_or_tz/Documents/Desktop/MMR%20PROCESS%20DOC/IFAKARA%20GENERATIONS/MMR%201962%20TO%202000.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977669586984602E-2"/>
          <c:y val="4.3116127959221241E-2"/>
          <c:w val="0.68282339768868072"/>
          <c:h val="0.83832009377094419"/>
        </c:manualLayout>
      </c:layout>
      <c:barChart>
        <c:barDir val="col"/>
        <c:grouping val="stacked"/>
        <c:varyColors val="0"/>
        <c:ser>
          <c:idx val="0"/>
          <c:order val="0"/>
          <c:tx>
            <c:strRef>
              <c:f>Sheet1!$A$2</c:f>
              <c:strCache>
                <c:ptCount val="1"/>
                <c:pt idx="0">
                  <c:v>Basic EmONC</c:v>
                </c:pt>
              </c:strCache>
            </c:strRef>
          </c:tx>
          <c:spPr>
            <a:solidFill>
              <a:schemeClr val="accent1"/>
            </a:solidFill>
            <a:ln>
              <a:noFill/>
            </a:ln>
            <a:effectLst/>
          </c:spPr>
          <c:invertIfNegative val="0"/>
          <c:cat>
            <c:strRef>
              <c:f>Sheet1!$B$1:$C$1</c:f>
              <c:strCache>
                <c:ptCount val="2"/>
                <c:pt idx="0">
                  <c:v>2013</c:v>
                </c:pt>
                <c:pt idx="1">
                  <c:v>2018</c:v>
                </c:pt>
              </c:strCache>
            </c:strRef>
          </c:cat>
          <c:val>
            <c:numRef>
              <c:f>Sheet1!$B$2:$C$2</c:f>
              <c:numCache>
                <c:formatCode>General</c:formatCode>
                <c:ptCount val="2"/>
                <c:pt idx="0">
                  <c:v>0</c:v>
                </c:pt>
                <c:pt idx="1">
                  <c:v>1</c:v>
                </c:pt>
              </c:numCache>
            </c:numRef>
          </c:val>
          <c:extLst>
            <c:ext xmlns:c16="http://schemas.microsoft.com/office/drawing/2014/chart" uri="{C3380CC4-5D6E-409C-BE32-E72D297353CC}">
              <c16:uniqueId val="{00000000-49E0-4B89-9BDC-B90E54DD00E4}"/>
            </c:ext>
          </c:extLst>
        </c:ser>
        <c:ser>
          <c:idx val="1"/>
          <c:order val="1"/>
          <c:tx>
            <c:strRef>
              <c:f>Sheet1!$A$3</c:f>
              <c:strCache>
                <c:ptCount val="1"/>
                <c:pt idx="0">
                  <c:v>Basic EmONC w/out AVD</c:v>
                </c:pt>
              </c:strCache>
            </c:strRef>
          </c:tx>
          <c:spPr>
            <a:solidFill>
              <a:schemeClr val="accent2"/>
            </a:solidFill>
            <a:ln>
              <a:noFill/>
            </a:ln>
            <a:effectLst/>
          </c:spPr>
          <c:invertIfNegative val="0"/>
          <c:cat>
            <c:strRef>
              <c:f>Sheet1!$B$1:$C$1</c:f>
              <c:strCache>
                <c:ptCount val="2"/>
                <c:pt idx="0">
                  <c:v>2013</c:v>
                </c:pt>
                <c:pt idx="1">
                  <c:v>2018</c:v>
                </c:pt>
              </c:strCache>
            </c:strRef>
          </c:cat>
          <c:val>
            <c:numRef>
              <c:f>Sheet1!$B$3:$C$3</c:f>
              <c:numCache>
                <c:formatCode>General</c:formatCode>
                <c:ptCount val="2"/>
                <c:pt idx="0">
                  <c:v>2</c:v>
                </c:pt>
                <c:pt idx="1">
                  <c:v>5</c:v>
                </c:pt>
              </c:numCache>
            </c:numRef>
          </c:val>
          <c:extLst>
            <c:ext xmlns:c16="http://schemas.microsoft.com/office/drawing/2014/chart" uri="{C3380CC4-5D6E-409C-BE32-E72D297353CC}">
              <c16:uniqueId val="{00000001-49E0-4B89-9BDC-B90E54DD00E4}"/>
            </c:ext>
          </c:extLst>
        </c:ser>
        <c:ser>
          <c:idx val="2"/>
          <c:order val="2"/>
          <c:tx>
            <c:strRef>
              <c:f>Sheet1!$A$4</c:f>
              <c:strCache>
                <c:ptCount val="1"/>
                <c:pt idx="0">
                  <c:v>Comprehensive EmONC</c:v>
                </c:pt>
              </c:strCache>
            </c:strRef>
          </c:tx>
          <c:spPr>
            <a:solidFill>
              <a:schemeClr val="accent3"/>
            </a:solidFill>
            <a:ln>
              <a:noFill/>
            </a:ln>
            <a:effectLst/>
          </c:spPr>
          <c:invertIfNegative val="0"/>
          <c:cat>
            <c:strRef>
              <c:f>Sheet1!$B$1:$C$1</c:f>
              <c:strCache>
                <c:ptCount val="2"/>
                <c:pt idx="0">
                  <c:v>2013</c:v>
                </c:pt>
                <c:pt idx="1">
                  <c:v>2018</c:v>
                </c:pt>
              </c:strCache>
            </c:strRef>
          </c:cat>
          <c:val>
            <c:numRef>
              <c:f>Sheet1!$B$4:$C$4</c:f>
              <c:numCache>
                <c:formatCode>General</c:formatCode>
                <c:ptCount val="2"/>
                <c:pt idx="0">
                  <c:v>8</c:v>
                </c:pt>
                <c:pt idx="1">
                  <c:v>8</c:v>
                </c:pt>
              </c:numCache>
            </c:numRef>
          </c:val>
          <c:extLst>
            <c:ext xmlns:c16="http://schemas.microsoft.com/office/drawing/2014/chart" uri="{C3380CC4-5D6E-409C-BE32-E72D297353CC}">
              <c16:uniqueId val="{00000007-49E0-4B89-9BDC-B90E54DD00E4}"/>
            </c:ext>
          </c:extLst>
        </c:ser>
        <c:ser>
          <c:idx val="3"/>
          <c:order val="3"/>
          <c:tx>
            <c:strRef>
              <c:f>Sheet1!$A$5</c:f>
              <c:strCache>
                <c:ptCount val="1"/>
                <c:pt idx="0">
                  <c:v>Comprehensive EmONC w/out AVD</c:v>
                </c:pt>
              </c:strCache>
            </c:strRef>
          </c:tx>
          <c:spPr>
            <a:solidFill>
              <a:schemeClr val="accent4"/>
            </a:solidFill>
            <a:ln>
              <a:noFill/>
            </a:ln>
            <a:effectLst/>
          </c:spPr>
          <c:invertIfNegative val="0"/>
          <c:cat>
            <c:strRef>
              <c:f>Sheet1!$B$1:$C$1</c:f>
              <c:strCache>
                <c:ptCount val="2"/>
                <c:pt idx="0">
                  <c:v>2013</c:v>
                </c:pt>
                <c:pt idx="1">
                  <c:v>2018</c:v>
                </c:pt>
              </c:strCache>
            </c:strRef>
          </c:cat>
          <c:val>
            <c:numRef>
              <c:f>Sheet1!$B$5:$C$5</c:f>
              <c:numCache>
                <c:formatCode>General</c:formatCode>
                <c:ptCount val="2"/>
                <c:pt idx="0">
                  <c:v>1</c:v>
                </c:pt>
                <c:pt idx="1">
                  <c:v>7</c:v>
                </c:pt>
              </c:numCache>
            </c:numRef>
          </c:val>
          <c:extLst>
            <c:ext xmlns:c16="http://schemas.microsoft.com/office/drawing/2014/chart" uri="{C3380CC4-5D6E-409C-BE32-E72D297353CC}">
              <c16:uniqueId val="{00000008-49E0-4B89-9BDC-B90E54DD00E4}"/>
            </c:ext>
          </c:extLst>
        </c:ser>
        <c:dLbls>
          <c:showLegendKey val="0"/>
          <c:showVal val="0"/>
          <c:showCatName val="0"/>
          <c:showSerName val="0"/>
          <c:showPercent val="0"/>
          <c:showBubbleSize val="0"/>
        </c:dLbls>
        <c:gapWidth val="219"/>
        <c:overlap val="100"/>
        <c:axId val="955366704"/>
        <c:axId val="955366344"/>
      </c:barChart>
      <c:catAx>
        <c:axId val="95536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TZ"/>
          </a:p>
        </c:txPr>
        <c:crossAx val="955366344"/>
        <c:crosses val="autoZero"/>
        <c:auto val="1"/>
        <c:lblAlgn val="ctr"/>
        <c:lblOffset val="100"/>
        <c:noMultiLvlLbl val="0"/>
      </c:catAx>
      <c:valAx>
        <c:axId val="955366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955366704"/>
        <c:crosses val="autoZero"/>
        <c:crossBetween val="between"/>
        <c:majorUnit val="2"/>
      </c:valAx>
      <c:spPr>
        <a:noFill/>
        <a:ln>
          <a:noFill/>
        </a:ln>
        <a:effectLst/>
      </c:spPr>
    </c:plotArea>
    <c:legend>
      <c:legendPos val="r"/>
      <c:layout>
        <c:manualLayout>
          <c:xMode val="edge"/>
          <c:yMode val="edge"/>
          <c:x val="0.73734989980210563"/>
          <c:y val="0.39305035926653942"/>
          <c:w val="0.26168578643165208"/>
          <c:h val="0.5972653561068406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TZ"/>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Hospitals</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Sheet1!$B$2:$C$2</c:f>
              <c:numCache>
                <c:formatCode>0%</c:formatCode>
                <c:ptCount val="2"/>
                <c:pt idx="0">
                  <c:v>0.13500000000000001</c:v>
                </c:pt>
                <c:pt idx="1">
                  <c:v>0.14000000000000001</c:v>
                </c:pt>
              </c:numCache>
            </c:numRef>
          </c:val>
          <c:extLst>
            <c:ext xmlns:c16="http://schemas.microsoft.com/office/drawing/2014/chart" uri="{C3380CC4-5D6E-409C-BE32-E72D297353CC}">
              <c16:uniqueId val="{00000000-DE47-46B5-B713-54C29E0A40FD}"/>
            </c:ext>
          </c:extLst>
        </c:ser>
        <c:ser>
          <c:idx val="1"/>
          <c:order val="1"/>
          <c:tx>
            <c:strRef>
              <c:f>Sheet1!$A$3</c:f>
              <c:strCache>
                <c:ptCount val="1"/>
                <c:pt idx="0">
                  <c:v>Health centers</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Sheet1!$B$3:$C$3</c:f>
              <c:numCache>
                <c:formatCode>0%</c:formatCode>
                <c:ptCount val="2"/>
                <c:pt idx="0">
                  <c:v>0.14699999999999999</c:v>
                </c:pt>
                <c:pt idx="1">
                  <c:v>0.254</c:v>
                </c:pt>
              </c:numCache>
            </c:numRef>
          </c:val>
          <c:extLst>
            <c:ext xmlns:c16="http://schemas.microsoft.com/office/drawing/2014/chart" uri="{C3380CC4-5D6E-409C-BE32-E72D297353CC}">
              <c16:uniqueId val="{00000001-DE47-46B5-B713-54C29E0A40FD}"/>
            </c:ext>
          </c:extLst>
        </c:ser>
        <c:ser>
          <c:idx val="2"/>
          <c:order val="2"/>
          <c:tx>
            <c:strRef>
              <c:f>Sheet1!$A$4</c:f>
              <c:strCache>
                <c:ptCount val="1"/>
                <c:pt idx="0">
                  <c:v>Dispensaries</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Sheet1!$B$4:$C$4</c:f>
              <c:numCache>
                <c:formatCode>0%</c:formatCode>
                <c:ptCount val="2"/>
                <c:pt idx="0">
                  <c:v>0.20599999999999999</c:v>
                </c:pt>
                <c:pt idx="1">
                  <c:v>0.45500000000000002</c:v>
                </c:pt>
              </c:numCache>
            </c:numRef>
          </c:val>
          <c:extLst>
            <c:ext xmlns:c16="http://schemas.microsoft.com/office/drawing/2014/chart" uri="{C3380CC4-5D6E-409C-BE32-E72D297353CC}">
              <c16:uniqueId val="{00000003-DE47-46B5-B713-54C29E0A40FD}"/>
            </c:ext>
          </c:extLst>
        </c:ser>
        <c:dLbls>
          <c:showLegendKey val="0"/>
          <c:showVal val="0"/>
          <c:showCatName val="0"/>
          <c:showSerName val="0"/>
          <c:showPercent val="0"/>
          <c:showBubbleSize val="0"/>
        </c:dLbls>
        <c:gapWidth val="150"/>
        <c:overlap val="100"/>
        <c:axId val="642645512"/>
        <c:axId val="642639752"/>
      </c:barChart>
      <c:catAx>
        <c:axId val="642645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TZ"/>
          </a:p>
        </c:txPr>
        <c:crossAx val="642639752"/>
        <c:crosses val="autoZero"/>
        <c:auto val="1"/>
        <c:lblAlgn val="ctr"/>
        <c:lblOffset val="100"/>
        <c:noMultiLvlLbl val="0"/>
      </c:catAx>
      <c:valAx>
        <c:axId val="642639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642645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T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13609576240752E-2"/>
          <c:y val="3.217448777263715E-2"/>
          <c:w val="0.75300822039604454"/>
          <c:h val="0.83089653449630763"/>
        </c:manualLayout>
      </c:layout>
      <c:barChart>
        <c:barDir val="col"/>
        <c:grouping val="stacked"/>
        <c:varyColors val="0"/>
        <c:ser>
          <c:idx val="0"/>
          <c:order val="0"/>
          <c:tx>
            <c:strRef>
              <c:f>Sheet1!$A$2</c:f>
              <c:strCache>
                <c:ptCount val="1"/>
                <c:pt idx="0">
                  <c:v>Hospitals</c:v>
                </c:pt>
              </c:strCache>
            </c:strRef>
          </c:tx>
          <c:spPr>
            <a:solidFill>
              <a:srgbClr val="00B05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Sheet1!$B$2:$C$2</c:f>
              <c:numCache>
                <c:formatCode>0%</c:formatCode>
                <c:ptCount val="2"/>
                <c:pt idx="0">
                  <c:v>2.1000000000000001E-2</c:v>
                </c:pt>
                <c:pt idx="1">
                  <c:v>2.9000000000000001E-2</c:v>
                </c:pt>
              </c:numCache>
            </c:numRef>
          </c:val>
          <c:extLst>
            <c:ext xmlns:c16="http://schemas.microsoft.com/office/drawing/2014/chart" uri="{C3380CC4-5D6E-409C-BE32-E72D297353CC}">
              <c16:uniqueId val="{00000000-DE47-46B5-B713-54C29E0A40FD}"/>
            </c:ext>
          </c:extLst>
        </c:ser>
        <c:ser>
          <c:idx val="1"/>
          <c:order val="1"/>
          <c:tx>
            <c:strRef>
              <c:f>Sheet1!$A$3</c:f>
              <c:strCache>
                <c:ptCount val="1"/>
                <c:pt idx="0">
                  <c:v>Health centers</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Sheet1!$B$3:$C$3</c:f>
              <c:numCache>
                <c:formatCode>0%</c:formatCode>
                <c:ptCount val="2"/>
                <c:pt idx="0">
                  <c:v>6.0000000000000001E-3</c:v>
                </c:pt>
                <c:pt idx="1">
                  <c:v>1.6E-2</c:v>
                </c:pt>
              </c:numCache>
            </c:numRef>
          </c:val>
          <c:extLst>
            <c:ext xmlns:c16="http://schemas.microsoft.com/office/drawing/2014/chart" uri="{C3380CC4-5D6E-409C-BE32-E72D297353CC}">
              <c16:uniqueId val="{00000001-DE47-46B5-B713-54C29E0A40FD}"/>
            </c:ext>
          </c:extLst>
        </c:ser>
        <c:dLbls>
          <c:showLegendKey val="0"/>
          <c:showVal val="0"/>
          <c:showCatName val="0"/>
          <c:showSerName val="0"/>
          <c:showPercent val="0"/>
          <c:showBubbleSize val="0"/>
        </c:dLbls>
        <c:gapWidth val="150"/>
        <c:overlap val="100"/>
        <c:axId val="642645512"/>
        <c:axId val="642639752"/>
      </c:barChart>
      <c:catAx>
        <c:axId val="642645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TZ"/>
          </a:p>
        </c:txPr>
        <c:crossAx val="642639752"/>
        <c:crosses val="autoZero"/>
        <c:auto val="1"/>
        <c:lblAlgn val="ctr"/>
        <c:lblOffset val="100"/>
        <c:noMultiLvlLbl val="0"/>
      </c:catAx>
      <c:valAx>
        <c:axId val="642639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642645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T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386963123660252E-2"/>
          <c:y val="2.7890137328339577E-2"/>
          <c:w val="0.66992597872244808"/>
          <c:h val="0.857478152309613"/>
        </c:manualLayout>
      </c:layout>
      <c:barChart>
        <c:barDir val="col"/>
        <c:grouping val="stacked"/>
        <c:varyColors val="0"/>
        <c:ser>
          <c:idx val="0"/>
          <c:order val="0"/>
          <c:tx>
            <c:strRef>
              <c:f>Sheet1!$A$2</c:f>
              <c:strCache>
                <c:ptCount val="1"/>
                <c:pt idx="0">
                  <c:v>Hospitals</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Sheet1!$B$2:$C$2</c:f>
              <c:numCache>
                <c:formatCode>0.00%</c:formatCode>
                <c:ptCount val="2"/>
                <c:pt idx="0">
                  <c:v>0.29499999999999998</c:v>
                </c:pt>
                <c:pt idx="1">
                  <c:v>0.32200000000000001</c:v>
                </c:pt>
              </c:numCache>
            </c:numRef>
          </c:val>
          <c:extLst>
            <c:ext xmlns:c16="http://schemas.microsoft.com/office/drawing/2014/chart" uri="{C3380CC4-5D6E-409C-BE32-E72D297353CC}">
              <c16:uniqueId val="{00000000-9209-40E9-9FD0-77CE32155239}"/>
            </c:ext>
          </c:extLst>
        </c:ser>
        <c:ser>
          <c:idx val="1"/>
          <c:order val="1"/>
          <c:tx>
            <c:strRef>
              <c:f>Sheet1!$A$3</c:f>
              <c:strCache>
                <c:ptCount val="1"/>
                <c:pt idx="0">
                  <c:v>Health centers</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Sheet1!$B$3:$C$3</c:f>
              <c:numCache>
                <c:formatCode>0.00%</c:formatCode>
                <c:ptCount val="2"/>
                <c:pt idx="0">
                  <c:v>0.13700000000000001</c:v>
                </c:pt>
                <c:pt idx="1">
                  <c:v>0.23100000000000001</c:v>
                </c:pt>
              </c:numCache>
            </c:numRef>
          </c:val>
          <c:extLst>
            <c:ext xmlns:c16="http://schemas.microsoft.com/office/drawing/2014/chart" uri="{C3380CC4-5D6E-409C-BE32-E72D297353CC}">
              <c16:uniqueId val="{00000001-9209-40E9-9FD0-77CE32155239}"/>
            </c:ext>
          </c:extLst>
        </c:ser>
        <c:ser>
          <c:idx val="2"/>
          <c:order val="2"/>
          <c:tx>
            <c:strRef>
              <c:f>Sheet1!$A$4</c:f>
              <c:strCache>
                <c:ptCount val="1"/>
                <c:pt idx="0">
                  <c:v>Dispensaries</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Sheet1!$B$4:$C$4</c:f>
              <c:numCache>
                <c:formatCode>0.00%</c:formatCode>
                <c:ptCount val="2"/>
                <c:pt idx="0">
                  <c:v>8.0000000000000002E-3</c:v>
                </c:pt>
                <c:pt idx="1">
                  <c:v>0.06</c:v>
                </c:pt>
              </c:numCache>
            </c:numRef>
          </c:val>
          <c:extLst>
            <c:ext xmlns:c16="http://schemas.microsoft.com/office/drawing/2014/chart" uri="{C3380CC4-5D6E-409C-BE32-E72D297353CC}">
              <c16:uniqueId val="{00000003-9209-40E9-9FD0-77CE32155239}"/>
            </c:ext>
          </c:extLst>
        </c:ser>
        <c:dLbls>
          <c:showLegendKey val="0"/>
          <c:showVal val="0"/>
          <c:showCatName val="0"/>
          <c:showSerName val="0"/>
          <c:showPercent val="0"/>
          <c:showBubbleSize val="0"/>
        </c:dLbls>
        <c:gapWidth val="150"/>
        <c:overlap val="100"/>
        <c:axId val="358214592"/>
        <c:axId val="358210992"/>
      </c:barChart>
      <c:catAx>
        <c:axId val="35821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358210992"/>
        <c:crosses val="autoZero"/>
        <c:auto val="1"/>
        <c:lblAlgn val="ctr"/>
        <c:lblOffset val="100"/>
        <c:noMultiLvlLbl val="0"/>
      </c:catAx>
      <c:valAx>
        <c:axId val="358210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3582145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T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All facilities</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2"/>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Sheet1!$B$2:$C$2</c:f>
              <c:numCache>
                <c:formatCode>0.0</c:formatCode>
                <c:ptCount val="2"/>
                <c:pt idx="0">
                  <c:v>303.10000000000002</c:v>
                </c:pt>
                <c:pt idx="1">
                  <c:v>174</c:v>
                </c:pt>
              </c:numCache>
            </c:numRef>
          </c:val>
          <c:extLst>
            <c:ext xmlns:c16="http://schemas.microsoft.com/office/drawing/2014/chart" uri="{C3380CC4-5D6E-409C-BE32-E72D297353CC}">
              <c16:uniqueId val="{00000000-9209-40E9-9FD0-77CE32155239}"/>
            </c:ext>
          </c:extLst>
        </c:ser>
        <c:dLbls>
          <c:showLegendKey val="0"/>
          <c:showVal val="0"/>
          <c:showCatName val="0"/>
          <c:showSerName val="0"/>
          <c:showPercent val="0"/>
          <c:showBubbleSize val="0"/>
        </c:dLbls>
        <c:gapWidth val="150"/>
        <c:overlap val="100"/>
        <c:axId val="358214592"/>
        <c:axId val="358210992"/>
      </c:barChart>
      <c:catAx>
        <c:axId val="35821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358210992"/>
        <c:crosses val="autoZero"/>
        <c:auto val="1"/>
        <c:lblAlgn val="ctr"/>
        <c:lblOffset val="100"/>
        <c:noMultiLvlLbl val="0"/>
      </c:catAx>
      <c:valAx>
        <c:axId val="358210992"/>
        <c:scaling>
          <c:orientation val="minMax"/>
          <c:max val="5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358214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T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Sheet1!$E$6</c:f>
              <c:strCache>
                <c:ptCount val="1"/>
                <c:pt idx="0">
                  <c:v>MMR</c:v>
                </c:pt>
              </c:strCache>
            </c:strRef>
          </c:tx>
          <c:spPr>
            <a:solidFill>
              <a:srgbClr val="00B0F0"/>
            </a:solidFill>
            <a:ln>
              <a:noFill/>
            </a:ln>
            <a:effectLst/>
          </c:spPr>
          <c:invertIfNegative val="0"/>
          <c:dLbls>
            <c:spPr>
              <a:solidFill>
                <a:schemeClr val="tx1"/>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T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FF0000"/>
                </a:solidFill>
                <a:prstDash val="sysDot"/>
                <a:tailEnd type="stealth"/>
              </a:ln>
              <a:effectLst/>
            </c:spPr>
            <c:trendlineType val="exp"/>
            <c:dispRSqr val="0"/>
            <c:dispEq val="0"/>
          </c:trendline>
          <c:cat>
            <c:strRef>
              <c:f>Sheet1!$D$7:$D$16</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Sheet1!$E$7:$E$16</c:f>
              <c:numCache>
                <c:formatCode>General</c:formatCode>
                <c:ptCount val="10"/>
                <c:pt idx="0">
                  <c:v>303</c:v>
                </c:pt>
                <c:pt idx="1">
                  <c:v>281</c:v>
                </c:pt>
                <c:pt idx="2">
                  <c:v>277</c:v>
                </c:pt>
                <c:pt idx="3">
                  <c:v>265</c:v>
                </c:pt>
                <c:pt idx="4">
                  <c:v>244</c:v>
                </c:pt>
                <c:pt idx="5">
                  <c:v>174</c:v>
                </c:pt>
                <c:pt idx="6">
                  <c:v>162</c:v>
                </c:pt>
                <c:pt idx="7">
                  <c:v>154</c:v>
                </c:pt>
                <c:pt idx="8">
                  <c:v>127</c:v>
                </c:pt>
                <c:pt idx="9">
                  <c:v>145</c:v>
                </c:pt>
              </c:numCache>
            </c:numRef>
          </c:val>
          <c:extLst>
            <c:ext xmlns:c16="http://schemas.microsoft.com/office/drawing/2014/chart" uri="{C3380CC4-5D6E-409C-BE32-E72D297353CC}">
              <c16:uniqueId val="{00000001-0134-0343-B046-72D3970D1B04}"/>
            </c:ext>
          </c:extLst>
        </c:ser>
        <c:dLbls>
          <c:dLblPos val="ctr"/>
          <c:showLegendKey val="0"/>
          <c:showVal val="1"/>
          <c:showCatName val="0"/>
          <c:showSerName val="0"/>
          <c:showPercent val="0"/>
          <c:showBubbleSize val="0"/>
        </c:dLbls>
        <c:gapWidth val="219"/>
        <c:overlap val="-27"/>
        <c:axId val="1600477727"/>
        <c:axId val="1447777615"/>
      </c:barChart>
      <c:catAx>
        <c:axId val="1600477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TZ"/>
          </a:p>
        </c:txPr>
        <c:crossAx val="1447777615"/>
        <c:crosses val="autoZero"/>
        <c:auto val="1"/>
        <c:lblAlgn val="ctr"/>
        <c:lblOffset val="100"/>
        <c:noMultiLvlLbl val="0"/>
      </c:catAx>
      <c:valAx>
        <c:axId val="1447777615"/>
        <c:scaling>
          <c:orientation val="minMax"/>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TZ"/>
          </a:p>
        </c:txPr>
        <c:crossAx val="16004777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T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All facilities</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Sheet1!$B$2:$C$2</c:f>
              <c:numCache>
                <c:formatCode>0.0</c:formatCode>
                <c:ptCount val="2"/>
                <c:pt idx="0">
                  <c:v>14.4</c:v>
                </c:pt>
                <c:pt idx="1">
                  <c:v>6</c:v>
                </c:pt>
              </c:numCache>
            </c:numRef>
          </c:val>
          <c:extLst>
            <c:ext xmlns:c16="http://schemas.microsoft.com/office/drawing/2014/chart" uri="{C3380CC4-5D6E-409C-BE32-E72D297353CC}">
              <c16:uniqueId val="{00000000-9209-40E9-9FD0-77CE32155239}"/>
            </c:ext>
          </c:extLst>
        </c:ser>
        <c:dLbls>
          <c:showLegendKey val="0"/>
          <c:showVal val="0"/>
          <c:showCatName val="0"/>
          <c:showSerName val="0"/>
          <c:showPercent val="0"/>
          <c:showBubbleSize val="0"/>
        </c:dLbls>
        <c:gapWidth val="150"/>
        <c:overlap val="100"/>
        <c:axId val="358214592"/>
        <c:axId val="358210992"/>
      </c:barChart>
      <c:catAx>
        <c:axId val="35821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358210992"/>
        <c:crosses val="autoZero"/>
        <c:auto val="1"/>
        <c:lblAlgn val="ctr"/>
        <c:lblOffset val="100"/>
        <c:noMultiLvlLbl val="0"/>
      </c:catAx>
      <c:valAx>
        <c:axId val="358210992"/>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358214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TZ"/>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All facilities</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2013</c:v>
                </c:pt>
                <c:pt idx="1">
                  <c:v>2018</c:v>
                </c:pt>
              </c:strCache>
            </c:strRef>
          </c:cat>
          <c:val>
            <c:numRef>
              <c:f>Sheet1!$B$2:$C$2</c:f>
              <c:numCache>
                <c:formatCode>0.0</c:formatCode>
                <c:ptCount val="2"/>
                <c:pt idx="0">
                  <c:v>10.7</c:v>
                </c:pt>
                <c:pt idx="1">
                  <c:v>7.6</c:v>
                </c:pt>
              </c:numCache>
            </c:numRef>
          </c:val>
          <c:extLst>
            <c:ext xmlns:c16="http://schemas.microsoft.com/office/drawing/2014/chart" uri="{C3380CC4-5D6E-409C-BE32-E72D297353CC}">
              <c16:uniqueId val="{00000000-CA27-4A0B-B19C-B2A2532E85B9}"/>
            </c:ext>
          </c:extLst>
        </c:ser>
        <c:dLbls>
          <c:showLegendKey val="0"/>
          <c:showVal val="0"/>
          <c:showCatName val="0"/>
          <c:showSerName val="0"/>
          <c:showPercent val="0"/>
          <c:showBubbleSize val="0"/>
        </c:dLbls>
        <c:gapWidth val="150"/>
        <c:overlap val="100"/>
        <c:axId val="358214592"/>
        <c:axId val="358210992"/>
      </c:barChart>
      <c:catAx>
        <c:axId val="35821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358210992"/>
        <c:crosses val="autoZero"/>
        <c:auto val="1"/>
        <c:lblAlgn val="ctr"/>
        <c:lblOffset val="100"/>
        <c:noMultiLvlLbl val="0"/>
      </c:catAx>
      <c:valAx>
        <c:axId val="358210992"/>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TZ"/>
          </a:p>
        </c:txPr>
        <c:crossAx val="358214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TZ"/>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360" b="0" i="0" u="none" strike="noStrike" kern="1200" spc="0" baseline="0">
                <a:solidFill>
                  <a:schemeClr val="tx1">
                    <a:lumMod val="65000"/>
                    <a:lumOff val="35000"/>
                  </a:schemeClr>
                </a:solidFill>
                <a:latin typeface="+mn-lt"/>
                <a:ea typeface="+mn-ea"/>
                <a:cs typeface="+mn-cs"/>
              </a:defRPr>
            </a:pPr>
            <a:r>
              <a:rPr lang="en-US" dirty="0"/>
              <a:t>The</a:t>
            </a:r>
            <a:r>
              <a:rPr lang="en-US" baseline="0" dirty="0"/>
              <a:t> Trend of MMR</a:t>
            </a:r>
            <a:r>
              <a:rPr lang="en-US" dirty="0"/>
              <a:t> /100,000 (1996 -2022)</a:t>
            </a:r>
          </a:p>
        </c:rich>
      </c:tx>
      <c:overlay val="0"/>
      <c:spPr>
        <a:noFill/>
        <a:ln>
          <a:noFill/>
        </a:ln>
        <a:effectLst/>
      </c:spPr>
      <c:txPr>
        <a:bodyPr rot="0" spcFirstLastPara="1" vertOverflow="ellipsis" vert="horz" wrap="square" anchor="ctr" anchorCtr="1"/>
        <a:lstStyle/>
        <a:p>
          <a:pPr>
            <a:defRPr sz="3360" b="0" i="0" u="none" strike="noStrike" kern="1200" spc="0" baseline="0">
              <a:solidFill>
                <a:schemeClr val="tx1">
                  <a:lumMod val="65000"/>
                  <a:lumOff val="35000"/>
                </a:schemeClr>
              </a:solidFill>
              <a:latin typeface="+mn-lt"/>
              <a:ea typeface="+mn-ea"/>
              <a:cs typeface="+mn-cs"/>
            </a:defRPr>
          </a:pPr>
          <a:endParaRPr lang="en-TZ"/>
        </a:p>
      </c:txPr>
    </c:title>
    <c:autoTitleDeleted val="0"/>
    <c:plotArea>
      <c:layout>
        <c:manualLayout>
          <c:layoutTarget val="inner"/>
          <c:xMode val="edge"/>
          <c:yMode val="edge"/>
          <c:x val="4.7944140512935551E-2"/>
          <c:y val="0.12818264840182647"/>
          <c:w val="0.92852644436903753"/>
          <c:h val="0.78006112249667425"/>
        </c:manualLayout>
      </c:layout>
      <c:lineChart>
        <c:grouping val="standard"/>
        <c:varyColors val="0"/>
        <c:ser>
          <c:idx val="0"/>
          <c:order val="0"/>
          <c:tx>
            <c:strRef>
              <c:f>Sheet8!$B$1</c:f>
              <c:strCache>
                <c:ptCount val="1"/>
                <c:pt idx="0">
                  <c:v>MMR</c:v>
                </c:pt>
              </c:strCache>
            </c:strRef>
          </c:tx>
          <c:spPr>
            <a:ln w="28575" cap="rnd">
              <a:solidFill>
                <a:schemeClr val="accent1"/>
              </a:solidFill>
              <a:round/>
            </a:ln>
            <a:effectLst/>
          </c:spPr>
          <c:marker>
            <c:symbol val="none"/>
          </c:marker>
          <c:dLbls>
            <c:dLbl>
              <c:idx val="0"/>
              <c:layout>
                <c:manualLayout>
                  <c:x val="-3.8009055190658808E-2"/>
                  <c:y val="-3.6529680365296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9E-4814-A132-BCE7F660E0BF}"/>
                </c:ext>
              </c:extLst>
            </c:dLbl>
            <c:dLbl>
              <c:idx val="1"/>
              <c:layout>
                <c:manualLayout>
                  <c:x val="-2.8959280145263853E-2"/>
                  <c:y val="-2.9223744292237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9E-4814-A132-BCE7F660E0BF}"/>
                </c:ext>
              </c:extLst>
            </c:dLbl>
            <c:dLbl>
              <c:idx val="2"/>
              <c:layout>
                <c:manualLayout>
                  <c:x val="-3.2579190163421833E-2"/>
                  <c:y val="3.6529680365296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9E-4814-A132-BCE7F660E0BF}"/>
                </c:ext>
              </c:extLst>
            </c:dLbl>
            <c:dLbl>
              <c:idx val="3"/>
              <c:layout>
                <c:manualLayout>
                  <c:x val="-2.1719460108947892E-2"/>
                  <c:y val="-4.0182648401826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9E-4814-A132-BCE7F660E0BF}"/>
                </c:ext>
              </c:extLst>
            </c:dLbl>
            <c:dLbl>
              <c:idx val="4"/>
              <c:layout>
                <c:manualLayout>
                  <c:x val="-3.6199100181579817E-3"/>
                  <c:y val="-7.30593607305936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19E-4814-A132-BCE7F660E0BF}"/>
                </c:ext>
              </c:extLst>
            </c:dLbl>
            <c:spPr>
              <a:noFill/>
              <a:ln>
                <a:noFill/>
              </a:ln>
              <a:effectLst/>
            </c:spPr>
            <c:txPr>
              <a:bodyPr rot="0" spcFirstLastPara="1" vertOverflow="ellipsis" vert="horz" wrap="square" anchor="ctr" anchorCtr="1"/>
              <a:lstStyle/>
              <a:p>
                <a:pPr>
                  <a:defRPr sz="2800" b="0" i="0" u="none" strike="noStrike" kern="1200" baseline="0">
                    <a:solidFill>
                      <a:srgbClr val="FF0000"/>
                    </a:solidFill>
                    <a:latin typeface="+mn-lt"/>
                    <a:ea typeface="+mn-ea"/>
                    <a:cs typeface="+mn-cs"/>
                  </a:defRPr>
                </a:pPr>
                <a:endParaRPr lang="en-T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Sheet8!$A$2:$A$6</c:f>
              <c:numCache>
                <c:formatCode>General</c:formatCode>
                <c:ptCount val="5"/>
                <c:pt idx="0">
                  <c:v>1996</c:v>
                </c:pt>
                <c:pt idx="1">
                  <c:v>2004</c:v>
                </c:pt>
                <c:pt idx="2">
                  <c:v>2010</c:v>
                </c:pt>
                <c:pt idx="3">
                  <c:v>2015</c:v>
                </c:pt>
                <c:pt idx="4">
                  <c:v>2022</c:v>
                </c:pt>
              </c:numCache>
            </c:numRef>
          </c:cat>
          <c:val>
            <c:numRef>
              <c:f>Sheet8!$B$2:$B$6</c:f>
              <c:numCache>
                <c:formatCode>General</c:formatCode>
                <c:ptCount val="5"/>
                <c:pt idx="0">
                  <c:v>529</c:v>
                </c:pt>
                <c:pt idx="1">
                  <c:v>578</c:v>
                </c:pt>
                <c:pt idx="2">
                  <c:v>454</c:v>
                </c:pt>
                <c:pt idx="3">
                  <c:v>556</c:v>
                </c:pt>
                <c:pt idx="4">
                  <c:v>104</c:v>
                </c:pt>
              </c:numCache>
            </c:numRef>
          </c:val>
          <c:smooth val="0"/>
          <c:extLst>
            <c:ext xmlns:c16="http://schemas.microsoft.com/office/drawing/2014/chart" uri="{C3380CC4-5D6E-409C-BE32-E72D297353CC}">
              <c16:uniqueId val="{00000005-E19E-4814-A132-BCE7F660E0BF}"/>
            </c:ext>
          </c:extLst>
        </c:ser>
        <c:dLbls>
          <c:showLegendKey val="0"/>
          <c:showVal val="0"/>
          <c:showCatName val="0"/>
          <c:showSerName val="0"/>
          <c:showPercent val="0"/>
          <c:showBubbleSize val="0"/>
        </c:dLbls>
        <c:smooth val="0"/>
        <c:axId val="887681679"/>
        <c:axId val="887690319"/>
      </c:lineChart>
      <c:catAx>
        <c:axId val="887681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TZ"/>
          </a:p>
        </c:txPr>
        <c:crossAx val="887690319"/>
        <c:crosses val="autoZero"/>
        <c:auto val="1"/>
        <c:lblAlgn val="ctr"/>
        <c:lblOffset val="100"/>
        <c:noMultiLvlLbl val="0"/>
      </c:catAx>
      <c:valAx>
        <c:axId val="887690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TZ"/>
          </a:p>
        </c:txPr>
        <c:crossAx val="887681679"/>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T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_rels/data12.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ata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8.svg"/><Relationship Id="rId1" Type="http://schemas.openxmlformats.org/officeDocument/2006/relationships/image" Target="../media/image50.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ata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8.svg"/><Relationship Id="rId1" Type="http://schemas.openxmlformats.org/officeDocument/2006/relationships/image" Target="../media/image50.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F23E34-DA58-449F-A436-634942870FF2}"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0CFF7191-08BA-40F8-8CB4-6A6D5E2BF730}">
      <dgm:prSet/>
      <dgm:spPr/>
      <dgm:t>
        <a:bodyPr/>
        <a:lstStyle/>
        <a:p>
          <a:r>
            <a:rPr lang="en-TZ">
              <a:solidFill>
                <a:schemeClr val="tx2"/>
              </a:solidFill>
            </a:rPr>
            <a:t>Overview of Kigoma MRH Program</a:t>
          </a:r>
          <a:endParaRPr lang="en-US">
            <a:solidFill>
              <a:schemeClr val="tx2"/>
            </a:solidFill>
          </a:endParaRPr>
        </a:p>
      </dgm:t>
    </dgm:pt>
    <dgm:pt modelId="{627659EA-C0E0-4ED0-B7FD-6FC979566C51}" type="parTrans" cxnId="{6A0B2EAF-A93F-4EAF-BAFC-C725A0B46154}">
      <dgm:prSet/>
      <dgm:spPr/>
      <dgm:t>
        <a:bodyPr/>
        <a:lstStyle/>
        <a:p>
          <a:endParaRPr lang="en-US"/>
        </a:p>
      </dgm:t>
    </dgm:pt>
    <dgm:pt modelId="{8A85976E-D4F7-47A5-8328-853A3B6BB2EC}" type="sibTrans" cxnId="{6A0B2EAF-A93F-4EAF-BAFC-C725A0B46154}">
      <dgm:prSet/>
      <dgm:spPr/>
      <dgm:t>
        <a:bodyPr/>
        <a:lstStyle/>
        <a:p>
          <a:endParaRPr lang="en-US"/>
        </a:p>
      </dgm:t>
    </dgm:pt>
    <dgm:pt modelId="{F14CF94E-860C-4991-9F93-9497DF7D0AE0}">
      <dgm:prSet/>
      <dgm:spPr/>
      <dgm:t>
        <a:bodyPr/>
        <a:lstStyle/>
        <a:p>
          <a:r>
            <a:rPr lang="en-TZ">
              <a:solidFill>
                <a:schemeClr val="tx2"/>
              </a:solidFill>
            </a:rPr>
            <a:t>Strategies </a:t>
          </a:r>
          <a:endParaRPr lang="en-US">
            <a:solidFill>
              <a:schemeClr val="tx2"/>
            </a:solidFill>
          </a:endParaRPr>
        </a:p>
      </dgm:t>
    </dgm:pt>
    <dgm:pt modelId="{C8AC8683-39F2-4CFE-B70D-3715BB29FE91}" type="parTrans" cxnId="{AF34EF42-C024-4BD2-B4BB-58277DD2DE5A}">
      <dgm:prSet/>
      <dgm:spPr/>
      <dgm:t>
        <a:bodyPr/>
        <a:lstStyle/>
        <a:p>
          <a:endParaRPr lang="en-US"/>
        </a:p>
      </dgm:t>
    </dgm:pt>
    <dgm:pt modelId="{FBA88C58-451F-4E6F-BA6D-BCEFFD998521}" type="sibTrans" cxnId="{AF34EF42-C024-4BD2-B4BB-58277DD2DE5A}">
      <dgm:prSet/>
      <dgm:spPr/>
      <dgm:t>
        <a:bodyPr/>
        <a:lstStyle/>
        <a:p>
          <a:endParaRPr lang="en-US"/>
        </a:p>
      </dgm:t>
    </dgm:pt>
    <dgm:pt modelId="{DE1E7457-6D33-4C9B-ACB1-7B8A8E02C562}">
      <dgm:prSet/>
      <dgm:spPr/>
      <dgm:t>
        <a:bodyPr/>
        <a:lstStyle/>
        <a:p>
          <a:r>
            <a:rPr lang="en-TZ">
              <a:solidFill>
                <a:schemeClr val="tx2"/>
              </a:solidFill>
            </a:rPr>
            <a:t>Select Results</a:t>
          </a:r>
          <a:endParaRPr lang="en-US">
            <a:solidFill>
              <a:schemeClr val="tx2"/>
            </a:solidFill>
          </a:endParaRPr>
        </a:p>
      </dgm:t>
    </dgm:pt>
    <dgm:pt modelId="{C06F8AAB-F99B-4664-99AD-832D7015FBE6}" type="parTrans" cxnId="{F80A2E07-A306-4A43-9763-44CCDB6DCAFD}">
      <dgm:prSet/>
      <dgm:spPr/>
      <dgm:t>
        <a:bodyPr/>
        <a:lstStyle/>
        <a:p>
          <a:endParaRPr lang="en-US"/>
        </a:p>
      </dgm:t>
    </dgm:pt>
    <dgm:pt modelId="{AEFB562D-9E66-416F-996D-5F72D69F4BED}" type="sibTrans" cxnId="{F80A2E07-A306-4A43-9763-44CCDB6DCAFD}">
      <dgm:prSet/>
      <dgm:spPr/>
      <dgm:t>
        <a:bodyPr/>
        <a:lstStyle/>
        <a:p>
          <a:endParaRPr lang="en-US"/>
        </a:p>
      </dgm:t>
    </dgm:pt>
    <dgm:pt modelId="{101A6ADE-A17D-4077-8866-DCD4F869DC87}">
      <dgm:prSet/>
      <dgm:spPr/>
      <dgm:t>
        <a:bodyPr/>
        <a:lstStyle/>
        <a:p>
          <a:r>
            <a:rPr lang="en-TZ">
              <a:solidFill>
                <a:schemeClr val="tx2"/>
              </a:solidFill>
            </a:rPr>
            <a:t>Lessons learned</a:t>
          </a:r>
          <a:endParaRPr lang="en-US">
            <a:solidFill>
              <a:schemeClr val="tx2"/>
            </a:solidFill>
          </a:endParaRPr>
        </a:p>
      </dgm:t>
    </dgm:pt>
    <dgm:pt modelId="{5F715471-16E1-4DC8-A6A8-34321838D44B}" type="parTrans" cxnId="{8B5DD610-0B61-4C57-BA29-6F3E3934C957}">
      <dgm:prSet/>
      <dgm:spPr/>
      <dgm:t>
        <a:bodyPr/>
        <a:lstStyle/>
        <a:p>
          <a:endParaRPr lang="en-US"/>
        </a:p>
      </dgm:t>
    </dgm:pt>
    <dgm:pt modelId="{798DA1A4-0025-40E7-B103-D14CE9FD2EC3}" type="sibTrans" cxnId="{8B5DD610-0B61-4C57-BA29-6F3E3934C957}">
      <dgm:prSet/>
      <dgm:spPr/>
      <dgm:t>
        <a:bodyPr/>
        <a:lstStyle/>
        <a:p>
          <a:endParaRPr lang="en-US"/>
        </a:p>
      </dgm:t>
    </dgm:pt>
    <dgm:pt modelId="{C7210812-2509-436E-AA8A-8CEBDE7D33B2}">
      <dgm:prSet/>
      <dgm:spPr/>
      <dgm:t>
        <a:bodyPr/>
        <a:lstStyle/>
        <a:p>
          <a:r>
            <a:rPr lang="en-TZ" dirty="0">
              <a:solidFill>
                <a:schemeClr val="tx2"/>
              </a:solidFill>
            </a:rPr>
            <a:t>Program implications for Tanzania</a:t>
          </a:r>
          <a:endParaRPr lang="en-US" dirty="0">
            <a:solidFill>
              <a:schemeClr val="tx2"/>
            </a:solidFill>
          </a:endParaRPr>
        </a:p>
      </dgm:t>
    </dgm:pt>
    <dgm:pt modelId="{EB406331-0BF8-427B-BAA0-C8BB99455186}" type="parTrans" cxnId="{70994D15-5AA4-49B1-BC7D-C54E64EBCDEC}">
      <dgm:prSet/>
      <dgm:spPr/>
      <dgm:t>
        <a:bodyPr/>
        <a:lstStyle/>
        <a:p>
          <a:endParaRPr lang="en-US"/>
        </a:p>
      </dgm:t>
    </dgm:pt>
    <dgm:pt modelId="{483A92E0-19AB-4049-82A0-03C12421D5DE}" type="sibTrans" cxnId="{70994D15-5AA4-49B1-BC7D-C54E64EBCDEC}">
      <dgm:prSet/>
      <dgm:spPr/>
      <dgm:t>
        <a:bodyPr/>
        <a:lstStyle/>
        <a:p>
          <a:endParaRPr lang="en-US"/>
        </a:p>
      </dgm:t>
    </dgm:pt>
    <dgm:pt modelId="{F7CB05A9-26AB-FF4C-B225-DBD7D3AAADC3}">
      <dgm:prSet/>
      <dgm:spPr/>
      <dgm:t>
        <a:bodyPr/>
        <a:lstStyle/>
        <a:p>
          <a:r>
            <a:rPr lang="en-GB" dirty="0">
              <a:solidFill>
                <a:schemeClr val="tx2"/>
              </a:solidFill>
            </a:rPr>
            <a:t>Sustainability approaches</a:t>
          </a:r>
        </a:p>
      </dgm:t>
    </dgm:pt>
    <dgm:pt modelId="{92380D41-3713-B148-BB44-CC33AAB781E9}" type="parTrans" cxnId="{314F0F3A-994E-F147-99F7-A8306543C2C7}">
      <dgm:prSet/>
      <dgm:spPr/>
      <dgm:t>
        <a:bodyPr/>
        <a:lstStyle/>
        <a:p>
          <a:endParaRPr lang="en-GB"/>
        </a:p>
      </dgm:t>
    </dgm:pt>
    <dgm:pt modelId="{51F0EA3D-7DCB-9743-9374-CFC90C1D52C9}" type="sibTrans" cxnId="{314F0F3A-994E-F147-99F7-A8306543C2C7}">
      <dgm:prSet/>
      <dgm:spPr/>
      <dgm:t>
        <a:bodyPr/>
        <a:lstStyle/>
        <a:p>
          <a:endParaRPr lang="en-GB"/>
        </a:p>
      </dgm:t>
    </dgm:pt>
    <dgm:pt modelId="{CFECC642-DF80-D347-B91C-6BCF29C6736E}" type="pres">
      <dgm:prSet presAssocID="{EDF23E34-DA58-449F-A436-634942870FF2}" presName="linear" presStyleCnt="0">
        <dgm:presLayoutVars>
          <dgm:animLvl val="lvl"/>
          <dgm:resizeHandles val="exact"/>
        </dgm:presLayoutVars>
      </dgm:prSet>
      <dgm:spPr/>
    </dgm:pt>
    <dgm:pt modelId="{AE46656B-6212-8B41-A13A-CDCDEE76F132}" type="pres">
      <dgm:prSet presAssocID="{0CFF7191-08BA-40F8-8CB4-6A6D5E2BF730}" presName="parentText" presStyleLbl="node1" presStyleIdx="0" presStyleCnt="6">
        <dgm:presLayoutVars>
          <dgm:chMax val="0"/>
          <dgm:bulletEnabled val="1"/>
        </dgm:presLayoutVars>
      </dgm:prSet>
      <dgm:spPr/>
    </dgm:pt>
    <dgm:pt modelId="{CBDB2A90-498D-654C-BFBF-2F29310ABE9E}" type="pres">
      <dgm:prSet presAssocID="{8A85976E-D4F7-47A5-8328-853A3B6BB2EC}" presName="spacer" presStyleCnt="0"/>
      <dgm:spPr/>
    </dgm:pt>
    <dgm:pt modelId="{CA109C21-D38E-FF48-BA6C-4DA9EBD7B6A0}" type="pres">
      <dgm:prSet presAssocID="{F14CF94E-860C-4991-9F93-9497DF7D0AE0}" presName="parentText" presStyleLbl="node1" presStyleIdx="1" presStyleCnt="6">
        <dgm:presLayoutVars>
          <dgm:chMax val="0"/>
          <dgm:bulletEnabled val="1"/>
        </dgm:presLayoutVars>
      </dgm:prSet>
      <dgm:spPr/>
    </dgm:pt>
    <dgm:pt modelId="{33A6B282-D677-2945-9E89-25A2F533E6B8}" type="pres">
      <dgm:prSet presAssocID="{FBA88C58-451F-4E6F-BA6D-BCEFFD998521}" presName="spacer" presStyleCnt="0"/>
      <dgm:spPr/>
    </dgm:pt>
    <dgm:pt modelId="{267BB36F-8440-7343-BF1A-0F1212824505}" type="pres">
      <dgm:prSet presAssocID="{F7CB05A9-26AB-FF4C-B225-DBD7D3AAADC3}" presName="parentText" presStyleLbl="node1" presStyleIdx="2" presStyleCnt="6">
        <dgm:presLayoutVars>
          <dgm:chMax val="0"/>
          <dgm:bulletEnabled val="1"/>
        </dgm:presLayoutVars>
      </dgm:prSet>
      <dgm:spPr/>
    </dgm:pt>
    <dgm:pt modelId="{BC648493-A2D8-F742-A79A-69B24BE643D2}" type="pres">
      <dgm:prSet presAssocID="{51F0EA3D-7DCB-9743-9374-CFC90C1D52C9}" presName="spacer" presStyleCnt="0"/>
      <dgm:spPr/>
    </dgm:pt>
    <dgm:pt modelId="{B63223C6-CE17-5840-AE2F-D4513770362D}" type="pres">
      <dgm:prSet presAssocID="{DE1E7457-6D33-4C9B-ACB1-7B8A8E02C562}" presName="parentText" presStyleLbl="node1" presStyleIdx="3" presStyleCnt="6">
        <dgm:presLayoutVars>
          <dgm:chMax val="0"/>
          <dgm:bulletEnabled val="1"/>
        </dgm:presLayoutVars>
      </dgm:prSet>
      <dgm:spPr/>
    </dgm:pt>
    <dgm:pt modelId="{FFB479B2-35E7-5845-94DD-B2E908D6A20F}" type="pres">
      <dgm:prSet presAssocID="{AEFB562D-9E66-416F-996D-5F72D69F4BED}" presName="spacer" presStyleCnt="0"/>
      <dgm:spPr/>
    </dgm:pt>
    <dgm:pt modelId="{0A243ED4-5C84-2C48-924B-F456A9E1C832}" type="pres">
      <dgm:prSet presAssocID="{101A6ADE-A17D-4077-8866-DCD4F869DC87}" presName="parentText" presStyleLbl="node1" presStyleIdx="4" presStyleCnt="6">
        <dgm:presLayoutVars>
          <dgm:chMax val="0"/>
          <dgm:bulletEnabled val="1"/>
        </dgm:presLayoutVars>
      </dgm:prSet>
      <dgm:spPr/>
    </dgm:pt>
    <dgm:pt modelId="{DCE6C21B-00A1-8F44-A45B-A8C0288D7F10}" type="pres">
      <dgm:prSet presAssocID="{798DA1A4-0025-40E7-B103-D14CE9FD2EC3}" presName="spacer" presStyleCnt="0"/>
      <dgm:spPr/>
    </dgm:pt>
    <dgm:pt modelId="{19F25E11-9FC4-3A40-8FE7-C346E896663C}" type="pres">
      <dgm:prSet presAssocID="{C7210812-2509-436E-AA8A-8CEBDE7D33B2}" presName="parentText" presStyleLbl="node1" presStyleIdx="5" presStyleCnt="6">
        <dgm:presLayoutVars>
          <dgm:chMax val="0"/>
          <dgm:bulletEnabled val="1"/>
        </dgm:presLayoutVars>
      </dgm:prSet>
      <dgm:spPr/>
    </dgm:pt>
  </dgm:ptLst>
  <dgm:cxnLst>
    <dgm:cxn modelId="{F80A2E07-A306-4A43-9763-44CCDB6DCAFD}" srcId="{EDF23E34-DA58-449F-A436-634942870FF2}" destId="{DE1E7457-6D33-4C9B-ACB1-7B8A8E02C562}" srcOrd="3" destOrd="0" parTransId="{C06F8AAB-F99B-4664-99AD-832D7015FBE6}" sibTransId="{AEFB562D-9E66-416F-996D-5F72D69F4BED}"/>
    <dgm:cxn modelId="{8B5DD610-0B61-4C57-BA29-6F3E3934C957}" srcId="{EDF23E34-DA58-449F-A436-634942870FF2}" destId="{101A6ADE-A17D-4077-8866-DCD4F869DC87}" srcOrd="4" destOrd="0" parTransId="{5F715471-16E1-4DC8-A6A8-34321838D44B}" sibTransId="{798DA1A4-0025-40E7-B103-D14CE9FD2EC3}"/>
    <dgm:cxn modelId="{70994D15-5AA4-49B1-BC7D-C54E64EBCDEC}" srcId="{EDF23E34-DA58-449F-A436-634942870FF2}" destId="{C7210812-2509-436E-AA8A-8CEBDE7D33B2}" srcOrd="5" destOrd="0" parTransId="{EB406331-0BF8-427B-BAA0-C8BB99455186}" sibTransId="{483A92E0-19AB-4049-82A0-03C12421D5DE}"/>
    <dgm:cxn modelId="{314F0F3A-994E-F147-99F7-A8306543C2C7}" srcId="{EDF23E34-DA58-449F-A436-634942870FF2}" destId="{F7CB05A9-26AB-FF4C-B225-DBD7D3AAADC3}" srcOrd="2" destOrd="0" parTransId="{92380D41-3713-B148-BB44-CC33AAB781E9}" sibTransId="{51F0EA3D-7DCB-9743-9374-CFC90C1D52C9}"/>
    <dgm:cxn modelId="{AF34EF42-C024-4BD2-B4BB-58277DD2DE5A}" srcId="{EDF23E34-DA58-449F-A436-634942870FF2}" destId="{F14CF94E-860C-4991-9F93-9497DF7D0AE0}" srcOrd="1" destOrd="0" parTransId="{C8AC8683-39F2-4CFE-B70D-3715BB29FE91}" sibTransId="{FBA88C58-451F-4E6F-BA6D-BCEFFD998521}"/>
    <dgm:cxn modelId="{25ABE945-F18C-F44F-8047-318FDB001AB2}" type="presOf" srcId="{0CFF7191-08BA-40F8-8CB4-6A6D5E2BF730}" destId="{AE46656B-6212-8B41-A13A-CDCDEE76F132}" srcOrd="0" destOrd="0" presId="urn:microsoft.com/office/officeart/2005/8/layout/vList2"/>
    <dgm:cxn modelId="{33E99390-36ED-0C4E-991C-5A347E36AC3C}" type="presOf" srcId="{F7CB05A9-26AB-FF4C-B225-DBD7D3AAADC3}" destId="{267BB36F-8440-7343-BF1A-0F1212824505}" srcOrd="0" destOrd="0" presId="urn:microsoft.com/office/officeart/2005/8/layout/vList2"/>
    <dgm:cxn modelId="{6A0B2EAF-A93F-4EAF-BAFC-C725A0B46154}" srcId="{EDF23E34-DA58-449F-A436-634942870FF2}" destId="{0CFF7191-08BA-40F8-8CB4-6A6D5E2BF730}" srcOrd="0" destOrd="0" parTransId="{627659EA-C0E0-4ED0-B7FD-6FC979566C51}" sibTransId="{8A85976E-D4F7-47A5-8328-853A3B6BB2EC}"/>
    <dgm:cxn modelId="{1659BCB4-003E-C840-B101-F3AB71731BED}" type="presOf" srcId="{DE1E7457-6D33-4C9B-ACB1-7B8A8E02C562}" destId="{B63223C6-CE17-5840-AE2F-D4513770362D}" srcOrd="0" destOrd="0" presId="urn:microsoft.com/office/officeart/2005/8/layout/vList2"/>
    <dgm:cxn modelId="{000A9BBA-D8BC-A24A-AFD0-B6469F5C1C2B}" type="presOf" srcId="{101A6ADE-A17D-4077-8866-DCD4F869DC87}" destId="{0A243ED4-5C84-2C48-924B-F456A9E1C832}" srcOrd="0" destOrd="0" presId="urn:microsoft.com/office/officeart/2005/8/layout/vList2"/>
    <dgm:cxn modelId="{AA8957CA-FF6B-AC4B-9A6C-BC32E5A510C5}" type="presOf" srcId="{F14CF94E-860C-4991-9F93-9497DF7D0AE0}" destId="{CA109C21-D38E-FF48-BA6C-4DA9EBD7B6A0}" srcOrd="0" destOrd="0" presId="urn:microsoft.com/office/officeart/2005/8/layout/vList2"/>
    <dgm:cxn modelId="{9BAF92DE-786B-4240-87AF-656ED6A7B627}" type="presOf" srcId="{C7210812-2509-436E-AA8A-8CEBDE7D33B2}" destId="{19F25E11-9FC4-3A40-8FE7-C346E896663C}" srcOrd="0" destOrd="0" presId="urn:microsoft.com/office/officeart/2005/8/layout/vList2"/>
    <dgm:cxn modelId="{99C695F2-A8A1-2744-B1CD-BC0AF3763253}" type="presOf" srcId="{EDF23E34-DA58-449F-A436-634942870FF2}" destId="{CFECC642-DF80-D347-B91C-6BCF29C6736E}" srcOrd="0" destOrd="0" presId="urn:microsoft.com/office/officeart/2005/8/layout/vList2"/>
    <dgm:cxn modelId="{E5B3A4B0-4ED3-9245-8F6E-07F373A9C214}" type="presParOf" srcId="{CFECC642-DF80-D347-B91C-6BCF29C6736E}" destId="{AE46656B-6212-8B41-A13A-CDCDEE76F132}" srcOrd="0" destOrd="0" presId="urn:microsoft.com/office/officeart/2005/8/layout/vList2"/>
    <dgm:cxn modelId="{36C32B02-515A-9B4D-9F6B-40F6770C05C3}" type="presParOf" srcId="{CFECC642-DF80-D347-B91C-6BCF29C6736E}" destId="{CBDB2A90-498D-654C-BFBF-2F29310ABE9E}" srcOrd="1" destOrd="0" presId="urn:microsoft.com/office/officeart/2005/8/layout/vList2"/>
    <dgm:cxn modelId="{1A85DF38-09EA-AE4B-9675-AF5A84768CB9}" type="presParOf" srcId="{CFECC642-DF80-D347-B91C-6BCF29C6736E}" destId="{CA109C21-D38E-FF48-BA6C-4DA9EBD7B6A0}" srcOrd="2" destOrd="0" presId="urn:microsoft.com/office/officeart/2005/8/layout/vList2"/>
    <dgm:cxn modelId="{EE0A6B4A-48C5-3446-84A6-8B555C959ACC}" type="presParOf" srcId="{CFECC642-DF80-D347-B91C-6BCF29C6736E}" destId="{33A6B282-D677-2945-9E89-25A2F533E6B8}" srcOrd="3" destOrd="0" presId="urn:microsoft.com/office/officeart/2005/8/layout/vList2"/>
    <dgm:cxn modelId="{83E7A1E0-A81C-2A40-A456-4C5399084447}" type="presParOf" srcId="{CFECC642-DF80-D347-B91C-6BCF29C6736E}" destId="{267BB36F-8440-7343-BF1A-0F1212824505}" srcOrd="4" destOrd="0" presId="urn:microsoft.com/office/officeart/2005/8/layout/vList2"/>
    <dgm:cxn modelId="{83461FDB-3C04-8D41-96ED-C13F60CD7BE1}" type="presParOf" srcId="{CFECC642-DF80-D347-B91C-6BCF29C6736E}" destId="{BC648493-A2D8-F742-A79A-69B24BE643D2}" srcOrd="5" destOrd="0" presId="urn:microsoft.com/office/officeart/2005/8/layout/vList2"/>
    <dgm:cxn modelId="{CDD920AF-7971-DA45-99A0-A180CECF6D43}" type="presParOf" srcId="{CFECC642-DF80-D347-B91C-6BCF29C6736E}" destId="{B63223C6-CE17-5840-AE2F-D4513770362D}" srcOrd="6" destOrd="0" presId="urn:microsoft.com/office/officeart/2005/8/layout/vList2"/>
    <dgm:cxn modelId="{93703634-ECD6-A240-9BAB-6DD2115986A9}" type="presParOf" srcId="{CFECC642-DF80-D347-B91C-6BCF29C6736E}" destId="{FFB479B2-35E7-5845-94DD-B2E908D6A20F}" srcOrd="7" destOrd="0" presId="urn:microsoft.com/office/officeart/2005/8/layout/vList2"/>
    <dgm:cxn modelId="{2037EC41-9214-C046-AFC7-5A6C6D4659D6}" type="presParOf" srcId="{CFECC642-DF80-D347-B91C-6BCF29C6736E}" destId="{0A243ED4-5C84-2C48-924B-F456A9E1C832}" srcOrd="8" destOrd="0" presId="urn:microsoft.com/office/officeart/2005/8/layout/vList2"/>
    <dgm:cxn modelId="{06312C9C-B969-634F-834C-13BA8173D549}" type="presParOf" srcId="{CFECC642-DF80-D347-B91C-6BCF29C6736E}" destId="{DCE6C21B-00A1-8F44-A45B-A8C0288D7F10}" srcOrd="9" destOrd="0" presId="urn:microsoft.com/office/officeart/2005/8/layout/vList2"/>
    <dgm:cxn modelId="{3FC1B7DF-4B22-6B42-986E-99E58A728684}" type="presParOf" srcId="{CFECC642-DF80-D347-B91C-6BCF29C6736E}" destId="{19F25E11-9FC4-3A40-8FE7-C346E896663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E18FAA4-16F6-4504-A6AF-1B3F03BD1CD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D403AAE-356A-402C-A27D-F14923A803B8}">
      <dgm:prSet/>
      <dgm:spPr/>
      <dgm:t>
        <a:bodyPr/>
        <a:lstStyle/>
        <a:p>
          <a:r>
            <a:rPr lang="en-US"/>
            <a:t>Strong national frameworks: One Plan III, HSSP V, NSOAP, BRN, Star Rating, RBP</a:t>
          </a:r>
        </a:p>
      </dgm:t>
    </dgm:pt>
    <dgm:pt modelId="{88CF4911-49FE-4119-B4DF-6064FDE92D0F}" type="parTrans" cxnId="{77999589-F9EE-4409-80E3-51616AFA1C55}">
      <dgm:prSet/>
      <dgm:spPr/>
      <dgm:t>
        <a:bodyPr/>
        <a:lstStyle/>
        <a:p>
          <a:endParaRPr lang="en-US"/>
        </a:p>
      </dgm:t>
    </dgm:pt>
    <dgm:pt modelId="{415F6A3E-7064-4620-9DD1-B2DB9C39C560}" type="sibTrans" cxnId="{77999589-F9EE-4409-80E3-51616AFA1C55}">
      <dgm:prSet/>
      <dgm:spPr/>
      <dgm:t>
        <a:bodyPr/>
        <a:lstStyle/>
        <a:p>
          <a:endParaRPr lang="en-US"/>
        </a:p>
      </dgm:t>
    </dgm:pt>
    <dgm:pt modelId="{C75C6D51-6667-4A21-BE31-4FFC47345261}">
      <dgm:prSet/>
      <dgm:spPr/>
      <dgm:t>
        <a:bodyPr/>
        <a:lstStyle/>
        <a:p>
          <a:r>
            <a:rPr lang="en-US"/>
            <a:t>Nationwide MPDSR institutionalized and linked with DHIS2 since 2018</a:t>
          </a:r>
        </a:p>
      </dgm:t>
    </dgm:pt>
    <dgm:pt modelId="{C9BDE5A9-0664-40C5-A506-1695C75726FA}" type="parTrans" cxnId="{E99597F2-5C08-463B-B4FD-947CEDED6ECF}">
      <dgm:prSet/>
      <dgm:spPr/>
      <dgm:t>
        <a:bodyPr/>
        <a:lstStyle/>
        <a:p>
          <a:endParaRPr lang="en-US"/>
        </a:p>
      </dgm:t>
    </dgm:pt>
    <dgm:pt modelId="{021945E1-6CE1-4783-8937-6DE9BB37F78B}" type="sibTrans" cxnId="{E99597F2-5C08-463B-B4FD-947CEDED6ECF}">
      <dgm:prSet/>
      <dgm:spPr/>
      <dgm:t>
        <a:bodyPr/>
        <a:lstStyle/>
        <a:p>
          <a:endParaRPr lang="en-US"/>
        </a:p>
      </dgm:t>
    </dgm:pt>
    <dgm:pt modelId="{10C9BE04-DABE-4A9C-BBDF-A69C57FBA512}">
      <dgm:prSet/>
      <dgm:spPr/>
      <dgm:t>
        <a:bodyPr/>
        <a:lstStyle/>
        <a:p>
          <a:r>
            <a:rPr lang="en-US"/>
            <a:t>Routine national and regional performance reviews (MTR 2026)</a:t>
          </a:r>
        </a:p>
      </dgm:t>
    </dgm:pt>
    <dgm:pt modelId="{9891C26D-74FF-4F70-ABE7-9D899735E252}" type="parTrans" cxnId="{1F30483E-ECCE-4BA5-8B59-6E3DBF1FCC36}">
      <dgm:prSet/>
      <dgm:spPr/>
      <dgm:t>
        <a:bodyPr/>
        <a:lstStyle/>
        <a:p>
          <a:endParaRPr lang="en-US"/>
        </a:p>
      </dgm:t>
    </dgm:pt>
    <dgm:pt modelId="{953DD831-8E45-4680-888A-1F036894F248}" type="sibTrans" cxnId="{1F30483E-ECCE-4BA5-8B59-6E3DBF1FCC36}">
      <dgm:prSet/>
      <dgm:spPr/>
      <dgm:t>
        <a:bodyPr/>
        <a:lstStyle/>
        <a:p>
          <a:endParaRPr lang="en-US"/>
        </a:p>
      </dgm:t>
    </dgm:pt>
    <dgm:pt modelId="{A965C1FB-D8A7-466B-909F-CACF95D3CB0F}">
      <dgm:prSet/>
      <dgm:spPr/>
      <dgm:t>
        <a:bodyPr/>
        <a:lstStyle/>
        <a:p>
          <a:r>
            <a:rPr lang="en-US"/>
            <a:t>Strengthened governance across national, regional and council levels</a:t>
          </a:r>
        </a:p>
      </dgm:t>
    </dgm:pt>
    <dgm:pt modelId="{078AB09A-19BE-4EB0-9D71-D3EBD042C701}" type="parTrans" cxnId="{98EB747B-8983-4C95-8BE8-89CCEBC1CFEA}">
      <dgm:prSet/>
      <dgm:spPr/>
      <dgm:t>
        <a:bodyPr/>
        <a:lstStyle/>
        <a:p>
          <a:endParaRPr lang="en-US"/>
        </a:p>
      </dgm:t>
    </dgm:pt>
    <dgm:pt modelId="{A09DF32E-2410-4873-95EF-F178C4120BA5}" type="sibTrans" cxnId="{98EB747B-8983-4C95-8BE8-89CCEBC1CFEA}">
      <dgm:prSet/>
      <dgm:spPr/>
      <dgm:t>
        <a:bodyPr/>
        <a:lstStyle/>
        <a:p>
          <a:endParaRPr lang="en-US"/>
        </a:p>
      </dgm:t>
    </dgm:pt>
    <dgm:pt modelId="{91D96F00-056C-4E82-A7AE-1F8A967B3062}">
      <dgm:prSet/>
      <dgm:spPr/>
      <dgm:t>
        <a:bodyPr/>
        <a:lstStyle/>
        <a:p>
          <a:r>
            <a:rPr lang="en-US"/>
            <a:t>Data-driven decision making with improved feedback loops</a:t>
          </a:r>
        </a:p>
      </dgm:t>
    </dgm:pt>
    <dgm:pt modelId="{A58539D2-C646-4551-B08A-88CD9DD385DE}" type="parTrans" cxnId="{E113FE99-BEFE-485A-B5C8-6D58FF17316E}">
      <dgm:prSet/>
      <dgm:spPr/>
      <dgm:t>
        <a:bodyPr/>
        <a:lstStyle/>
        <a:p>
          <a:endParaRPr lang="en-US"/>
        </a:p>
      </dgm:t>
    </dgm:pt>
    <dgm:pt modelId="{C663E9C2-D764-4FC8-9EFB-0EBDBC5DCA04}" type="sibTrans" cxnId="{E113FE99-BEFE-485A-B5C8-6D58FF17316E}">
      <dgm:prSet/>
      <dgm:spPr/>
      <dgm:t>
        <a:bodyPr/>
        <a:lstStyle/>
        <a:p>
          <a:endParaRPr lang="en-US"/>
        </a:p>
      </dgm:t>
    </dgm:pt>
    <dgm:pt modelId="{928854CE-2534-4744-B9B3-EEC0493A2CD7}" type="pres">
      <dgm:prSet presAssocID="{FE18FAA4-16F6-4504-A6AF-1B3F03BD1CD9}" presName="root" presStyleCnt="0">
        <dgm:presLayoutVars>
          <dgm:dir/>
          <dgm:resizeHandles val="exact"/>
        </dgm:presLayoutVars>
      </dgm:prSet>
      <dgm:spPr/>
    </dgm:pt>
    <dgm:pt modelId="{4C7483E5-2D17-4D1B-B9A6-952F25817DE9}" type="pres">
      <dgm:prSet presAssocID="{BD403AAE-356A-402C-A27D-F14923A803B8}" presName="compNode" presStyleCnt="0"/>
      <dgm:spPr/>
    </dgm:pt>
    <dgm:pt modelId="{243B7BFF-914E-48E9-976E-E92907B71815}" type="pres">
      <dgm:prSet presAssocID="{BD403AAE-356A-402C-A27D-F14923A803B8}" presName="bgRect" presStyleLbl="bgShp" presStyleIdx="0" presStyleCnt="5"/>
      <dgm:spPr/>
    </dgm:pt>
    <dgm:pt modelId="{8A1756C2-6D90-43DA-8518-E500B15F9797}" type="pres">
      <dgm:prSet presAssocID="{BD403AAE-356A-402C-A27D-F14923A803B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r"/>
        </a:ext>
      </dgm:extLst>
    </dgm:pt>
    <dgm:pt modelId="{8DAC3356-33B0-4599-82B0-51472A270AD3}" type="pres">
      <dgm:prSet presAssocID="{BD403AAE-356A-402C-A27D-F14923A803B8}" presName="spaceRect" presStyleCnt="0"/>
      <dgm:spPr/>
    </dgm:pt>
    <dgm:pt modelId="{60ED2075-525A-47DC-9ABF-5102C35ECA2E}" type="pres">
      <dgm:prSet presAssocID="{BD403AAE-356A-402C-A27D-F14923A803B8}" presName="parTx" presStyleLbl="revTx" presStyleIdx="0" presStyleCnt="5">
        <dgm:presLayoutVars>
          <dgm:chMax val="0"/>
          <dgm:chPref val="0"/>
        </dgm:presLayoutVars>
      </dgm:prSet>
      <dgm:spPr/>
    </dgm:pt>
    <dgm:pt modelId="{5B8F2365-3E90-4F83-AE8B-7F2BFCBF1A02}" type="pres">
      <dgm:prSet presAssocID="{415F6A3E-7064-4620-9DD1-B2DB9C39C560}" presName="sibTrans" presStyleCnt="0"/>
      <dgm:spPr/>
    </dgm:pt>
    <dgm:pt modelId="{6F91DE93-309B-4C3D-99CF-89B0B0682EC3}" type="pres">
      <dgm:prSet presAssocID="{C75C6D51-6667-4A21-BE31-4FFC47345261}" presName="compNode" presStyleCnt="0"/>
      <dgm:spPr/>
    </dgm:pt>
    <dgm:pt modelId="{44B3C875-5A6A-4EBF-8549-A9512B97B018}" type="pres">
      <dgm:prSet presAssocID="{C75C6D51-6667-4A21-BE31-4FFC47345261}" presName="bgRect" presStyleLbl="bgShp" presStyleIdx="1" presStyleCnt="5"/>
      <dgm:spPr/>
    </dgm:pt>
    <dgm:pt modelId="{B799DC73-75C1-4BD3-885D-5A54F6E06EF4}" type="pres">
      <dgm:prSet presAssocID="{C75C6D51-6667-4A21-BE31-4FFC4734526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D46F5625-0D8B-4200-BFCC-839647987735}" type="pres">
      <dgm:prSet presAssocID="{C75C6D51-6667-4A21-BE31-4FFC47345261}" presName="spaceRect" presStyleCnt="0"/>
      <dgm:spPr/>
    </dgm:pt>
    <dgm:pt modelId="{5C6F012B-80DF-4C84-9580-CE20999F3CAD}" type="pres">
      <dgm:prSet presAssocID="{C75C6D51-6667-4A21-BE31-4FFC47345261}" presName="parTx" presStyleLbl="revTx" presStyleIdx="1" presStyleCnt="5">
        <dgm:presLayoutVars>
          <dgm:chMax val="0"/>
          <dgm:chPref val="0"/>
        </dgm:presLayoutVars>
      </dgm:prSet>
      <dgm:spPr/>
    </dgm:pt>
    <dgm:pt modelId="{470F6EC4-4482-4350-9B00-C4686E13705D}" type="pres">
      <dgm:prSet presAssocID="{021945E1-6CE1-4783-8937-6DE9BB37F78B}" presName="sibTrans" presStyleCnt="0"/>
      <dgm:spPr/>
    </dgm:pt>
    <dgm:pt modelId="{DEB025F0-6CC9-4FAB-9BE2-05A6C6A047D9}" type="pres">
      <dgm:prSet presAssocID="{10C9BE04-DABE-4A9C-BBDF-A69C57FBA512}" presName="compNode" presStyleCnt="0"/>
      <dgm:spPr/>
    </dgm:pt>
    <dgm:pt modelId="{60840948-7F99-4196-ACBC-48BF623A6F0B}" type="pres">
      <dgm:prSet presAssocID="{10C9BE04-DABE-4A9C-BBDF-A69C57FBA512}" presName="bgRect" presStyleLbl="bgShp" presStyleIdx="2" presStyleCnt="5"/>
      <dgm:spPr/>
    </dgm:pt>
    <dgm:pt modelId="{732CA80C-9B84-4B0E-9A4A-66E7ADC61663}" type="pres">
      <dgm:prSet presAssocID="{10C9BE04-DABE-4A9C-BBDF-A69C57FBA51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row Circle"/>
        </a:ext>
      </dgm:extLst>
    </dgm:pt>
    <dgm:pt modelId="{5E2E4224-6AE5-43C2-B7B1-DEBA43D8DFD0}" type="pres">
      <dgm:prSet presAssocID="{10C9BE04-DABE-4A9C-BBDF-A69C57FBA512}" presName="spaceRect" presStyleCnt="0"/>
      <dgm:spPr/>
    </dgm:pt>
    <dgm:pt modelId="{2E96293A-BCF3-42AB-BBE7-B5CA258E7943}" type="pres">
      <dgm:prSet presAssocID="{10C9BE04-DABE-4A9C-BBDF-A69C57FBA512}" presName="parTx" presStyleLbl="revTx" presStyleIdx="2" presStyleCnt="5">
        <dgm:presLayoutVars>
          <dgm:chMax val="0"/>
          <dgm:chPref val="0"/>
        </dgm:presLayoutVars>
      </dgm:prSet>
      <dgm:spPr/>
    </dgm:pt>
    <dgm:pt modelId="{F8E6F788-D5A4-4F9B-83A3-7D84F6754F30}" type="pres">
      <dgm:prSet presAssocID="{953DD831-8E45-4680-888A-1F036894F248}" presName="sibTrans" presStyleCnt="0"/>
      <dgm:spPr/>
    </dgm:pt>
    <dgm:pt modelId="{5C448ED6-9DB8-400B-9F6C-7667C59EBF5A}" type="pres">
      <dgm:prSet presAssocID="{A965C1FB-D8A7-466B-909F-CACF95D3CB0F}" presName="compNode" presStyleCnt="0"/>
      <dgm:spPr/>
    </dgm:pt>
    <dgm:pt modelId="{82D0891A-93E7-440E-803A-9E0983123F41}" type="pres">
      <dgm:prSet presAssocID="{A965C1FB-D8A7-466B-909F-CACF95D3CB0F}" presName="bgRect" presStyleLbl="bgShp" presStyleIdx="3" presStyleCnt="5"/>
      <dgm:spPr/>
    </dgm:pt>
    <dgm:pt modelId="{FFE257E0-1260-4957-A07A-6CE74B901950}" type="pres">
      <dgm:prSet presAssocID="{A965C1FB-D8A7-466B-909F-CACF95D3CB0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rk scene"/>
        </a:ext>
      </dgm:extLst>
    </dgm:pt>
    <dgm:pt modelId="{AFD71E5D-744B-4F06-AD22-5925BEE00B2B}" type="pres">
      <dgm:prSet presAssocID="{A965C1FB-D8A7-466B-909F-CACF95D3CB0F}" presName="spaceRect" presStyleCnt="0"/>
      <dgm:spPr/>
    </dgm:pt>
    <dgm:pt modelId="{15107B40-729E-40E8-9DA6-0F47A579B2DF}" type="pres">
      <dgm:prSet presAssocID="{A965C1FB-D8A7-466B-909F-CACF95D3CB0F}" presName="parTx" presStyleLbl="revTx" presStyleIdx="3" presStyleCnt="5">
        <dgm:presLayoutVars>
          <dgm:chMax val="0"/>
          <dgm:chPref val="0"/>
        </dgm:presLayoutVars>
      </dgm:prSet>
      <dgm:spPr/>
    </dgm:pt>
    <dgm:pt modelId="{090A9B19-38F3-4024-852B-8C2C81B0A50E}" type="pres">
      <dgm:prSet presAssocID="{A09DF32E-2410-4873-95EF-F178C4120BA5}" presName="sibTrans" presStyleCnt="0"/>
      <dgm:spPr/>
    </dgm:pt>
    <dgm:pt modelId="{BB0D85B1-A7E3-43CE-980E-71FC771CAAF4}" type="pres">
      <dgm:prSet presAssocID="{91D96F00-056C-4E82-A7AE-1F8A967B3062}" presName="compNode" presStyleCnt="0"/>
      <dgm:spPr/>
    </dgm:pt>
    <dgm:pt modelId="{AFBF38EA-867E-42F2-9B4B-58CD5513B522}" type="pres">
      <dgm:prSet presAssocID="{91D96F00-056C-4E82-A7AE-1F8A967B3062}" presName="bgRect" presStyleLbl="bgShp" presStyleIdx="4" presStyleCnt="5"/>
      <dgm:spPr/>
    </dgm:pt>
    <dgm:pt modelId="{ADA00069-DB53-46F8-B7C1-D53B3C0CCDAC}" type="pres">
      <dgm:prSet presAssocID="{91D96F00-056C-4E82-A7AE-1F8A967B306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orkflow"/>
        </a:ext>
      </dgm:extLst>
    </dgm:pt>
    <dgm:pt modelId="{31827075-8652-497D-9DED-AEEA3E28AD0A}" type="pres">
      <dgm:prSet presAssocID="{91D96F00-056C-4E82-A7AE-1F8A967B3062}" presName="spaceRect" presStyleCnt="0"/>
      <dgm:spPr/>
    </dgm:pt>
    <dgm:pt modelId="{46FC88E4-9631-4102-BB35-57D56A7E9253}" type="pres">
      <dgm:prSet presAssocID="{91D96F00-056C-4E82-A7AE-1F8A967B3062}" presName="parTx" presStyleLbl="revTx" presStyleIdx="4" presStyleCnt="5">
        <dgm:presLayoutVars>
          <dgm:chMax val="0"/>
          <dgm:chPref val="0"/>
        </dgm:presLayoutVars>
      </dgm:prSet>
      <dgm:spPr/>
    </dgm:pt>
  </dgm:ptLst>
  <dgm:cxnLst>
    <dgm:cxn modelId="{6E029A2A-B8DB-42E7-9220-FC73D3B11A97}" type="presOf" srcId="{A965C1FB-D8A7-466B-909F-CACF95D3CB0F}" destId="{15107B40-729E-40E8-9DA6-0F47A579B2DF}" srcOrd="0" destOrd="0" presId="urn:microsoft.com/office/officeart/2018/2/layout/IconVerticalSolidList"/>
    <dgm:cxn modelId="{1F30483E-ECCE-4BA5-8B59-6E3DBF1FCC36}" srcId="{FE18FAA4-16F6-4504-A6AF-1B3F03BD1CD9}" destId="{10C9BE04-DABE-4A9C-BBDF-A69C57FBA512}" srcOrd="2" destOrd="0" parTransId="{9891C26D-74FF-4F70-ABE7-9D899735E252}" sibTransId="{953DD831-8E45-4680-888A-1F036894F248}"/>
    <dgm:cxn modelId="{F623FD68-6C58-4949-9870-F031A69ADF10}" type="presOf" srcId="{FE18FAA4-16F6-4504-A6AF-1B3F03BD1CD9}" destId="{928854CE-2534-4744-B9B3-EEC0493A2CD7}" srcOrd="0" destOrd="0" presId="urn:microsoft.com/office/officeart/2018/2/layout/IconVerticalSolidList"/>
    <dgm:cxn modelId="{98EB747B-8983-4C95-8BE8-89CCEBC1CFEA}" srcId="{FE18FAA4-16F6-4504-A6AF-1B3F03BD1CD9}" destId="{A965C1FB-D8A7-466B-909F-CACF95D3CB0F}" srcOrd="3" destOrd="0" parTransId="{078AB09A-19BE-4EB0-9D71-D3EBD042C701}" sibTransId="{A09DF32E-2410-4873-95EF-F178C4120BA5}"/>
    <dgm:cxn modelId="{030AEB82-7D18-4822-A351-87354D9CB530}" type="presOf" srcId="{BD403AAE-356A-402C-A27D-F14923A803B8}" destId="{60ED2075-525A-47DC-9ABF-5102C35ECA2E}" srcOrd="0" destOrd="0" presId="urn:microsoft.com/office/officeart/2018/2/layout/IconVerticalSolidList"/>
    <dgm:cxn modelId="{77999589-F9EE-4409-80E3-51616AFA1C55}" srcId="{FE18FAA4-16F6-4504-A6AF-1B3F03BD1CD9}" destId="{BD403AAE-356A-402C-A27D-F14923A803B8}" srcOrd="0" destOrd="0" parTransId="{88CF4911-49FE-4119-B4DF-6064FDE92D0F}" sibTransId="{415F6A3E-7064-4620-9DD1-B2DB9C39C560}"/>
    <dgm:cxn modelId="{E113FE99-BEFE-485A-B5C8-6D58FF17316E}" srcId="{FE18FAA4-16F6-4504-A6AF-1B3F03BD1CD9}" destId="{91D96F00-056C-4E82-A7AE-1F8A967B3062}" srcOrd="4" destOrd="0" parTransId="{A58539D2-C646-4551-B08A-88CD9DD385DE}" sibTransId="{C663E9C2-D764-4FC8-9EFB-0EBDBC5DCA04}"/>
    <dgm:cxn modelId="{80A6ED9F-D3B1-4619-BA6B-F8D6104FC3AA}" type="presOf" srcId="{91D96F00-056C-4E82-A7AE-1F8A967B3062}" destId="{46FC88E4-9631-4102-BB35-57D56A7E9253}" srcOrd="0" destOrd="0" presId="urn:microsoft.com/office/officeart/2018/2/layout/IconVerticalSolidList"/>
    <dgm:cxn modelId="{C58193B7-96B1-4FB2-BE61-C00F94839D1F}" type="presOf" srcId="{C75C6D51-6667-4A21-BE31-4FFC47345261}" destId="{5C6F012B-80DF-4C84-9580-CE20999F3CAD}" srcOrd="0" destOrd="0" presId="urn:microsoft.com/office/officeart/2018/2/layout/IconVerticalSolidList"/>
    <dgm:cxn modelId="{37B86CE8-3FFD-4278-B997-A9BC32045EB0}" type="presOf" srcId="{10C9BE04-DABE-4A9C-BBDF-A69C57FBA512}" destId="{2E96293A-BCF3-42AB-BBE7-B5CA258E7943}" srcOrd="0" destOrd="0" presId="urn:microsoft.com/office/officeart/2018/2/layout/IconVerticalSolidList"/>
    <dgm:cxn modelId="{E99597F2-5C08-463B-B4FD-947CEDED6ECF}" srcId="{FE18FAA4-16F6-4504-A6AF-1B3F03BD1CD9}" destId="{C75C6D51-6667-4A21-BE31-4FFC47345261}" srcOrd="1" destOrd="0" parTransId="{C9BDE5A9-0664-40C5-A506-1695C75726FA}" sibTransId="{021945E1-6CE1-4783-8937-6DE9BB37F78B}"/>
    <dgm:cxn modelId="{683E512D-36E7-4275-92F9-6471CB380FBC}" type="presParOf" srcId="{928854CE-2534-4744-B9B3-EEC0493A2CD7}" destId="{4C7483E5-2D17-4D1B-B9A6-952F25817DE9}" srcOrd="0" destOrd="0" presId="urn:microsoft.com/office/officeart/2018/2/layout/IconVerticalSolidList"/>
    <dgm:cxn modelId="{339B8009-DD9A-4E5B-9FB4-313432E9A5B4}" type="presParOf" srcId="{4C7483E5-2D17-4D1B-B9A6-952F25817DE9}" destId="{243B7BFF-914E-48E9-976E-E92907B71815}" srcOrd="0" destOrd="0" presId="urn:microsoft.com/office/officeart/2018/2/layout/IconVerticalSolidList"/>
    <dgm:cxn modelId="{50E110A5-6338-466B-ADF1-1EE659FA9EB7}" type="presParOf" srcId="{4C7483E5-2D17-4D1B-B9A6-952F25817DE9}" destId="{8A1756C2-6D90-43DA-8518-E500B15F9797}" srcOrd="1" destOrd="0" presId="urn:microsoft.com/office/officeart/2018/2/layout/IconVerticalSolidList"/>
    <dgm:cxn modelId="{82E929E5-BF80-4EB8-B98A-695D44F0307B}" type="presParOf" srcId="{4C7483E5-2D17-4D1B-B9A6-952F25817DE9}" destId="{8DAC3356-33B0-4599-82B0-51472A270AD3}" srcOrd="2" destOrd="0" presId="urn:microsoft.com/office/officeart/2018/2/layout/IconVerticalSolidList"/>
    <dgm:cxn modelId="{A1C07A94-8CFB-4820-B01D-98A149963B80}" type="presParOf" srcId="{4C7483E5-2D17-4D1B-B9A6-952F25817DE9}" destId="{60ED2075-525A-47DC-9ABF-5102C35ECA2E}" srcOrd="3" destOrd="0" presId="urn:microsoft.com/office/officeart/2018/2/layout/IconVerticalSolidList"/>
    <dgm:cxn modelId="{EE5F3C17-9DF5-4058-9AEC-F157F633483E}" type="presParOf" srcId="{928854CE-2534-4744-B9B3-EEC0493A2CD7}" destId="{5B8F2365-3E90-4F83-AE8B-7F2BFCBF1A02}" srcOrd="1" destOrd="0" presId="urn:microsoft.com/office/officeart/2018/2/layout/IconVerticalSolidList"/>
    <dgm:cxn modelId="{EF1AD070-2C2D-4B23-83DF-5A80DD238A89}" type="presParOf" srcId="{928854CE-2534-4744-B9B3-EEC0493A2CD7}" destId="{6F91DE93-309B-4C3D-99CF-89B0B0682EC3}" srcOrd="2" destOrd="0" presId="urn:microsoft.com/office/officeart/2018/2/layout/IconVerticalSolidList"/>
    <dgm:cxn modelId="{4560F249-9E42-40B4-A3AC-D0EAFA8E47EC}" type="presParOf" srcId="{6F91DE93-309B-4C3D-99CF-89B0B0682EC3}" destId="{44B3C875-5A6A-4EBF-8549-A9512B97B018}" srcOrd="0" destOrd="0" presId="urn:microsoft.com/office/officeart/2018/2/layout/IconVerticalSolidList"/>
    <dgm:cxn modelId="{7FEEFDFB-87DC-45E2-A7B0-3C8E46073E0F}" type="presParOf" srcId="{6F91DE93-309B-4C3D-99CF-89B0B0682EC3}" destId="{B799DC73-75C1-4BD3-885D-5A54F6E06EF4}" srcOrd="1" destOrd="0" presId="urn:microsoft.com/office/officeart/2018/2/layout/IconVerticalSolidList"/>
    <dgm:cxn modelId="{714B9567-9EA0-44F0-9648-0C993BD1F6CD}" type="presParOf" srcId="{6F91DE93-309B-4C3D-99CF-89B0B0682EC3}" destId="{D46F5625-0D8B-4200-BFCC-839647987735}" srcOrd="2" destOrd="0" presId="urn:microsoft.com/office/officeart/2018/2/layout/IconVerticalSolidList"/>
    <dgm:cxn modelId="{793FC622-163A-4533-9BBA-498A1AE639F0}" type="presParOf" srcId="{6F91DE93-309B-4C3D-99CF-89B0B0682EC3}" destId="{5C6F012B-80DF-4C84-9580-CE20999F3CAD}" srcOrd="3" destOrd="0" presId="urn:microsoft.com/office/officeart/2018/2/layout/IconVerticalSolidList"/>
    <dgm:cxn modelId="{93E133DA-FE55-4071-9D6B-CC57478C372A}" type="presParOf" srcId="{928854CE-2534-4744-B9B3-EEC0493A2CD7}" destId="{470F6EC4-4482-4350-9B00-C4686E13705D}" srcOrd="3" destOrd="0" presId="urn:microsoft.com/office/officeart/2018/2/layout/IconVerticalSolidList"/>
    <dgm:cxn modelId="{A63C4E73-B271-49A6-AA07-BD274784AD9A}" type="presParOf" srcId="{928854CE-2534-4744-B9B3-EEC0493A2CD7}" destId="{DEB025F0-6CC9-4FAB-9BE2-05A6C6A047D9}" srcOrd="4" destOrd="0" presId="urn:microsoft.com/office/officeart/2018/2/layout/IconVerticalSolidList"/>
    <dgm:cxn modelId="{0714AEA4-6E44-45DD-98F6-825BF60549E3}" type="presParOf" srcId="{DEB025F0-6CC9-4FAB-9BE2-05A6C6A047D9}" destId="{60840948-7F99-4196-ACBC-48BF623A6F0B}" srcOrd="0" destOrd="0" presId="urn:microsoft.com/office/officeart/2018/2/layout/IconVerticalSolidList"/>
    <dgm:cxn modelId="{4F73985B-CE61-478D-989A-373A13F3F518}" type="presParOf" srcId="{DEB025F0-6CC9-4FAB-9BE2-05A6C6A047D9}" destId="{732CA80C-9B84-4B0E-9A4A-66E7ADC61663}" srcOrd="1" destOrd="0" presId="urn:microsoft.com/office/officeart/2018/2/layout/IconVerticalSolidList"/>
    <dgm:cxn modelId="{3E3C26EE-43FF-4F13-AB4F-D90F7BDB1040}" type="presParOf" srcId="{DEB025F0-6CC9-4FAB-9BE2-05A6C6A047D9}" destId="{5E2E4224-6AE5-43C2-B7B1-DEBA43D8DFD0}" srcOrd="2" destOrd="0" presId="urn:microsoft.com/office/officeart/2018/2/layout/IconVerticalSolidList"/>
    <dgm:cxn modelId="{53DB22A2-DE98-411F-A06F-C44EAF8367E5}" type="presParOf" srcId="{DEB025F0-6CC9-4FAB-9BE2-05A6C6A047D9}" destId="{2E96293A-BCF3-42AB-BBE7-B5CA258E7943}" srcOrd="3" destOrd="0" presId="urn:microsoft.com/office/officeart/2018/2/layout/IconVerticalSolidList"/>
    <dgm:cxn modelId="{413AFD8A-C1C5-4B23-B821-A6BEDE73876B}" type="presParOf" srcId="{928854CE-2534-4744-B9B3-EEC0493A2CD7}" destId="{F8E6F788-D5A4-4F9B-83A3-7D84F6754F30}" srcOrd="5" destOrd="0" presId="urn:microsoft.com/office/officeart/2018/2/layout/IconVerticalSolidList"/>
    <dgm:cxn modelId="{64062D0B-2EEC-459F-A615-B7BDF53BE461}" type="presParOf" srcId="{928854CE-2534-4744-B9B3-EEC0493A2CD7}" destId="{5C448ED6-9DB8-400B-9F6C-7667C59EBF5A}" srcOrd="6" destOrd="0" presId="urn:microsoft.com/office/officeart/2018/2/layout/IconVerticalSolidList"/>
    <dgm:cxn modelId="{C7972B9A-8BAD-47D4-B780-36E929C479AA}" type="presParOf" srcId="{5C448ED6-9DB8-400B-9F6C-7667C59EBF5A}" destId="{82D0891A-93E7-440E-803A-9E0983123F41}" srcOrd="0" destOrd="0" presId="urn:microsoft.com/office/officeart/2018/2/layout/IconVerticalSolidList"/>
    <dgm:cxn modelId="{DD3C1A15-A6E7-4E2E-9427-77B8F822BDDE}" type="presParOf" srcId="{5C448ED6-9DB8-400B-9F6C-7667C59EBF5A}" destId="{FFE257E0-1260-4957-A07A-6CE74B901950}" srcOrd="1" destOrd="0" presId="urn:microsoft.com/office/officeart/2018/2/layout/IconVerticalSolidList"/>
    <dgm:cxn modelId="{D7E78198-9050-443D-88B1-3BC8F127C456}" type="presParOf" srcId="{5C448ED6-9DB8-400B-9F6C-7667C59EBF5A}" destId="{AFD71E5D-744B-4F06-AD22-5925BEE00B2B}" srcOrd="2" destOrd="0" presId="urn:microsoft.com/office/officeart/2018/2/layout/IconVerticalSolidList"/>
    <dgm:cxn modelId="{CAF6DC03-A743-4FAA-8D59-F56E501111B9}" type="presParOf" srcId="{5C448ED6-9DB8-400B-9F6C-7667C59EBF5A}" destId="{15107B40-729E-40E8-9DA6-0F47A579B2DF}" srcOrd="3" destOrd="0" presId="urn:microsoft.com/office/officeart/2018/2/layout/IconVerticalSolidList"/>
    <dgm:cxn modelId="{2C54C331-BC40-45E9-B0CE-4BBCB30F5DA1}" type="presParOf" srcId="{928854CE-2534-4744-B9B3-EEC0493A2CD7}" destId="{090A9B19-38F3-4024-852B-8C2C81B0A50E}" srcOrd="7" destOrd="0" presId="urn:microsoft.com/office/officeart/2018/2/layout/IconVerticalSolidList"/>
    <dgm:cxn modelId="{60A737A6-ED17-4D98-B88E-7D55BF4D5343}" type="presParOf" srcId="{928854CE-2534-4744-B9B3-EEC0493A2CD7}" destId="{BB0D85B1-A7E3-43CE-980E-71FC771CAAF4}" srcOrd="8" destOrd="0" presId="urn:microsoft.com/office/officeart/2018/2/layout/IconVerticalSolidList"/>
    <dgm:cxn modelId="{4BD1C568-13BB-475C-8BB2-4FB60862FF45}" type="presParOf" srcId="{BB0D85B1-A7E3-43CE-980E-71FC771CAAF4}" destId="{AFBF38EA-867E-42F2-9B4B-58CD5513B522}" srcOrd="0" destOrd="0" presId="urn:microsoft.com/office/officeart/2018/2/layout/IconVerticalSolidList"/>
    <dgm:cxn modelId="{703B0B89-B57A-442C-9A79-6ADBD90526F2}" type="presParOf" srcId="{BB0D85B1-A7E3-43CE-980E-71FC771CAAF4}" destId="{ADA00069-DB53-46F8-B7C1-D53B3C0CCDAC}" srcOrd="1" destOrd="0" presId="urn:microsoft.com/office/officeart/2018/2/layout/IconVerticalSolidList"/>
    <dgm:cxn modelId="{8BB0E00B-4E3D-4B5F-8742-355B7D607DE2}" type="presParOf" srcId="{BB0D85B1-A7E3-43CE-980E-71FC771CAAF4}" destId="{31827075-8652-497D-9DED-AEEA3E28AD0A}" srcOrd="2" destOrd="0" presId="urn:microsoft.com/office/officeart/2018/2/layout/IconVerticalSolidList"/>
    <dgm:cxn modelId="{8248CA42-08E7-4061-ADF0-841522BA128C}" type="presParOf" srcId="{BB0D85B1-A7E3-43CE-980E-71FC771CAAF4}" destId="{46FC88E4-9631-4102-BB35-57D56A7E925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E451BF-227C-4419-8485-FCCB846494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954712D-4505-472C-AAFA-933B81A45A39}">
      <dgm:prSet/>
      <dgm:spPr/>
      <dgm:t>
        <a:bodyPr/>
        <a:lstStyle/>
        <a:p>
          <a:r>
            <a:rPr lang="en-US" dirty="0"/>
            <a:t>&gt;7,500 nurses and midwives recruited (2015–2024)</a:t>
          </a:r>
        </a:p>
      </dgm:t>
    </dgm:pt>
    <dgm:pt modelId="{A9E75C2A-7077-4972-B06D-D6B3EF1008D9}" type="parTrans" cxnId="{F635B785-8E17-4D9B-AF22-35529ABA5C85}">
      <dgm:prSet/>
      <dgm:spPr/>
      <dgm:t>
        <a:bodyPr/>
        <a:lstStyle/>
        <a:p>
          <a:endParaRPr lang="en-US"/>
        </a:p>
      </dgm:t>
    </dgm:pt>
    <dgm:pt modelId="{3A8FC82B-5316-4CD5-B7DC-B37F2493310A}" type="sibTrans" cxnId="{F635B785-8E17-4D9B-AF22-35529ABA5C85}">
      <dgm:prSet/>
      <dgm:spPr/>
      <dgm:t>
        <a:bodyPr/>
        <a:lstStyle/>
        <a:p>
          <a:endParaRPr lang="en-US"/>
        </a:p>
      </dgm:t>
    </dgm:pt>
    <dgm:pt modelId="{EDF572E3-BE90-4A16-AE52-4D2A10D4BFB3}">
      <dgm:prSet/>
      <dgm:spPr/>
      <dgm:t>
        <a:bodyPr/>
        <a:lstStyle/>
        <a:p>
          <a:r>
            <a:rPr lang="en-GB" dirty="0"/>
            <a:t>Training enrolment expanded from 6,400 to &gt;18,500 annually (2015–2022), driven by the scale-up of pre-service training across all clinical cadres to address HRH shortages.</a:t>
          </a:r>
          <a:endParaRPr lang="en-US" dirty="0"/>
        </a:p>
      </dgm:t>
    </dgm:pt>
    <dgm:pt modelId="{2DFD80C8-5DE6-4A38-940B-497715D7CB60}" type="parTrans" cxnId="{6B8E3E3C-C1B1-4B9D-91C0-9B4804AE7D4A}">
      <dgm:prSet/>
      <dgm:spPr/>
      <dgm:t>
        <a:bodyPr/>
        <a:lstStyle/>
        <a:p>
          <a:endParaRPr lang="en-US"/>
        </a:p>
      </dgm:t>
    </dgm:pt>
    <dgm:pt modelId="{5497AB04-5721-4A61-9A87-DE7CA2096898}" type="sibTrans" cxnId="{6B8E3E3C-C1B1-4B9D-91C0-9B4804AE7D4A}">
      <dgm:prSet/>
      <dgm:spPr/>
      <dgm:t>
        <a:bodyPr/>
        <a:lstStyle/>
        <a:p>
          <a:endParaRPr lang="en-US"/>
        </a:p>
      </dgm:t>
    </dgm:pt>
    <dgm:pt modelId="{19A66032-39DD-4065-AEDB-7B4322B652D1}">
      <dgm:prSet/>
      <dgm:spPr/>
      <dgm:t>
        <a:bodyPr/>
        <a:lstStyle/>
        <a:p>
          <a:r>
            <a:rPr lang="en-US"/>
            <a:t>National EmONC training, CPD, simulation and e-learning scale-up</a:t>
          </a:r>
        </a:p>
      </dgm:t>
    </dgm:pt>
    <dgm:pt modelId="{B9F33AF3-B2E0-413B-857A-8784504C52BE}" type="parTrans" cxnId="{0EB21FBE-07B9-4924-9601-2E8D5A670D45}">
      <dgm:prSet/>
      <dgm:spPr/>
      <dgm:t>
        <a:bodyPr/>
        <a:lstStyle/>
        <a:p>
          <a:endParaRPr lang="en-US"/>
        </a:p>
      </dgm:t>
    </dgm:pt>
    <dgm:pt modelId="{9C486E7A-1F7D-4D29-B524-CE42708B4BBD}" type="sibTrans" cxnId="{0EB21FBE-07B9-4924-9601-2E8D5A670D45}">
      <dgm:prSet/>
      <dgm:spPr/>
      <dgm:t>
        <a:bodyPr/>
        <a:lstStyle/>
        <a:p>
          <a:endParaRPr lang="en-US"/>
        </a:p>
      </dgm:t>
    </dgm:pt>
    <dgm:pt modelId="{AEAC0656-F097-45AB-BBD6-D692DA30FF96}">
      <dgm:prSet/>
      <dgm:spPr/>
      <dgm:t>
        <a:bodyPr/>
        <a:lstStyle/>
        <a:p>
          <a:r>
            <a:rPr lang="en-US"/>
            <a:t>Mentorship, virtual reviews and rural deployment incentives</a:t>
          </a:r>
        </a:p>
      </dgm:t>
    </dgm:pt>
    <dgm:pt modelId="{A3E3330D-8B09-4177-8FE9-D4D55098ECB3}" type="parTrans" cxnId="{90BF4244-DC80-42FC-8E74-CB1C1081EFCF}">
      <dgm:prSet/>
      <dgm:spPr/>
      <dgm:t>
        <a:bodyPr/>
        <a:lstStyle/>
        <a:p>
          <a:endParaRPr lang="en-US"/>
        </a:p>
      </dgm:t>
    </dgm:pt>
    <dgm:pt modelId="{7FA16DB1-5FD5-4046-98C5-F5A5B58572F5}" type="sibTrans" cxnId="{90BF4244-DC80-42FC-8E74-CB1C1081EFCF}">
      <dgm:prSet/>
      <dgm:spPr/>
      <dgm:t>
        <a:bodyPr/>
        <a:lstStyle/>
        <a:p>
          <a:endParaRPr lang="en-US"/>
        </a:p>
      </dgm:t>
    </dgm:pt>
    <dgm:pt modelId="{C5B26744-1D19-6443-B94C-4EC35E1DE6BB}" type="pres">
      <dgm:prSet presAssocID="{3BE451BF-227C-4419-8485-FCCB84649479}" presName="linear" presStyleCnt="0">
        <dgm:presLayoutVars>
          <dgm:animLvl val="lvl"/>
          <dgm:resizeHandles val="exact"/>
        </dgm:presLayoutVars>
      </dgm:prSet>
      <dgm:spPr/>
    </dgm:pt>
    <dgm:pt modelId="{C5A89B49-508E-8040-BDE7-D2A4D624FE6D}" type="pres">
      <dgm:prSet presAssocID="{6954712D-4505-472C-AAFA-933B81A45A39}" presName="parentText" presStyleLbl="node1" presStyleIdx="0" presStyleCnt="4">
        <dgm:presLayoutVars>
          <dgm:chMax val="0"/>
          <dgm:bulletEnabled val="1"/>
        </dgm:presLayoutVars>
      </dgm:prSet>
      <dgm:spPr/>
    </dgm:pt>
    <dgm:pt modelId="{9ABCEDCC-5D64-4345-8636-D221E47A30AF}" type="pres">
      <dgm:prSet presAssocID="{3A8FC82B-5316-4CD5-B7DC-B37F2493310A}" presName="spacer" presStyleCnt="0"/>
      <dgm:spPr/>
    </dgm:pt>
    <dgm:pt modelId="{03655321-862B-5641-B2A4-A73B11567143}" type="pres">
      <dgm:prSet presAssocID="{EDF572E3-BE90-4A16-AE52-4D2A10D4BFB3}" presName="parentText" presStyleLbl="node1" presStyleIdx="1" presStyleCnt="4">
        <dgm:presLayoutVars>
          <dgm:chMax val="0"/>
          <dgm:bulletEnabled val="1"/>
        </dgm:presLayoutVars>
      </dgm:prSet>
      <dgm:spPr/>
    </dgm:pt>
    <dgm:pt modelId="{C80724F3-D3BA-0E44-8CEB-4E6F3A28816E}" type="pres">
      <dgm:prSet presAssocID="{5497AB04-5721-4A61-9A87-DE7CA2096898}" presName="spacer" presStyleCnt="0"/>
      <dgm:spPr/>
    </dgm:pt>
    <dgm:pt modelId="{390D23FE-14EB-444B-929A-88D0875422A2}" type="pres">
      <dgm:prSet presAssocID="{19A66032-39DD-4065-AEDB-7B4322B652D1}" presName="parentText" presStyleLbl="node1" presStyleIdx="2" presStyleCnt="4">
        <dgm:presLayoutVars>
          <dgm:chMax val="0"/>
          <dgm:bulletEnabled val="1"/>
        </dgm:presLayoutVars>
      </dgm:prSet>
      <dgm:spPr/>
    </dgm:pt>
    <dgm:pt modelId="{5BAE463D-6B18-814B-9E3D-67594074949D}" type="pres">
      <dgm:prSet presAssocID="{9C486E7A-1F7D-4D29-B524-CE42708B4BBD}" presName="spacer" presStyleCnt="0"/>
      <dgm:spPr/>
    </dgm:pt>
    <dgm:pt modelId="{81DE86BB-6D9F-0A44-9109-820B018D1CB3}" type="pres">
      <dgm:prSet presAssocID="{AEAC0656-F097-45AB-BBD6-D692DA30FF96}" presName="parentText" presStyleLbl="node1" presStyleIdx="3" presStyleCnt="4">
        <dgm:presLayoutVars>
          <dgm:chMax val="0"/>
          <dgm:bulletEnabled val="1"/>
        </dgm:presLayoutVars>
      </dgm:prSet>
      <dgm:spPr/>
    </dgm:pt>
  </dgm:ptLst>
  <dgm:cxnLst>
    <dgm:cxn modelId="{C6D3CD0B-D306-A34E-AEBC-6ED69C59B035}" type="presOf" srcId="{3BE451BF-227C-4419-8485-FCCB84649479}" destId="{C5B26744-1D19-6443-B94C-4EC35E1DE6BB}" srcOrd="0" destOrd="0" presId="urn:microsoft.com/office/officeart/2005/8/layout/vList2"/>
    <dgm:cxn modelId="{CEE78B0C-824F-1046-8CA8-37E6DD2D92C3}" type="presOf" srcId="{19A66032-39DD-4065-AEDB-7B4322B652D1}" destId="{390D23FE-14EB-444B-929A-88D0875422A2}" srcOrd="0" destOrd="0" presId="urn:microsoft.com/office/officeart/2005/8/layout/vList2"/>
    <dgm:cxn modelId="{9AEEA213-96B0-064F-90DC-F56A69F6ECA7}" type="presOf" srcId="{EDF572E3-BE90-4A16-AE52-4D2A10D4BFB3}" destId="{03655321-862B-5641-B2A4-A73B11567143}" srcOrd="0" destOrd="0" presId="urn:microsoft.com/office/officeart/2005/8/layout/vList2"/>
    <dgm:cxn modelId="{6B8E3E3C-C1B1-4B9D-91C0-9B4804AE7D4A}" srcId="{3BE451BF-227C-4419-8485-FCCB84649479}" destId="{EDF572E3-BE90-4A16-AE52-4D2A10D4BFB3}" srcOrd="1" destOrd="0" parTransId="{2DFD80C8-5DE6-4A38-940B-497715D7CB60}" sibTransId="{5497AB04-5721-4A61-9A87-DE7CA2096898}"/>
    <dgm:cxn modelId="{90BF4244-DC80-42FC-8E74-CB1C1081EFCF}" srcId="{3BE451BF-227C-4419-8485-FCCB84649479}" destId="{AEAC0656-F097-45AB-BBD6-D692DA30FF96}" srcOrd="3" destOrd="0" parTransId="{A3E3330D-8B09-4177-8FE9-D4D55098ECB3}" sibTransId="{7FA16DB1-5FD5-4046-98C5-F5A5B58572F5}"/>
    <dgm:cxn modelId="{F635B785-8E17-4D9B-AF22-35529ABA5C85}" srcId="{3BE451BF-227C-4419-8485-FCCB84649479}" destId="{6954712D-4505-472C-AAFA-933B81A45A39}" srcOrd="0" destOrd="0" parTransId="{A9E75C2A-7077-4972-B06D-D6B3EF1008D9}" sibTransId="{3A8FC82B-5316-4CD5-B7DC-B37F2493310A}"/>
    <dgm:cxn modelId="{A79CDCB6-B446-D444-B7D9-A8B4A5DB38EE}" type="presOf" srcId="{6954712D-4505-472C-AAFA-933B81A45A39}" destId="{C5A89B49-508E-8040-BDE7-D2A4D624FE6D}" srcOrd="0" destOrd="0" presId="urn:microsoft.com/office/officeart/2005/8/layout/vList2"/>
    <dgm:cxn modelId="{0EB21FBE-07B9-4924-9601-2E8D5A670D45}" srcId="{3BE451BF-227C-4419-8485-FCCB84649479}" destId="{19A66032-39DD-4065-AEDB-7B4322B652D1}" srcOrd="2" destOrd="0" parTransId="{B9F33AF3-B2E0-413B-857A-8784504C52BE}" sibTransId="{9C486E7A-1F7D-4D29-B524-CE42708B4BBD}"/>
    <dgm:cxn modelId="{CD7EECCE-2D0D-644B-8F6B-27A474BEA266}" type="presOf" srcId="{AEAC0656-F097-45AB-BBD6-D692DA30FF96}" destId="{81DE86BB-6D9F-0A44-9109-820B018D1CB3}" srcOrd="0" destOrd="0" presId="urn:microsoft.com/office/officeart/2005/8/layout/vList2"/>
    <dgm:cxn modelId="{99AC5BC3-B568-A749-9EA2-6FE21EF440DC}" type="presParOf" srcId="{C5B26744-1D19-6443-B94C-4EC35E1DE6BB}" destId="{C5A89B49-508E-8040-BDE7-D2A4D624FE6D}" srcOrd="0" destOrd="0" presId="urn:microsoft.com/office/officeart/2005/8/layout/vList2"/>
    <dgm:cxn modelId="{137479D6-D168-D842-8C42-00AE242D7AB1}" type="presParOf" srcId="{C5B26744-1D19-6443-B94C-4EC35E1DE6BB}" destId="{9ABCEDCC-5D64-4345-8636-D221E47A30AF}" srcOrd="1" destOrd="0" presId="urn:microsoft.com/office/officeart/2005/8/layout/vList2"/>
    <dgm:cxn modelId="{6A891C29-1F3E-A842-B6FA-48429E7126EC}" type="presParOf" srcId="{C5B26744-1D19-6443-B94C-4EC35E1DE6BB}" destId="{03655321-862B-5641-B2A4-A73B11567143}" srcOrd="2" destOrd="0" presId="urn:microsoft.com/office/officeart/2005/8/layout/vList2"/>
    <dgm:cxn modelId="{EC247D9B-B8C6-AD48-B316-5AA0E3ED2DCC}" type="presParOf" srcId="{C5B26744-1D19-6443-B94C-4EC35E1DE6BB}" destId="{C80724F3-D3BA-0E44-8CEB-4E6F3A28816E}" srcOrd="3" destOrd="0" presId="urn:microsoft.com/office/officeart/2005/8/layout/vList2"/>
    <dgm:cxn modelId="{79D65EE5-06EE-E84C-8B30-B2F9E18EFDD1}" type="presParOf" srcId="{C5B26744-1D19-6443-B94C-4EC35E1DE6BB}" destId="{390D23FE-14EB-444B-929A-88D0875422A2}" srcOrd="4" destOrd="0" presId="urn:microsoft.com/office/officeart/2005/8/layout/vList2"/>
    <dgm:cxn modelId="{694FE762-1E1E-E140-B40D-DD120D9F9BC7}" type="presParOf" srcId="{C5B26744-1D19-6443-B94C-4EC35E1DE6BB}" destId="{5BAE463D-6B18-814B-9E3D-67594074949D}" srcOrd="5" destOrd="0" presId="urn:microsoft.com/office/officeart/2005/8/layout/vList2"/>
    <dgm:cxn modelId="{32A718C2-B591-C24F-BB26-2A4C51ED07C9}" type="presParOf" srcId="{C5B26744-1D19-6443-B94C-4EC35E1DE6BB}" destId="{81DE86BB-6D9F-0A44-9109-820B018D1CB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47DB84E-ECE5-47A4-B16B-9C16B6EA0AD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7B8E5C4-57F8-4B05-9EF6-A09B6B49E387}">
      <dgm:prSet/>
      <dgm:spPr/>
      <dgm:t>
        <a:bodyPr/>
        <a:lstStyle/>
        <a:p>
          <a:r>
            <a:rPr lang="en-US"/>
            <a:t>Medicines budget: TZS 31B → TZS 269B (2015–2019)</a:t>
          </a:r>
        </a:p>
      </dgm:t>
    </dgm:pt>
    <dgm:pt modelId="{F592DC60-8D46-417F-AF8A-D1E4A4DB8F57}" type="parTrans" cxnId="{840EF4F0-CC51-47C4-B4C1-61950B5880B1}">
      <dgm:prSet/>
      <dgm:spPr/>
      <dgm:t>
        <a:bodyPr/>
        <a:lstStyle/>
        <a:p>
          <a:endParaRPr lang="en-US"/>
        </a:p>
      </dgm:t>
    </dgm:pt>
    <dgm:pt modelId="{61CDAB5B-0166-4D31-9700-F4B2CD8FAC42}" type="sibTrans" cxnId="{840EF4F0-CC51-47C4-B4C1-61950B5880B1}">
      <dgm:prSet/>
      <dgm:spPr/>
      <dgm:t>
        <a:bodyPr/>
        <a:lstStyle/>
        <a:p>
          <a:endParaRPr lang="en-US"/>
        </a:p>
      </dgm:t>
    </dgm:pt>
    <dgm:pt modelId="{E2698C62-7797-4AF4-8AD3-CECED016F235}">
      <dgm:prSet/>
      <dgm:spPr/>
      <dgm:t>
        <a:bodyPr/>
        <a:lstStyle/>
        <a:p>
          <a:r>
            <a:rPr lang="en-US"/>
            <a:t>Improved availability: oxytocin, MgSO4, TXA, antibiotics</a:t>
          </a:r>
        </a:p>
      </dgm:t>
    </dgm:pt>
    <dgm:pt modelId="{91E0C972-0B7A-45CF-A9D8-725A587F5267}" type="parTrans" cxnId="{D1DBDC43-F948-4AC3-AF4D-882E4499EED3}">
      <dgm:prSet/>
      <dgm:spPr/>
      <dgm:t>
        <a:bodyPr/>
        <a:lstStyle/>
        <a:p>
          <a:endParaRPr lang="en-US"/>
        </a:p>
      </dgm:t>
    </dgm:pt>
    <dgm:pt modelId="{06FBD13A-35D0-4BAB-927F-B037D90FE659}" type="sibTrans" cxnId="{D1DBDC43-F948-4AC3-AF4D-882E4499EED3}">
      <dgm:prSet/>
      <dgm:spPr/>
      <dgm:t>
        <a:bodyPr/>
        <a:lstStyle/>
        <a:p>
          <a:endParaRPr lang="en-US"/>
        </a:p>
      </dgm:t>
    </dgm:pt>
    <dgm:pt modelId="{27E20EAB-0FA6-4C7A-9BCB-640A6FC7EB42}">
      <dgm:prSet/>
      <dgm:spPr/>
      <dgm:t>
        <a:bodyPr/>
        <a:lstStyle/>
        <a:p>
          <a:r>
            <a:rPr lang="en-US"/>
            <a:t>Strengthened MSD supply chain and logistics systems</a:t>
          </a:r>
        </a:p>
      </dgm:t>
    </dgm:pt>
    <dgm:pt modelId="{A0A531D9-7177-40F6-BCAB-886995C50A7C}" type="parTrans" cxnId="{A15CE4A3-E519-4DF3-8C7A-A5561D84EC73}">
      <dgm:prSet/>
      <dgm:spPr/>
      <dgm:t>
        <a:bodyPr/>
        <a:lstStyle/>
        <a:p>
          <a:endParaRPr lang="en-US"/>
        </a:p>
      </dgm:t>
    </dgm:pt>
    <dgm:pt modelId="{942BC0D2-F5E4-49C3-A92E-9B4063D4E36D}" type="sibTrans" cxnId="{A15CE4A3-E519-4DF3-8C7A-A5561D84EC73}">
      <dgm:prSet/>
      <dgm:spPr/>
      <dgm:t>
        <a:bodyPr/>
        <a:lstStyle/>
        <a:p>
          <a:endParaRPr lang="en-US"/>
        </a:p>
      </dgm:t>
    </dgm:pt>
    <dgm:pt modelId="{EBBCC63F-0CA7-4FFA-9A0C-617CD43706FC}">
      <dgm:prSet/>
      <dgm:spPr/>
      <dgm:t>
        <a:bodyPr/>
        <a:lstStyle/>
        <a:p>
          <a:r>
            <a:rPr lang="en-US"/>
            <a:t>m-mama scaled nationally across all regions</a:t>
          </a:r>
        </a:p>
      </dgm:t>
    </dgm:pt>
    <dgm:pt modelId="{52119672-2ABC-472B-B532-F082014336FC}" type="parTrans" cxnId="{09E948B1-906A-4CD8-8385-5F3A23E11D8D}">
      <dgm:prSet/>
      <dgm:spPr/>
      <dgm:t>
        <a:bodyPr/>
        <a:lstStyle/>
        <a:p>
          <a:endParaRPr lang="en-US"/>
        </a:p>
      </dgm:t>
    </dgm:pt>
    <dgm:pt modelId="{702FC322-60E7-4766-ACD6-EACDC4108A8D}" type="sibTrans" cxnId="{09E948B1-906A-4CD8-8385-5F3A23E11D8D}">
      <dgm:prSet/>
      <dgm:spPr/>
      <dgm:t>
        <a:bodyPr/>
        <a:lstStyle/>
        <a:p>
          <a:endParaRPr lang="en-US"/>
        </a:p>
      </dgm:t>
    </dgm:pt>
    <dgm:pt modelId="{FA5EAABC-A390-4AC0-9BEA-E539FAB25A14}">
      <dgm:prSet/>
      <dgm:spPr/>
      <dgm:t>
        <a:bodyPr/>
        <a:lstStyle/>
        <a:p>
          <a:r>
            <a:rPr lang="en-US" dirty="0"/>
            <a:t>&gt;200,000 emergency referrals completed</a:t>
          </a:r>
        </a:p>
      </dgm:t>
    </dgm:pt>
    <dgm:pt modelId="{419FD232-C611-4203-8E8D-CEA29BC27935}" type="parTrans" cxnId="{40056DA2-404F-46D4-B9F7-CA3784947868}">
      <dgm:prSet/>
      <dgm:spPr/>
      <dgm:t>
        <a:bodyPr/>
        <a:lstStyle/>
        <a:p>
          <a:endParaRPr lang="en-US"/>
        </a:p>
      </dgm:t>
    </dgm:pt>
    <dgm:pt modelId="{B6C06926-902C-4A8A-88BC-C24336D51876}" type="sibTrans" cxnId="{40056DA2-404F-46D4-B9F7-CA3784947868}">
      <dgm:prSet/>
      <dgm:spPr/>
      <dgm:t>
        <a:bodyPr/>
        <a:lstStyle/>
        <a:p>
          <a:endParaRPr lang="en-US"/>
        </a:p>
      </dgm:t>
    </dgm:pt>
    <dgm:pt modelId="{962AC498-A705-4015-8745-87E3A3D6BF8C}">
      <dgm:prSet/>
      <dgm:spPr/>
      <dgm:t>
        <a:bodyPr/>
        <a:lstStyle/>
        <a:p>
          <a:r>
            <a:rPr lang="en-US"/>
            <a:t>Digital dispatch, community transport and mobile payment integration</a:t>
          </a:r>
        </a:p>
      </dgm:t>
    </dgm:pt>
    <dgm:pt modelId="{419B589A-154F-405F-A9E4-5C2966088178}" type="parTrans" cxnId="{B668C98E-54C6-410C-B07E-8C6F2197F5A2}">
      <dgm:prSet/>
      <dgm:spPr/>
      <dgm:t>
        <a:bodyPr/>
        <a:lstStyle/>
        <a:p>
          <a:endParaRPr lang="en-US"/>
        </a:p>
      </dgm:t>
    </dgm:pt>
    <dgm:pt modelId="{5B382BF2-F766-4518-A358-9D84563D0F4D}" type="sibTrans" cxnId="{B668C98E-54C6-410C-B07E-8C6F2197F5A2}">
      <dgm:prSet/>
      <dgm:spPr/>
      <dgm:t>
        <a:bodyPr/>
        <a:lstStyle/>
        <a:p>
          <a:endParaRPr lang="en-US"/>
        </a:p>
      </dgm:t>
    </dgm:pt>
    <dgm:pt modelId="{FEC80212-4AC7-40CA-9F54-4213B24C0F92}" type="pres">
      <dgm:prSet presAssocID="{247DB84E-ECE5-47A4-B16B-9C16B6EA0AD2}" presName="root" presStyleCnt="0">
        <dgm:presLayoutVars>
          <dgm:dir/>
          <dgm:resizeHandles val="exact"/>
        </dgm:presLayoutVars>
      </dgm:prSet>
      <dgm:spPr/>
    </dgm:pt>
    <dgm:pt modelId="{E8E971E5-7A88-4C1F-9384-36ABC9DB41DC}" type="pres">
      <dgm:prSet presAssocID="{E7B8E5C4-57F8-4B05-9EF6-A09B6B49E387}" presName="compNode" presStyleCnt="0"/>
      <dgm:spPr/>
    </dgm:pt>
    <dgm:pt modelId="{9F76F29A-D29A-4D82-9667-4116B4CC8B42}" type="pres">
      <dgm:prSet presAssocID="{E7B8E5C4-57F8-4B05-9EF6-A09B6B49E387}" presName="bgRect" presStyleLbl="bgShp" presStyleIdx="0" presStyleCnt="6"/>
      <dgm:spPr/>
    </dgm:pt>
    <dgm:pt modelId="{271494C6-CFA8-4DA5-8BD0-82C5CB0B5DD9}" type="pres">
      <dgm:prSet presAssocID="{E7B8E5C4-57F8-4B05-9EF6-A09B6B49E38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9F9290D7-D58D-4D0F-8D03-1D9739D53A00}" type="pres">
      <dgm:prSet presAssocID="{E7B8E5C4-57F8-4B05-9EF6-A09B6B49E387}" presName="spaceRect" presStyleCnt="0"/>
      <dgm:spPr/>
    </dgm:pt>
    <dgm:pt modelId="{A7B5ED49-0511-47E0-A807-C846463C97C0}" type="pres">
      <dgm:prSet presAssocID="{E7B8E5C4-57F8-4B05-9EF6-A09B6B49E387}" presName="parTx" presStyleLbl="revTx" presStyleIdx="0" presStyleCnt="6">
        <dgm:presLayoutVars>
          <dgm:chMax val="0"/>
          <dgm:chPref val="0"/>
        </dgm:presLayoutVars>
      </dgm:prSet>
      <dgm:spPr/>
    </dgm:pt>
    <dgm:pt modelId="{F821CCDB-D572-4BD8-85B9-B7164427650F}" type="pres">
      <dgm:prSet presAssocID="{61CDAB5B-0166-4D31-9700-F4B2CD8FAC42}" presName="sibTrans" presStyleCnt="0"/>
      <dgm:spPr/>
    </dgm:pt>
    <dgm:pt modelId="{D26EC31C-9B8E-4586-8CC4-9F068155A33C}" type="pres">
      <dgm:prSet presAssocID="{E2698C62-7797-4AF4-8AD3-CECED016F235}" presName="compNode" presStyleCnt="0"/>
      <dgm:spPr/>
    </dgm:pt>
    <dgm:pt modelId="{0D2C719D-1185-4BF4-A659-FA0AED23EFCE}" type="pres">
      <dgm:prSet presAssocID="{E2698C62-7797-4AF4-8AD3-CECED016F235}" presName="bgRect" presStyleLbl="bgShp" presStyleIdx="1" presStyleCnt="6"/>
      <dgm:spPr/>
    </dgm:pt>
    <dgm:pt modelId="{CAB34300-D131-4966-ACAA-959CE342771F}" type="pres">
      <dgm:prSet presAssocID="{E2698C62-7797-4AF4-8AD3-CECED016F23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t"/>
        </a:ext>
      </dgm:extLst>
    </dgm:pt>
    <dgm:pt modelId="{5354314E-E61C-4C7D-A298-2AAC4A9EAF95}" type="pres">
      <dgm:prSet presAssocID="{E2698C62-7797-4AF4-8AD3-CECED016F235}" presName="spaceRect" presStyleCnt="0"/>
      <dgm:spPr/>
    </dgm:pt>
    <dgm:pt modelId="{F3390A52-BA95-4E6E-9862-82D9F8FC887A}" type="pres">
      <dgm:prSet presAssocID="{E2698C62-7797-4AF4-8AD3-CECED016F235}" presName="parTx" presStyleLbl="revTx" presStyleIdx="1" presStyleCnt="6">
        <dgm:presLayoutVars>
          <dgm:chMax val="0"/>
          <dgm:chPref val="0"/>
        </dgm:presLayoutVars>
      </dgm:prSet>
      <dgm:spPr/>
    </dgm:pt>
    <dgm:pt modelId="{33B738F2-9CD4-4DFF-9DF9-2F809CF2A454}" type="pres">
      <dgm:prSet presAssocID="{06FBD13A-35D0-4BAB-927F-B037D90FE659}" presName="sibTrans" presStyleCnt="0"/>
      <dgm:spPr/>
    </dgm:pt>
    <dgm:pt modelId="{7F143BA6-5575-4CDE-8F72-928776C7D4AA}" type="pres">
      <dgm:prSet presAssocID="{27E20EAB-0FA6-4C7A-9BCB-640A6FC7EB42}" presName="compNode" presStyleCnt="0"/>
      <dgm:spPr/>
    </dgm:pt>
    <dgm:pt modelId="{20BBAF5B-DAEE-43ED-9241-37A06A353DAC}" type="pres">
      <dgm:prSet presAssocID="{27E20EAB-0FA6-4C7A-9BCB-640A6FC7EB42}" presName="bgRect" presStyleLbl="bgShp" presStyleIdx="2" presStyleCnt="6"/>
      <dgm:spPr/>
    </dgm:pt>
    <dgm:pt modelId="{77B5CAA5-4F90-454D-A587-565E262B8D5E}" type="pres">
      <dgm:prSet presAssocID="{27E20EAB-0FA6-4C7A-9BCB-640A6FC7EB4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uck"/>
        </a:ext>
      </dgm:extLst>
    </dgm:pt>
    <dgm:pt modelId="{95B51535-8E90-4998-8016-8A0050B24AEA}" type="pres">
      <dgm:prSet presAssocID="{27E20EAB-0FA6-4C7A-9BCB-640A6FC7EB42}" presName="spaceRect" presStyleCnt="0"/>
      <dgm:spPr/>
    </dgm:pt>
    <dgm:pt modelId="{1B6EABCC-17A5-4895-9C1D-328A1C5DBCC4}" type="pres">
      <dgm:prSet presAssocID="{27E20EAB-0FA6-4C7A-9BCB-640A6FC7EB42}" presName="parTx" presStyleLbl="revTx" presStyleIdx="2" presStyleCnt="6">
        <dgm:presLayoutVars>
          <dgm:chMax val="0"/>
          <dgm:chPref val="0"/>
        </dgm:presLayoutVars>
      </dgm:prSet>
      <dgm:spPr/>
    </dgm:pt>
    <dgm:pt modelId="{EF5D1B64-8BE7-40D3-AC9F-08E632519895}" type="pres">
      <dgm:prSet presAssocID="{942BC0D2-F5E4-49C3-A92E-9B4063D4E36D}" presName="sibTrans" presStyleCnt="0"/>
      <dgm:spPr/>
    </dgm:pt>
    <dgm:pt modelId="{1DC1D71C-8836-4FB9-9BA7-E0774C75B33E}" type="pres">
      <dgm:prSet presAssocID="{EBBCC63F-0CA7-4FFA-9A0C-617CD43706FC}" presName="compNode" presStyleCnt="0"/>
      <dgm:spPr/>
    </dgm:pt>
    <dgm:pt modelId="{A838B47E-11B8-424A-A337-E5E9452BB761}" type="pres">
      <dgm:prSet presAssocID="{EBBCC63F-0CA7-4FFA-9A0C-617CD43706FC}" presName="bgRect" presStyleLbl="bgShp" presStyleIdx="3" presStyleCnt="6"/>
      <dgm:spPr/>
    </dgm:pt>
    <dgm:pt modelId="{C7F5283C-18EB-4435-9F2F-836DED9F1FBE}" type="pres">
      <dgm:prSet presAssocID="{EBBCC63F-0CA7-4FFA-9A0C-617CD43706F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BAD40DC5-CC62-40D7-979E-3D948CEC8D53}" type="pres">
      <dgm:prSet presAssocID="{EBBCC63F-0CA7-4FFA-9A0C-617CD43706FC}" presName="spaceRect" presStyleCnt="0"/>
      <dgm:spPr/>
    </dgm:pt>
    <dgm:pt modelId="{1790E002-9941-4FE4-A42E-4E1392D86284}" type="pres">
      <dgm:prSet presAssocID="{EBBCC63F-0CA7-4FFA-9A0C-617CD43706FC}" presName="parTx" presStyleLbl="revTx" presStyleIdx="3" presStyleCnt="6">
        <dgm:presLayoutVars>
          <dgm:chMax val="0"/>
          <dgm:chPref val="0"/>
        </dgm:presLayoutVars>
      </dgm:prSet>
      <dgm:spPr/>
    </dgm:pt>
    <dgm:pt modelId="{27FB295C-420E-45A4-8399-1534EAA29A4C}" type="pres">
      <dgm:prSet presAssocID="{702FC322-60E7-4766-ACD6-EACDC4108A8D}" presName="sibTrans" presStyleCnt="0"/>
      <dgm:spPr/>
    </dgm:pt>
    <dgm:pt modelId="{5EA8319A-E8D7-41FD-A4B5-8F0E334C5C29}" type="pres">
      <dgm:prSet presAssocID="{FA5EAABC-A390-4AC0-9BEA-E539FAB25A14}" presName="compNode" presStyleCnt="0"/>
      <dgm:spPr/>
    </dgm:pt>
    <dgm:pt modelId="{517772EE-9F66-4338-85E2-2BE5E0CF2E3C}" type="pres">
      <dgm:prSet presAssocID="{FA5EAABC-A390-4AC0-9BEA-E539FAB25A14}" presName="bgRect" presStyleLbl="bgShp" presStyleIdx="4" presStyleCnt="6"/>
      <dgm:spPr/>
    </dgm:pt>
    <dgm:pt modelId="{A7D2FE2F-9274-49FE-BEA4-D6D3367438D9}" type="pres">
      <dgm:prSet presAssocID="{FA5EAABC-A390-4AC0-9BEA-E539FAB25A1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7F80B74A-1B4F-4FEF-84F0-51A52993776C}" type="pres">
      <dgm:prSet presAssocID="{FA5EAABC-A390-4AC0-9BEA-E539FAB25A14}" presName="spaceRect" presStyleCnt="0"/>
      <dgm:spPr/>
    </dgm:pt>
    <dgm:pt modelId="{5E45F631-A2F4-4B51-8B19-578B1DE863DD}" type="pres">
      <dgm:prSet presAssocID="{FA5EAABC-A390-4AC0-9BEA-E539FAB25A14}" presName="parTx" presStyleLbl="revTx" presStyleIdx="4" presStyleCnt="6">
        <dgm:presLayoutVars>
          <dgm:chMax val="0"/>
          <dgm:chPref val="0"/>
        </dgm:presLayoutVars>
      </dgm:prSet>
      <dgm:spPr/>
    </dgm:pt>
    <dgm:pt modelId="{E951C77D-4EE4-48DE-A664-0A6161493B6A}" type="pres">
      <dgm:prSet presAssocID="{B6C06926-902C-4A8A-88BC-C24336D51876}" presName="sibTrans" presStyleCnt="0"/>
      <dgm:spPr/>
    </dgm:pt>
    <dgm:pt modelId="{77F7EEEE-029F-4759-8643-95C524C4527C}" type="pres">
      <dgm:prSet presAssocID="{962AC498-A705-4015-8745-87E3A3D6BF8C}" presName="compNode" presStyleCnt="0"/>
      <dgm:spPr/>
    </dgm:pt>
    <dgm:pt modelId="{7A957181-2C8C-4AA7-B5A0-B0DA14856D2A}" type="pres">
      <dgm:prSet presAssocID="{962AC498-A705-4015-8745-87E3A3D6BF8C}" presName="bgRect" presStyleLbl="bgShp" presStyleIdx="5" presStyleCnt="6"/>
      <dgm:spPr/>
    </dgm:pt>
    <dgm:pt modelId="{1568924C-CCBA-41A9-9ABD-E687F9DDD3BA}" type="pres">
      <dgm:prSet presAssocID="{962AC498-A705-4015-8745-87E3A3D6BF8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axi"/>
        </a:ext>
      </dgm:extLst>
    </dgm:pt>
    <dgm:pt modelId="{F6CE0937-89DF-4CB7-BC7D-473565C52281}" type="pres">
      <dgm:prSet presAssocID="{962AC498-A705-4015-8745-87E3A3D6BF8C}" presName="spaceRect" presStyleCnt="0"/>
      <dgm:spPr/>
    </dgm:pt>
    <dgm:pt modelId="{A6FA7007-3D95-4D0C-B367-7EFB2294AEF1}" type="pres">
      <dgm:prSet presAssocID="{962AC498-A705-4015-8745-87E3A3D6BF8C}" presName="parTx" presStyleLbl="revTx" presStyleIdx="5" presStyleCnt="6">
        <dgm:presLayoutVars>
          <dgm:chMax val="0"/>
          <dgm:chPref val="0"/>
        </dgm:presLayoutVars>
      </dgm:prSet>
      <dgm:spPr/>
    </dgm:pt>
  </dgm:ptLst>
  <dgm:cxnLst>
    <dgm:cxn modelId="{661A1F29-3DB3-40C3-B5A5-FE2EDC8630CD}" type="presOf" srcId="{E7B8E5C4-57F8-4B05-9EF6-A09B6B49E387}" destId="{A7B5ED49-0511-47E0-A807-C846463C97C0}" srcOrd="0" destOrd="0" presId="urn:microsoft.com/office/officeart/2018/2/layout/IconVerticalSolidList"/>
    <dgm:cxn modelId="{D1DBDC43-F948-4AC3-AF4D-882E4499EED3}" srcId="{247DB84E-ECE5-47A4-B16B-9C16B6EA0AD2}" destId="{E2698C62-7797-4AF4-8AD3-CECED016F235}" srcOrd="1" destOrd="0" parTransId="{91E0C972-0B7A-45CF-A9D8-725A587F5267}" sibTransId="{06FBD13A-35D0-4BAB-927F-B037D90FE659}"/>
    <dgm:cxn modelId="{87C1D661-1152-4D3D-9189-8E715CBB4A28}" type="presOf" srcId="{EBBCC63F-0CA7-4FFA-9A0C-617CD43706FC}" destId="{1790E002-9941-4FE4-A42E-4E1392D86284}" srcOrd="0" destOrd="0" presId="urn:microsoft.com/office/officeart/2018/2/layout/IconVerticalSolidList"/>
    <dgm:cxn modelId="{B72F4175-8B9A-4199-82F8-AF2C11DA4111}" type="presOf" srcId="{962AC498-A705-4015-8745-87E3A3D6BF8C}" destId="{A6FA7007-3D95-4D0C-B367-7EFB2294AEF1}" srcOrd="0" destOrd="0" presId="urn:microsoft.com/office/officeart/2018/2/layout/IconVerticalSolidList"/>
    <dgm:cxn modelId="{37D97176-2BFA-4FD4-A366-D4F1CCAFC26C}" type="presOf" srcId="{247DB84E-ECE5-47A4-B16B-9C16B6EA0AD2}" destId="{FEC80212-4AC7-40CA-9F54-4213B24C0F92}" srcOrd="0" destOrd="0" presId="urn:microsoft.com/office/officeart/2018/2/layout/IconVerticalSolidList"/>
    <dgm:cxn modelId="{B668C98E-54C6-410C-B07E-8C6F2197F5A2}" srcId="{247DB84E-ECE5-47A4-B16B-9C16B6EA0AD2}" destId="{962AC498-A705-4015-8745-87E3A3D6BF8C}" srcOrd="5" destOrd="0" parTransId="{419B589A-154F-405F-A9E4-5C2966088178}" sibTransId="{5B382BF2-F766-4518-A358-9D84563D0F4D}"/>
    <dgm:cxn modelId="{9223FC95-6B8D-41A3-99A6-1E3DD3663CCD}" type="presOf" srcId="{FA5EAABC-A390-4AC0-9BEA-E539FAB25A14}" destId="{5E45F631-A2F4-4B51-8B19-578B1DE863DD}" srcOrd="0" destOrd="0" presId="urn:microsoft.com/office/officeart/2018/2/layout/IconVerticalSolidList"/>
    <dgm:cxn modelId="{40056DA2-404F-46D4-B9F7-CA3784947868}" srcId="{247DB84E-ECE5-47A4-B16B-9C16B6EA0AD2}" destId="{FA5EAABC-A390-4AC0-9BEA-E539FAB25A14}" srcOrd="4" destOrd="0" parTransId="{419FD232-C611-4203-8E8D-CEA29BC27935}" sibTransId="{B6C06926-902C-4A8A-88BC-C24336D51876}"/>
    <dgm:cxn modelId="{A15CE4A3-E519-4DF3-8C7A-A5561D84EC73}" srcId="{247DB84E-ECE5-47A4-B16B-9C16B6EA0AD2}" destId="{27E20EAB-0FA6-4C7A-9BCB-640A6FC7EB42}" srcOrd="2" destOrd="0" parTransId="{A0A531D9-7177-40F6-BCAB-886995C50A7C}" sibTransId="{942BC0D2-F5E4-49C3-A92E-9B4063D4E36D}"/>
    <dgm:cxn modelId="{09E948B1-906A-4CD8-8385-5F3A23E11D8D}" srcId="{247DB84E-ECE5-47A4-B16B-9C16B6EA0AD2}" destId="{EBBCC63F-0CA7-4FFA-9A0C-617CD43706FC}" srcOrd="3" destOrd="0" parTransId="{52119672-2ABC-472B-B532-F082014336FC}" sibTransId="{702FC322-60E7-4766-ACD6-EACDC4108A8D}"/>
    <dgm:cxn modelId="{D3A12EC3-274F-406D-916C-366E3AF77EBF}" type="presOf" srcId="{27E20EAB-0FA6-4C7A-9BCB-640A6FC7EB42}" destId="{1B6EABCC-17A5-4895-9C1D-328A1C5DBCC4}" srcOrd="0" destOrd="0" presId="urn:microsoft.com/office/officeart/2018/2/layout/IconVerticalSolidList"/>
    <dgm:cxn modelId="{1618C1D0-6CC1-476A-8755-05BD316D27BA}" type="presOf" srcId="{E2698C62-7797-4AF4-8AD3-CECED016F235}" destId="{F3390A52-BA95-4E6E-9862-82D9F8FC887A}" srcOrd="0" destOrd="0" presId="urn:microsoft.com/office/officeart/2018/2/layout/IconVerticalSolidList"/>
    <dgm:cxn modelId="{840EF4F0-CC51-47C4-B4C1-61950B5880B1}" srcId="{247DB84E-ECE5-47A4-B16B-9C16B6EA0AD2}" destId="{E7B8E5C4-57F8-4B05-9EF6-A09B6B49E387}" srcOrd="0" destOrd="0" parTransId="{F592DC60-8D46-417F-AF8A-D1E4A4DB8F57}" sibTransId="{61CDAB5B-0166-4D31-9700-F4B2CD8FAC42}"/>
    <dgm:cxn modelId="{187579EF-6982-44A4-AEAC-10EC4A43E889}" type="presParOf" srcId="{FEC80212-4AC7-40CA-9F54-4213B24C0F92}" destId="{E8E971E5-7A88-4C1F-9384-36ABC9DB41DC}" srcOrd="0" destOrd="0" presId="urn:microsoft.com/office/officeart/2018/2/layout/IconVerticalSolidList"/>
    <dgm:cxn modelId="{F4782CAE-3E31-4713-B4A2-1E9D5AA184D2}" type="presParOf" srcId="{E8E971E5-7A88-4C1F-9384-36ABC9DB41DC}" destId="{9F76F29A-D29A-4D82-9667-4116B4CC8B42}" srcOrd="0" destOrd="0" presId="urn:microsoft.com/office/officeart/2018/2/layout/IconVerticalSolidList"/>
    <dgm:cxn modelId="{B020678D-D92F-4A9E-9CF4-0D1C9F3228CE}" type="presParOf" srcId="{E8E971E5-7A88-4C1F-9384-36ABC9DB41DC}" destId="{271494C6-CFA8-4DA5-8BD0-82C5CB0B5DD9}" srcOrd="1" destOrd="0" presId="urn:microsoft.com/office/officeart/2018/2/layout/IconVerticalSolidList"/>
    <dgm:cxn modelId="{A01D1914-6F76-42F1-9CEB-300E709547C5}" type="presParOf" srcId="{E8E971E5-7A88-4C1F-9384-36ABC9DB41DC}" destId="{9F9290D7-D58D-4D0F-8D03-1D9739D53A00}" srcOrd="2" destOrd="0" presId="urn:microsoft.com/office/officeart/2018/2/layout/IconVerticalSolidList"/>
    <dgm:cxn modelId="{7A2445BB-8D6D-4894-A0BF-50706D431691}" type="presParOf" srcId="{E8E971E5-7A88-4C1F-9384-36ABC9DB41DC}" destId="{A7B5ED49-0511-47E0-A807-C846463C97C0}" srcOrd="3" destOrd="0" presId="urn:microsoft.com/office/officeart/2018/2/layout/IconVerticalSolidList"/>
    <dgm:cxn modelId="{EA826640-47EA-4CEC-B544-31D44BCF8F90}" type="presParOf" srcId="{FEC80212-4AC7-40CA-9F54-4213B24C0F92}" destId="{F821CCDB-D572-4BD8-85B9-B7164427650F}" srcOrd="1" destOrd="0" presId="urn:microsoft.com/office/officeart/2018/2/layout/IconVerticalSolidList"/>
    <dgm:cxn modelId="{D8B22A70-B0D3-4473-AEF1-D601C1C3B3AB}" type="presParOf" srcId="{FEC80212-4AC7-40CA-9F54-4213B24C0F92}" destId="{D26EC31C-9B8E-4586-8CC4-9F068155A33C}" srcOrd="2" destOrd="0" presId="urn:microsoft.com/office/officeart/2018/2/layout/IconVerticalSolidList"/>
    <dgm:cxn modelId="{4F2647EF-EA12-47A3-9A44-EFCEE6291778}" type="presParOf" srcId="{D26EC31C-9B8E-4586-8CC4-9F068155A33C}" destId="{0D2C719D-1185-4BF4-A659-FA0AED23EFCE}" srcOrd="0" destOrd="0" presId="urn:microsoft.com/office/officeart/2018/2/layout/IconVerticalSolidList"/>
    <dgm:cxn modelId="{A7D61773-F663-4341-A123-688E20EAC143}" type="presParOf" srcId="{D26EC31C-9B8E-4586-8CC4-9F068155A33C}" destId="{CAB34300-D131-4966-ACAA-959CE342771F}" srcOrd="1" destOrd="0" presId="urn:microsoft.com/office/officeart/2018/2/layout/IconVerticalSolidList"/>
    <dgm:cxn modelId="{2F5A2920-F64A-40DC-B76A-DAFB0ACC589F}" type="presParOf" srcId="{D26EC31C-9B8E-4586-8CC4-9F068155A33C}" destId="{5354314E-E61C-4C7D-A298-2AAC4A9EAF95}" srcOrd="2" destOrd="0" presId="urn:microsoft.com/office/officeart/2018/2/layout/IconVerticalSolidList"/>
    <dgm:cxn modelId="{5CC46259-B800-4EF8-85E1-4F7D2DD359A3}" type="presParOf" srcId="{D26EC31C-9B8E-4586-8CC4-9F068155A33C}" destId="{F3390A52-BA95-4E6E-9862-82D9F8FC887A}" srcOrd="3" destOrd="0" presId="urn:microsoft.com/office/officeart/2018/2/layout/IconVerticalSolidList"/>
    <dgm:cxn modelId="{8CACCBDD-5819-47A0-B0C9-F8E73CB48DE4}" type="presParOf" srcId="{FEC80212-4AC7-40CA-9F54-4213B24C0F92}" destId="{33B738F2-9CD4-4DFF-9DF9-2F809CF2A454}" srcOrd="3" destOrd="0" presId="urn:microsoft.com/office/officeart/2018/2/layout/IconVerticalSolidList"/>
    <dgm:cxn modelId="{6221F564-E56A-4136-9612-91CC57DBD561}" type="presParOf" srcId="{FEC80212-4AC7-40CA-9F54-4213B24C0F92}" destId="{7F143BA6-5575-4CDE-8F72-928776C7D4AA}" srcOrd="4" destOrd="0" presId="urn:microsoft.com/office/officeart/2018/2/layout/IconVerticalSolidList"/>
    <dgm:cxn modelId="{D785226C-F9CE-4010-B94E-52B9C7946303}" type="presParOf" srcId="{7F143BA6-5575-4CDE-8F72-928776C7D4AA}" destId="{20BBAF5B-DAEE-43ED-9241-37A06A353DAC}" srcOrd="0" destOrd="0" presId="urn:microsoft.com/office/officeart/2018/2/layout/IconVerticalSolidList"/>
    <dgm:cxn modelId="{9456B374-DB22-42B6-8A3F-23963E8E99F1}" type="presParOf" srcId="{7F143BA6-5575-4CDE-8F72-928776C7D4AA}" destId="{77B5CAA5-4F90-454D-A587-565E262B8D5E}" srcOrd="1" destOrd="0" presId="urn:microsoft.com/office/officeart/2018/2/layout/IconVerticalSolidList"/>
    <dgm:cxn modelId="{4CBC308C-7AA9-4C30-9D8B-46025EEBF311}" type="presParOf" srcId="{7F143BA6-5575-4CDE-8F72-928776C7D4AA}" destId="{95B51535-8E90-4998-8016-8A0050B24AEA}" srcOrd="2" destOrd="0" presId="urn:microsoft.com/office/officeart/2018/2/layout/IconVerticalSolidList"/>
    <dgm:cxn modelId="{8831DF2D-ADDC-4A79-9495-50D69501193C}" type="presParOf" srcId="{7F143BA6-5575-4CDE-8F72-928776C7D4AA}" destId="{1B6EABCC-17A5-4895-9C1D-328A1C5DBCC4}" srcOrd="3" destOrd="0" presId="urn:microsoft.com/office/officeart/2018/2/layout/IconVerticalSolidList"/>
    <dgm:cxn modelId="{52B55F44-654A-4763-88E0-749F81AE4476}" type="presParOf" srcId="{FEC80212-4AC7-40CA-9F54-4213B24C0F92}" destId="{EF5D1B64-8BE7-40D3-AC9F-08E632519895}" srcOrd="5" destOrd="0" presId="urn:microsoft.com/office/officeart/2018/2/layout/IconVerticalSolidList"/>
    <dgm:cxn modelId="{700DDF8C-828A-4785-9C8F-305230E7B624}" type="presParOf" srcId="{FEC80212-4AC7-40CA-9F54-4213B24C0F92}" destId="{1DC1D71C-8836-4FB9-9BA7-E0774C75B33E}" srcOrd="6" destOrd="0" presId="urn:microsoft.com/office/officeart/2018/2/layout/IconVerticalSolidList"/>
    <dgm:cxn modelId="{AD543400-D12B-4298-B0FF-B61CD838D20F}" type="presParOf" srcId="{1DC1D71C-8836-4FB9-9BA7-E0774C75B33E}" destId="{A838B47E-11B8-424A-A337-E5E9452BB761}" srcOrd="0" destOrd="0" presId="urn:microsoft.com/office/officeart/2018/2/layout/IconVerticalSolidList"/>
    <dgm:cxn modelId="{5B4A2F93-3B22-4030-817E-59F5E109CDCE}" type="presParOf" srcId="{1DC1D71C-8836-4FB9-9BA7-E0774C75B33E}" destId="{C7F5283C-18EB-4435-9F2F-836DED9F1FBE}" srcOrd="1" destOrd="0" presId="urn:microsoft.com/office/officeart/2018/2/layout/IconVerticalSolidList"/>
    <dgm:cxn modelId="{23E837CD-0588-43D9-B81B-9847F1AB3429}" type="presParOf" srcId="{1DC1D71C-8836-4FB9-9BA7-E0774C75B33E}" destId="{BAD40DC5-CC62-40D7-979E-3D948CEC8D53}" srcOrd="2" destOrd="0" presId="urn:microsoft.com/office/officeart/2018/2/layout/IconVerticalSolidList"/>
    <dgm:cxn modelId="{B3CC493A-E076-48C9-99E8-1F3DB0EA5697}" type="presParOf" srcId="{1DC1D71C-8836-4FB9-9BA7-E0774C75B33E}" destId="{1790E002-9941-4FE4-A42E-4E1392D86284}" srcOrd="3" destOrd="0" presId="urn:microsoft.com/office/officeart/2018/2/layout/IconVerticalSolidList"/>
    <dgm:cxn modelId="{1F819479-0875-4626-93CD-59A795B57A45}" type="presParOf" srcId="{FEC80212-4AC7-40CA-9F54-4213B24C0F92}" destId="{27FB295C-420E-45A4-8399-1534EAA29A4C}" srcOrd="7" destOrd="0" presId="urn:microsoft.com/office/officeart/2018/2/layout/IconVerticalSolidList"/>
    <dgm:cxn modelId="{2173B29D-5194-41B7-896D-7C903B3EEC90}" type="presParOf" srcId="{FEC80212-4AC7-40CA-9F54-4213B24C0F92}" destId="{5EA8319A-E8D7-41FD-A4B5-8F0E334C5C29}" srcOrd="8" destOrd="0" presId="urn:microsoft.com/office/officeart/2018/2/layout/IconVerticalSolidList"/>
    <dgm:cxn modelId="{36A45DF8-37B4-48A3-BD1B-AA327BCC79CD}" type="presParOf" srcId="{5EA8319A-E8D7-41FD-A4B5-8F0E334C5C29}" destId="{517772EE-9F66-4338-85E2-2BE5E0CF2E3C}" srcOrd="0" destOrd="0" presId="urn:microsoft.com/office/officeart/2018/2/layout/IconVerticalSolidList"/>
    <dgm:cxn modelId="{79E7FD2F-DE5E-45C8-B438-48B0AC6683B9}" type="presParOf" srcId="{5EA8319A-E8D7-41FD-A4B5-8F0E334C5C29}" destId="{A7D2FE2F-9274-49FE-BEA4-D6D3367438D9}" srcOrd="1" destOrd="0" presId="urn:microsoft.com/office/officeart/2018/2/layout/IconVerticalSolidList"/>
    <dgm:cxn modelId="{7609F921-3896-4A06-B0A4-BBFE925DFB3D}" type="presParOf" srcId="{5EA8319A-E8D7-41FD-A4B5-8F0E334C5C29}" destId="{7F80B74A-1B4F-4FEF-84F0-51A52993776C}" srcOrd="2" destOrd="0" presId="urn:microsoft.com/office/officeart/2018/2/layout/IconVerticalSolidList"/>
    <dgm:cxn modelId="{316ED88F-717E-4646-83B8-729DE7260CC6}" type="presParOf" srcId="{5EA8319A-E8D7-41FD-A4B5-8F0E334C5C29}" destId="{5E45F631-A2F4-4B51-8B19-578B1DE863DD}" srcOrd="3" destOrd="0" presId="urn:microsoft.com/office/officeart/2018/2/layout/IconVerticalSolidList"/>
    <dgm:cxn modelId="{85C6D166-1F60-4C76-9244-B61FF50207A4}" type="presParOf" srcId="{FEC80212-4AC7-40CA-9F54-4213B24C0F92}" destId="{E951C77D-4EE4-48DE-A664-0A6161493B6A}" srcOrd="9" destOrd="0" presId="urn:microsoft.com/office/officeart/2018/2/layout/IconVerticalSolidList"/>
    <dgm:cxn modelId="{5D4E7521-6E25-4A85-9E5F-2640587D6E4C}" type="presParOf" srcId="{FEC80212-4AC7-40CA-9F54-4213B24C0F92}" destId="{77F7EEEE-029F-4759-8643-95C524C4527C}" srcOrd="10" destOrd="0" presId="urn:microsoft.com/office/officeart/2018/2/layout/IconVerticalSolidList"/>
    <dgm:cxn modelId="{31E0C324-AC21-48FB-B22C-3E68495F39E3}" type="presParOf" srcId="{77F7EEEE-029F-4759-8643-95C524C4527C}" destId="{7A957181-2C8C-4AA7-B5A0-B0DA14856D2A}" srcOrd="0" destOrd="0" presId="urn:microsoft.com/office/officeart/2018/2/layout/IconVerticalSolidList"/>
    <dgm:cxn modelId="{2A54E853-253F-40DB-8983-0DC205E20C5A}" type="presParOf" srcId="{77F7EEEE-029F-4759-8643-95C524C4527C}" destId="{1568924C-CCBA-41A9-9ABD-E687F9DDD3BA}" srcOrd="1" destOrd="0" presId="urn:microsoft.com/office/officeart/2018/2/layout/IconVerticalSolidList"/>
    <dgm:cxn modelId="{60C7A261-C240-41E0-A0B1-79BBB9E18D4D}" type="presParOf" srcId="{77F7EEEE-029F-4759-8643-95C524C4527C}" destId="{F6CE0937-89DF-4CB7-BC7D-473565C52281}" srcOrd="2" destOrd="0" presId="urn:microsoft.com/office/officeart/2018/2/layout/IconVerticalSolidList"/>
    <dgm:cxn modelId="{77E9160A-4601-448D-AC1F-1DCFBEC2B461}" type="presParOf" srcId="{77F7EEEE-029F-4759-8643-95C524C4527C}" destId="{A6FA7007-3D95-4D0C-B367-7EFB2294AEF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3F31B6-3723-436D-BB40-AC9BB4537D4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7868882-2956-42E6-BCFF-3DB956CD223D}">
      <dgm:prSet/>
      <dgm:spPr/>
      <dgm:t>
        <a:bodyPr/>
        <a:lstStyle/>
        <a:p>
          <a:r>
            <a:rPr lang="en-US"/>
            <a:t>Fresh stillbirths account for ~46%, indicating intrapartum care gaps</a:t>
          </a:r>
        </a:p>
      </dgm:t>
    </dgm:pt>
    <dgm:pt modelId="{476B1519-384D-4125-BA55-684375E0D3E8}" type="parTrans" cxnId="{0DADC03F-81F4-487E-8374-4DD3FF6DADC1}">
      <dgm:prSet/>
      <dgm:spPr/>
      <dgm:t>
        <a:bodyPr/>
        <a:lstStyle/>
        <a:p>
          <a:endParaRPr lang="en-US"/>
        </a:p>
      </dgm:t>
    </dgm:pt>
    <dgm:pt modelId="{757E5750-1D3F-49B7-BF00-D7EA3A833871}" type="sibTrans" cxnId="{0DADC03F-81F4-487E-8374-4DD3FF6DADC1}">
      <dgm:prSet/>
      <dgm:spPr/>
      <dgm:t>
        <a:bodyPr/>
        <a:lstStyle/>
        <a:p>
          <a:endParaRPr lang="en-US"/>
        </a:p>
      </dgm:t>
    </dgm:pt>
    <dgm:pt modelId="{1347EA43-6CF4-4952-A5EE-C2B330CF86B7}">
      <dgm:prSet/>
      <dgm:spPr/>
      <dgm:t>
        <a:bodyPr/>
        <a:lstStyle/>
        <a:p>
          <a:r>
            <a:rPr lang="en-US"/>
            <a:t>80% of neonatal deaths due to preventable causes (asphyxia, prematurity, infections)</a:t>
          </a:r>
        </a:p>
      </dgm:t>
    </dgm:pt>
    <dgm:pt modelId="{1CE849C8-DBC1-46C6-BE7F-7659B71E1164}" type="parTrans" cxnId="{EDE00F9F-ACFF-4EA2-A05E-D7AE366E3105}">
      <dgm:prSet/>
      <dgm:spPr/>
      <dgm:t>
        <a:bodyPr/>
        <a:lstStyle/>
        <a:p>
          <a:endParaRPr lang="en-US"/>
        </a:p>
      </dgm:t>
    </dgm:pt>
    <dgm:pt modelId="{C933405B-358D-40D9-9400-B8288891AFC2}" type="sibTrans" cxnId="{EDE00F9F-ACFF-4EA2-A05E-D7AE366E3105}">
      <dgm:prSet/>
      <dgm:spPr/>
      <dgm:t>
        <a:bodyPr/>
        <a:lstStyle/>
        <a:p>
          <a:endParaRPr lang="en-US"/>
        </a:p>
      </dgm:t>
    </dgm:pt>
    <dgm:pt modelId="{E0400B3B-6585-4899-BEA7-AB1F882D3958}">
      <dgm:prSet/>
      <dgm:spPr/>
      <dgm:t>
        <a:bodyPr/>
        <a:lstStyle/>
        <a:p>
          <a:r>
            <a:rPr lang="en-US"/>
            <a:t>Early neonatal deaths contribute 87% of total neonatal mortality</a:t>
          </a:r>
        </a:p>
      </dgm:t>
    </dgm:pt>
    <dgm:pt modelId="{FBDC7726-184E-42D0-9190-85F8258619AF}" type="parTrans" cxnId="{84986CA0-6AAE-4362-8984-A0EA28905F13}">
      <dgm:prSet/>
      <dgm:spPr/>
      <dgm:t>
        <a:bodyPr/>
        <a:lstStyle/>
        <a:p>
          <a:endParaRPr lang="en-US"/>
        </a:p>
      </dgm:t>
    </dgm:pt>
    <dgm:pt modelId="{142BE504-C869-4C84-95B9-469CD3F565EA}" type="sibTrans" cxnId="{84986CA0-6AAE-4362-8984-A0EA28905F13}">
      <dgm:prSet/>
      <dgm:spPr/>
      <dgm:t>
        <a:bodyPr/>
        <a:lstStyle/>
        <a:p>
          <a:endParaRPr lang="en-US"/>
        </a:p>
      </dgm:t>
    </dgm:pt>
    <dgm:pt modelId="{C8244FF6-F4FE-44C7-89AE-2067EE43E1CA}">
      <dgm:prSet/>
      <dgm:spPr/>
      <dgm:t>
        <a:bodyPr/>
        <a:lstStyle/>
        <a:p>
          <a:r>
            <a:rPr lang="en-US"/>
            <a:t>Mismatch between service coverage and readiness </a:t>
          </a:r>
        </a:p>
      </dgm:t>
    </dgm:pt>
    <dgm:pt modelId="{B25BBF2D-B3E2-4687-BBF0-4AF55E2D7072}" type="parTrans" cxnId="{B99D0A05-AD3E-4228-935F-6B5ADEC4BE95}">
      <dgm:prSet/>
      <dgm:spPr/>
      <dgm:t>
        <a:bodyPr/>
        <a:lstStyle/>
        <a:p>
          <a:endParaRPr lang="en-US"/>
        </a:p>
      </dgm:t>
    </dgm:pt>
    <dgm:pt modelId="{C2CB0911-E3FC-4D3C-8B59-EBF2A23646A3}" type="sibTrans" cxnId="{B99D0A05-AD3E-4228-935F-6B5ADEC4BE95}">
      <dgm:prSet/>
      <dgm:spPr/>
      <dgm:t>
        <a:bodyPr/>
        <a:lstStyle/>
        <a:p>
          <a:endParaRPr lang="en-US"/>
        </a:p>
      </dgm:t>
    </dgm:pt>
    <dgm:pt modelId="{78A566DC-A40C-4020-AE40-83FC9BE169B8}">
      <dgm:prSet/>
      <dgm:spPr/>
      <dgm:t>
        <a:bodyPr/>
        <a:lstStyle/>
        <a:p>
          <a:r>
            <a:rPr lang="en-US"/>
            <a:t>Persistent regional disparities in outcomes and service readiness</a:t>
          </a:r>
        </a:p>
      </dgm:t>
    </dgm:pt>
    <dgm:pt modelId="{E65A2841-BC3B-4C84-AA12-AFB78AF2C1F9}" type="parTrans" cxnId="{D4692BDB-3756-441C-9760-5731E1F8A389}">
      <dgm:prSet/>
      <dgm:spPr/>
      <dgm:t>
        <a:bodyPr/>
        <a:lstStyle/>
        <a:p>
          <a:endParaRPr lang="en-US"/>
        </a:p>
      </dgm:t>
    </dgm:pt>
    <dgm:pt modelId="{B18915A6-AF9C-4547-B2A0-15969701D669}" type="sibTrans" cxnId="{D4692BDB-3756-441C-9760-5731E1F8A389}">
      <dgm:prSet/>
      <dgm:spPr/>
      <dgm:t>
        <a:bodyPr/>
        <a:lstStyle/>
        <a:p>
          <a:endParaRPr lang="en-US"/>
        </a:p>
      </dgm:t>
    </dgm:pt>
    <dgm:pt modelId="{5BA0EFAC-108A-3E48-BEDD-C702D4D880A1}" type="pres">
      <dgm:prSet presAssocID="{0F3F31B6-3723-436D-BB40-AC9BB4537D42}" presName="vert0" presStyleCnt="0">
        <dgm:presLayoutVars>
          <dgm:dir/>
          <dgm:animOne val="branch"/>
          <dgm:animLvl val="lvl"/>
        </dgm:presLayoutVars>
      </dgm:prSet>
      <dgm:spPr/>
    </dgm:pt>
    <dgm:pt modelId="{B419BF3D-B02D-3E44-AB5C-851B23A6CED3}" type="pres">
      <dgm:prSet presAssocID="{B7868882-2956-42E6-BCFF-3DB956CD223D}" presName="thickLine" presStyleLbl="alignNode1" presStyleIdx="0" presStyleCnt="5"/>
      <dgm:spPr/>
    </dgm:pt>
    <dgm:pt modelId="{7665B014-2AF5-8A4B-B4BE-FAB4D624BCFC}" type="pres">
      <dgm:prSet presAssocID="{B7868882-2956-42E6-BCFF-3DB956CD223D}" presName="horz1" presStyleCnt="0"/>
      <dgm:spPr/>
    </dgm:pt>
    <dgm:pt modelId="{C850D16F-328B-2E43-9B5D-BBA7C2052067}" type="pres">
      <dgm:prSet presAssocID="{B7868882-2956-42E6-BCFF-3DB956CD223D}" presName="tx1" presStyleLbl="revTx" presStyleIdx="0" presStyleCnt="5"/>
      <dgm:spPr/>
    </dgm:pt>
    <dgm:pt modelId="{E5F34AC9-2547-3349-8B04-9BD200A884D7}" type="pres">
      <dgm:prSet presAssocID="{B7868882-2956-42E6-BCFF-3DB956CD223D}" presName="vert1" presStyleCnt="0"/>
      <dgm:spPr/>
    </dgm:pt>
    <dgm:pt modelId="{9D514C20-D9F8-874C-A999-65F1D9DBCE16}" type="pres">
      <dgm:prSet presAssocID="{1347EA43-6CF4-4952-A5EE-C2B330CF86B7}" presName="thickLine" presStyleLbl="alignNode1" presStyleIdx="1" presStyleCnt="5"/>
      <dgm:spPr/>
    </dgm:pt>
    <dgm:pt modelId="{59576796-1AE0-514F-9B4C-0C2A11B61561}" type="pres">
      <dgm:prSet presAssocID="{1347EA43-6CF4-4952-A5EE-C2B330CF86B7}" presName="horz1" presStyleCnt="0"/>
      <dgm:spPr/>
    </dgm:pt>
    <dgm:pt modelId="{8E33E79F-5E2A-7B4A-94EC-A300864A933D}" type="pres">
      <dgm:prSet presAssocID="{1347EA43-6CF4-4952-A5EE-C2B330CF86B7}" presName="tx1" presStyleLbl="revTx" presStyleIdx="1" presStyleCnt="5"/>
      <dgm:spPr/>
    </dgm:pt>
    <dgm:pt modelId="{AC42A242-6453-B74C-8B65-E0DC1DA4E63F}" type="pres">
      <dgm:prSet presAssocID="{1347EA43-6CF4-4952-A5EE-C2B330CF86B7}" presName="vert1" presStyleCnt="0"/>
      <dgm:spPr/>
    </dgm:pt>
    <dgm:pt modelId="{770992A0-6CBF-8D4D-AF60-F284CD5E54EF}" type="pres">
      <dgm:prSet presAssocID="{E0400B3B-6585-4899-BEA7-AB1F882D3958}" presName="thickLine" presStyleLbl="alignNode1" presStyleIdx="2" presStyleCnt="5"/>
      <dgm:spPr/>
    </dgm:pt>
    <dgm:pt modelId="{1F26398E-2C39-1843-8287-72E41A1C6C87}" type="pres">
      <dgm:prSet presAssocID="{E0400B3B-6585-4899-BEA7-AB1F882D3958}" presName="horz1" presStyleCnt="0"/>
      <dgm:spPr/>
    </dgm:pt>
    <dgm:pt modelId="{D65E5B1B-D4A2-5240-B269-2C99F5E3B361}" type="pres">
      <dgm:prSet presAssocID="{E0400B3B-6585-4899-BEA7-AB1F882D3958}" presName="tx1" presStyleLbl="revTx" presStyleIdx="2" presStyleCnt="5"/>
      <dgm:spPr/>
    </dgm:pt>
    <dgm:pt modelId="{0573DA87-8A9C-B24D-A24D-A2481265D715}" type="pres">
      <dgm:prSet presAssocID="{E0400B3B-6585-4899-BEA7-AB1F882D3958}" presName="vert1" presStyleCnt="0"/>
      <dgm:spPr/>
    </dgm:pt>
    <dgm:pt modelId="{25E48E57-1D62-564B-B1AF-F4183922FEB6}" type="pres">
      <dgm:prSet presAssocID="{C8244FF6-F4FE-44C7-89AE-2067EE43E1CA}" presName="thickLine" presStyleLbl="alignNode1" presStyleIdx="3" presStyleCnt="5"/>
      <dgm:spPr/>
    </dgm:pt>
    <dgm:pt modelId="{EBF8E4F7-379F-1941-A5E9-3F3F1104CAB4}" type="pres">
      <dgm:prSet presAssocID="{C8244FF6-F4FE-44C7-89AE-2067EE43E1CA}" presName="horz1" presStyleCnt="0"/>
      <dgm:spPr/>
    </dgm:pt>
    <dgm:pt modelId="{DC884BE7-E15E-6D42-9760-A2FE0503F3D9}" type="pres">
      <dgm:prSet presAssocID="{C8244FF6-F4FE-44C7-89AE-2067EE43E1CA}" presName="tx1" presStyleLbl="revTx" presStyleIdx="3" presStyleCnt="5"/>
      <dgm:spPr/>
    </dgm:pt>
    <dgm:pt modelId="{0EA90C41-B7F8-5848-A3C0-6A5D6DD822EB}" type="pres">
      <dgm:prSet presAssocID="{C8244FF6-F4FE-44C7-89AE-2067EE43E1CA}" presName="vert1" presStyleCnt="0"/>
      <dgm:spPr/>
    </dgm:pt>
    <dgm:pt modelId="{5C123471-4EA2-DF48-9C38-669D046231F6}" type="pres">
      <dgm:prSet presAssocID="{78A566DC-A40C-4020-AE40-83FC9BE169B8}" presName="thickLine" presStyleLbl="alignNode1" presStyleIdx="4" presStyleCnt="5"/>
      <dgm:spPr/>
    </dgm:pt>
    <dgm:pt modelId="{CF11EB1F-BC13-2049-AE7D-3D870EB7CBC7}" type="pres">
      <dgm:prSet presAssocID="{78A566DC-A40C-4020-AE40-83FC9BE169B8}" presName="horz1" presStyleCnt="0"/>
      <dgm:spPr/>
    </dgm:pt>
    <dgm:pt modelId="{79B00E6A-F8BA-1140-8CBF-4C316C227C0D}" type="pres">
      <dgm:prSet presAssocID="{78A566DC-A40C-4020-AE40-83FC9BE169B8}" presName="tx1" presStyleLbl="revTx" presStyleIdx="4" presStyleCnt="5"/>
      <dgm:spPr/>
    </dgm:pt>
    <dgm:pt modelId="{7D618CE1-86A1-1744-93F2-F5BA50EF63AC}" type="pres">
      <dgm:prSet presAssocID="{78A566DC-A40C-4020-AE40-83FC9BE169B8}" presName="vert1" presStyleCnt="0"/>
      <dgm:spPr/>
    </dgm:pt>
  </dgm:ptLst>
  <dgm:cxnLst>
    <dgm:cxn modelId="{B99D0A05-AD3E-4228-935F-6B5ADEC4BE95}" srcId="{0F3F31B6-3723-436D-BB40-AC9BB4537D42}" destId="{C8244FF6-F4FE-44C7-89AE-2067EE43E1CA}" srcOrd="3" destOrd="0" parTransId="{B25BBF2D-B3E2-4687-BBF0-4AF55E2D7072}" sibTransId="{C2CB0911-E3FC-4D3C-8B59-EBF2A23646A3}"/>
    <dgm:cxn modelId="{68A91924-4F34-A84B-9330-9B39D40138EE}" type="presOf" srcId="{1347EA43-6CF4-4952-A5EE-C2B330CF86B7}" destId="{8E33E79F-5E2A-7B4A-94EC-A300864A933D}" srcOrd="0" destOrd="0" presId="urn:microsoft.com/office/officeart/2008/layout/LinedList"/>
    <dgm:cxn modelId="{F6309238-F789-334D-9438-E58973A93668}" type="presOf" srcId="{78A566DC-A40C-4020-AE40-83FC9BE169B8}" destId="{79B00E6A-F8BA-1140-8CBF-4C316C227C0D}" srcOrd="0" destOrd="0" presId="urn:microsoft.com/office/officeart/2008/layout/LinedList"/>
    <dgm:cxn modelId="{0DADC03F-81F4-487E-8374-4DD3FF6DADC1}" srcId="{0F3F31B6-3723-436D-BB40-AC9BB4537D42}" destId="{B7868882-2956-42E6-BCFF-3DB956CD223D}" srcOrd="0" destOrd="0" parTransId="{476B1519-384D-4125-BA55-684375E0D3E8}" sibTransId="{757E5750-1D3F-49B7-BF00-D7EA3A833871}"/>
    <dgm:cxn modelId="{BE37AE9B-D1D9-E541-8BBD-3F170E7D7A1B}" type="presOf" srcId="{B7868882-2956-42E6-BCFF-3DB956CD223D}" destId="{C850D16F-328B-2E43-9B5D-BBA7C2052067}" srcOrd="0" destOrd="0" presId="urn:microsoft.com/office/officeart/2008/layout/LinedList"/>
    <dgm:cxn modelId="{EDE00F9F-ACFF-4EA2-A05E-D7AE366E3105}" srcId="{0F3F31B6-3723-436D-BB40-AC9BB4537D42}" destId="{1347EA43-6CF4-4952-A5EE-C2B330CF86B7}" srcOrd="1" destOrd="0" parTransId="{1CE849C8-DBC1-46C6-BE7F-7659B71E1164}" sibTransId="{C933405B-358D-40D9-9400-B8288891AFC2}"/>
    <dgm:cxn modelId="{84986CA0-6AAE-4362-8984-A0EA28905F13}" srcId="{0F3F31B6-3723-436D-BB40-AC9BB4537D42}" destId="{E0400B3B-6585-4899-BEA7-AB1F882D3958}" srcOrd="2" destOrd="0" parTransId="{FBDC7726-184E-42D0-9190-85F8258619AF}" sibTransId="{142BE504-C869-4C84-95B9-469CD3F565EA}"/>
    <dgm:cxn modelId="{51DE59A4-4C53-CA48-AC32-2B7AFC7D6030}" type="presOf" srcId="{0F3F31B6-3723-436D-BB40-AC9BB4537D42}" destId="{5BA0EFAC-108A-3E48-BEDD-C702D4D880A1}" srcOrd="0" destOrd="0" presId="urn:microsoft.com/office/officeart/2008/layout/LinedList"/>
    <dgm:cxn modelId="{343102AD-9C98-464A-8B6B-4DA485C8E317}" type="presOf" srcId="{C8244FF6-F4FE-44C7-89AE-2067EE43E1CA}" destId="{DC884BE7-E15E-6D42-9760-A2FE0503F3D9}" srcOrd="0" destOrd="0" presId="urn:microsoft.com/office/officeart/2008/layout/LinedList"/>
    <dgm:cxn modelId="{D4692BDB-3756-441C-9760-5731E1F8A389}" srcId="{0F3F31B6-3723-436D-BB40-AC9BB4537D42}" destId="{78A566DC-A40C-4020-AE40-83FC9BE169B8}" srcOrd="4" destOrd="0" parTransId="{E65A2841-BC3B-4C84-AA12-AFB78AF2C1F9}" sibTransId="{B18915A6-AF9C-4547-B2A0-15969701D669}"/>
    <dgm:cxn modelId="{140BB6F2-924F-F543-9054-3AC30566FED8}" type="presOf" srcId="{E0400B3B-6585-4899-BEA7-AB1F882D3958}" destId="{D65E5B1B-D4A2-5240-B269-2C99F5E3B361}" srcOrd="0" destOrd="0" presId="urn:microsoft.com/office/officeart/2008/layout/LinedList"/>
    <dgm:cxn modelId="{D9A8E50F-0873-6A48-A0B3-EB3C4701AE71}" type="presParOf" srcId="{5BA0EFAC-108A-3E48-BEDD-C702D4D880A1}" destId="{B419BF3D-B02D-3E44-AB5C-851B23A6CED3}" srcOrd="0" destOrd="0" presId="urn:microsoft.com/office/officeart/2008/layout/LinedList"/>
    <dgm:cxn modelId="{12612ADE-2C30-C84B-B201-802E6BD723E3}" type="presParOf" srcId="{5BA0EFAC-108A-3E48-BEDD-C702D4D880A1}" destId="{7665B014-2AF5-8A4B-B4BE-FAB4D624BCFC}" srcOrd="1" destOrd="0" presId="urn:microsoft.com/office/officeart/2008/layout/LinedList"/>
    <dgm:cxn modelId="{18386791-F36B-0C4A-8D09-37A8507DC8B4}" type="presParOf" srcId="{7665B014-2AF5-8A4B-B4BE-FAB4D624BCFC}" destId="{C850D16F-328B-2E43-9B5D-BBA7C2052067}" srcOrd="0" destOrd="0" presId="urn:microsoft.com/office/officeart/2008/layout/LinedList"/>
    <dgm:cxn modelId="{F9C9D75B-55D4-5644-845A-09C764D073DD}" type="presParOf" srcId="{7665B014-2AF5-8A4B-B4BE-FAB4D624BCFC}" destId="{E5F34AC9-2547-3349-8B04-9BD200A884D7}" srcOrd="1" destOrd="0" presId="urn:microsoft.com/office/officeart/2008/layout/LinedList"/>
    <dgm:cxn modelId="{43820DA0-AD72-7E42-BD9C-487B0E5D7736}" type="presParOf" srcId="{5BA0EFAC-108A-3E48-BEDD-C702D4D880A1}" destId="{9D514C20-D9F8-874C-A999-65F1D9DBCE16}" srcOrd="2" destOrd="0" presId="urn:microsoft.com/office/officeart/2008/layout/LinedList"/>
    <dgm:cxn modelId="{48BCBDBF-55B6-FF43-B99C-0A217C08CF88}" type="presParOf" srcId="{5BA0EFAC-108A-3E48-BEDD-C702D4D880A1}" destId="{59576796-1AE0-514F-9B4C-0C2A11B61561}" srcOrd="3" destOrd="0" presId="urn:microsoft.com/office/officeart/2008/layout/LinedList"/>
    <dgm:cxn modelId="{464D322D-F398-B84B-9FE6-DDBEF59829EF}" type="presParOf" srcId="{59576796-1AE0-514F-9B4C-0C2A11B61561}" destId="{8E33E79F-5E2A-7B4A-94EC-A300864A933D}" srcOrd="0" destOrd="0" presId="urn:microsoft.com/office/officeart/2008/layout/LinedList"/>
    <dgm:cxn modelId="{D7160491-DAFC-D048-8627-04F48FFDA876}" type="presParOf" srcId="{59576796-1AE0-514F-9B4C-0C2A11B61561}" destId="{AC42A242-6453-B74C-8B65-E0DC1DA4E63F}" srcOrd="1" destOrd="0" presId="urn:microsoft.com/office/officeart/2008/layout/LinedList"/>
    <dgm:cxn modelId="{2AEF8515-B2A6-3449-A26B-C2E7135A8998}" type="presParOf" srcId="{5BA0EFAC-108A-3E48-BEDD-C702D4D880A1}" destId="{770992A0-6CBF-8D4D-AF60-F284CD5E54EF}" srcOrd="4" destOrd="0" presId="urn:microsoft.com/office/officeart/2008/layout/LinedList"/>
    <dgm:cxn modelId="{96B38277-5790-E34A-BD17-192B9F4B1559}" type="presParOf" srcId="{5BA0EFAC-108A-3E48-BEDD-C702D4D880A1}" destId="{1F26398E-2C39-1843-8287-72E41A1C6C87}" srcOrd="5" destOrd="0" presId="urn:microsoft.com/office/officeart/2008/layout/LinedList"/>
    <dgm:cxn modelId="{05A5092C-9391-A74A-965C-9C2A8389CB8C}" type="presParOf" srcId="{1F26398E-2C39-1843-8287-72E41A1C6C87}" destId="{D65E5B1B-D4A2-5240-B269-2C99F5E3B361}" srcOrd="0" destOrd="0" presId="urn:microsoft.com/office/officeart/2008/layout/LinedList"/>
    <dgm:cxn modelId="{9CE4ABA2-86E5-1B4C-839A-C64AD2FA1176}" type="presParOf" srcId="{1F26398E-2C39-1843-8287-72E41A1C6C87}" destId="{0573DA87-8A9C-B24D-A24D-A2481265D715}" srcOrd="1" destOrd="0" presId="urn:microsoft.com/office/officeart/2008/layout/LinedList"/>
    <dgm:cxn modelId="{8A00F618-09F2-1347-A1BA-F60CBA83E44D}" type="presParOf" srcId="{5BA0EFAC-108A-3E48-BEDD-C702D4D880A1}" destId="{25E48E57-1D62-564B-B1AF-F4183922FEB6}" srcOrd="6" destOrd="0" presId="urn:microsoft.com/office/officeart/2008/layout/LinedList"/>
    <dgm:cxn modelId="{7C5F38DB-4A95-B94D-AA80-5501FA222DD1}" type="presParOf" srcId="{5BA0EFAC-108A-3E48-BEDD-C702D4D880A1}" destId="{EBF8E4F7-379F-1941-A5E9-3F3F1104CAB4}" srcOrd="7" destOrd="0" presId="urn:microsoft.com/office/officeart/2008/layout/LinedList"/>
    <dgm:cxn modelId="{F28A2DFA-0256-A14A-A913-6CB69ADD3E7F}" type="presParOf" srcId="{EBF8E4F7-379F-1941-A5E9-3F3F1104CAB4}" destId="{DC884BE7-E15E-6D42-9760-A2FE0503F3D9}" srcOrd="0" destOrd="0" presId="urn:microsoft.com/office/officeart/2008/layout/LinedList"/>
    <dgm:cxn modelId="{B44E007E-4403-7C4C-A78E-A0ABADFA3782}" type="presParOf" srcId="{EBF8E4F7-379F-1941-A5E9-3F3F1104CAB4}" destId="{0EA90C41-B7F8-5848-A3C0-6A5D6DD822EB}" srcOrd="1" destOrd="0" presId="urn:microsoft.com/office/officeart/2008/layout/LinedList"/>
    <dgm:cxn modelId="{98091FCB-241F-AC4E-8228-CAFE5BCF6E18}" type="presParOf" srcId="{5BA0EFAC-108A-3E48-BEDD-C702D4D880A1}" destId="{5C123471-4EA2-DF48-9C38-669D046231F6}" srcOrd="8" destOrd="0" presId="urn:microsoft.com/office/officeart/2008/layout/LinedList"/>
    <dgm:cxn modelId="{91934C9F-6B9C-9A4A-882A-369B4B8868DA}" type="presParOf" srcId="{5BA0EFAC-108A-3E48-BEDD-C702D4D880A1}" destId="{CF11EB1F-BC13-2049-AE7D-3D870EB7CBC7}" srcOrd="9" destOrd="0" presId="urn:microsoft.com/office/officeart/2008/layout/LinedList"/>
    <dgm:cxn modelId="{573D8366-6436-6A4F-AE5F-86D4BF460F39}" type="presParOf" srcId="{CF11EB1F-BC13-2049-AE7D-3D870EB7CBC7}" destId="{79B00E6A-F8BA-1140-8CBF-4C316C227C0D}" srcOrd="0" destOrd="0" presId="urn:microsoft.com/office/officeart/2008/layout/LinedList"/>
    <dgm:cxn modelId="{B06A11CC-9BC3-FB41-87E3-97656354195B}" type="presParOf" srcId="{CF11EB1F-BC13-2049-AE7D-3D870EB7CBC7}" destId="{7D618CE1-86A1-1744-93F2-F5BA50EF63A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686C943-A139-4C2B-AD9D-4CC63E7ACB79}"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278746B0-2DF4-4930-A25F-4E0B09BB4C09}">
      <dgm:prSet/>
      <dgm:spPr/>
      <dgm:t>
        <a:bodyPr/>
        <a:lstStyle/>
        <a:p>
          <a:r>
            <a:rPr lang="en-TZ"/>
            <a:t>Regions in the lake and Western Zone </a:t>
          </a:r>
          <a:r>
            <a:rPr lang="en-GB"/>
            <a:t>are among</a:t>
          </a:r>
          <a:r>
            <a:rPr lang="en-TZ"/>
            <a:t>  10 regions </a:t>
          </a:r>
          <a:r>
            <a:rPr lang="en-GB"/>
            <a:t>with a high</a:t>
          </a:r>
          <a:r>
            <a:rPr lang="en-TZ"/>
            <a:t> burden of maternal and neonatal mortality(MPDSR)</a:t>
          </a:r>
          <a:endParaRPr lang="en-US"/>
        </a:p>
      </dgm:t>
    </dgm:pt>
    <dgm:pt modelId="{770ABE23-19BA-48A1-B887-5746A33AB28F}" type="parTrans" cxnId="{4B7C2E96-7D3E-4F37-B92A-39180CA41099}">
      <dgm:prSet/>
      <dgm:spPr/>
      <dgm:t>
        <a:bodyPr/>
        <a:lstStyle/>
        <a:p>
          <a:endParaRPr lang="en-US"/>
        </a:p>
      </dgm:t>
    </dgm:pt>
    <dgm:pt modelId="{3087C6C7-893D-426D-B298-B2377E38ADBA}" type="sibTrans" cxnId="{4B7C2E96-7D3E-4F37-B92A-39180CA41099}">
      <dgm:prSet/>
      <dgm:spPr/>
      <dgm:t>
        <a:bodyPr/>
        <a:lstStyle/>
        <a:p>
          <a:endParaRPr lang="en-US"/>
        </a:p>
      </dgm:t>
    </dgm:pt>
    <dgm:pt modelId="{0160D85D-65E0-47DC-A0B2-15C6DF2BB04C}">
      <dgm:prSet/>
      <dgm:spPr/>
      <dgm:t>
        <a:bodyPr/>
        <a:lstStyle/>
        <a:p>
          <a:r>
            <a:rPr lang="en-TZ"/>
            <a:t>Low service utilization rates in ANC, EmONC and Neonatal care</a:t>
          </a:r>
          <a:endParaRPr lang="en-US"/>
        </a:p>
      </dgm:t>
    </dgm:pt>
    <dgm:pt modelId="{0E44138E-7EE9-4CFD-A1F1-B8581C528E03}" type="parTrans" cxnId="{CF28BDA9-B702-4CEF-9DEC-C0F8745CAD69}">
      <dgm:prSet/>
      <dgm:spPr/>
      <dgm:t>
        <a:bodyPr/>
        <a:lstStyle/>
        <a:p>
          <a:endParaRPr lang="en-US"/>
        </a:p>
      </dgm:t>
    </dgm:pt>
    <dgm:pt modelId="{A2DA4D4E-5FB1-48DD-BE26-97A8EB45DCB0}" type="sibTrans" cxnId="{CF28BDA9-B702-4CEF-9DEC-C0F8745CAD69}">
      <dgm:prSet/>
      <dgm:spPr/>
      <dgm:t>
        <a:bodyPr/>
        <a:lstStyle/>
        <a:p>
          <a:endParaRPr lang="en-US"/>
        </a:p>
      </dgm:t>
    </dgm:pt>
    <dgm:pt modelId="{50683C58-A2CC-49CB-A9E8-A62E6A20C507}">
      <dgm:prSet/>
      <dgm:spPr/>
      <dgm:t>
        <a:bodyPr/>
        <a:lstStyle/>
        <a:p>
          <a:r>
            <a:rPr lang="en-US" dirty="0"/>
            <a:t>Strategic priority regions for Thamini Uhai(SP: 2024-2029) </a:t>
          </a:r>
        </a:p>
      </dgm:t>
    </dgm:pt>
    <dgm:pt modelId="{22E63B42-A6F5-4101-AC1B-B14D263D9A46}" type="parTrans" cxnId="{B6862268-A48E-40FB-86F6-858087ABCC70}">
      <dgm:prSet/>
      <dgm:spPr/>
      <dgm:t>
        <a:bodyPr/>
        <a:lstStyle/>
        <a:p>
          <a:endParaRPr lang="en-US"/>
        </a:p>
      </dgm:t>
    </dgm:pt>
    <dgm:pt modelId="{8EB20C0B-BF91-4289-A770-AA15EE97D93E}" type="sibTrans" cxnId="{B6862268-A48E-40FB-86F6-858087ABCC70}">
      <dgm:prSet/>
      <dgm:spPr/>
      <dgm:t>
        <a:bodyPr/>
        <a:lstStyle/>
        <a:p>
          <a:endParaRPr lang="en-US"/>
        </a:p>
      </dgm:t>
    </dgm:pt>
    <dgm:pt modelId="{98828562-68F7-400F-B1A6-C4E9DE6CB1BF}">
      <dgm:prSet/>
      <dgm:spPr/>
      <dgm:t>
        <a:bodyPr/>
        <a:lstStyle/>
        <a:p>
          <a:r>
            <a:rPr lang="en-TZ"/>
            <a:t>Thamini Uhai previous(EmONC) and current work(Birth companionship in Kigoma, Katavi, Geita and Kigoma</a:t>
          </a:r>
          <a:endParaRPr lang="en-US"/>
        </a:p>
      </dgm:t>
    </dgm:pt>
    <dgm:pt modelId="{4C6B91B5-961F-4115-B067-8DFC9E6FEBFF}" type="parTrans" cxnId="{CCAE837F-6DC4-4591-AA31-246902FE932D}">
      <dgm:prSet/>
      <dgm:spPr/>
      <dgm:t>
        <a:bodyPr/>
        <a:lstStyle/>
        <a:p>
          <a:endParaRPr lang="en-US"/>
        </a:p>
      </dgm:t>
    </dgm:pt>
    <dgm:pt modelId="{4135F1C1-35FB-4B92-BD35-B72654E5B851}" type="sibTrans" cxnId="{CCAE837F-6DC4-4591-AA31-246902FE932D}">
      <dgm:prSet/>
      <dgm:spPr/>
      <dgm:t>
        <a:bodyPr/>
        <a:lstStyle/>
        <a:p>
          <a:endParaRPr lang="en-US"/>
        </a:p>
      </dgm:t>
    </dgm:pt>
    <dgm:pt modelId="{89E10CA8-2AF9-E24D-8710-02C18FD7040A}" type="pres">
      <dgm:prSet presAssocID="{3686C943-A139-4C2B-AD9D-4CC63E7ACB79}" presName="linear" presStyleCnt="0">
        <dgm:presLayoutVars>
          <dgm:animLvl val="lvl"/>
          <dgm:resizeHandles val="exact"/>
        </dgm:presLayoutVars>
      </dgm:prSet>
      <dgm:spPr/>
    </dgm:pt>
    <dgm:pt modelId="{67D46D63-0212-F44E-A72B-CFA72B403C1C}" type="pres">
      <dgm:prSet presAssocID="{278746B0-2DF4-4930-A25F-4E0B09BB4C09}" presName="parentText" presStyleLbl="node1" presStyleIdx="0" presStyleCnt="4">
        <dgm:presLayoutVars>
          <dgm:chMax val="0"/>
          <dgm:bulletEnabled val="1"/>
        </dgm:presLayoutVars>
      </dgm:prSet>
      <dgm:spPr/>
    </dgm:pt>
    <dgm:pt modelId="{569B707B-EEBA-764C-8D2D-42169716B781}" type="pres">
      <dgm:prSet presAssocID="{3087C6C7-893D-426D-B298-B2377E38ADBA}" presName="spacer" presStyleCnt="0"/>
      <dgm:spPr/>
    </dgm:pt>
    <dgm:pt modelId="{088DD634-0D1F-1F45-9762-61420873BB48}" type="pres">
      <dgm:prSet presAssocID="{0160D85D-65E0-47DC-A0B2-15C6DF2BB04C}" presName="parentText" presStyleLbl="node1" presStyleIdx="1" presStyleCnt="4">
        <dgm:presLayoutVars>
          <dgm:chMax val="0"/>
          <dgm:bulletEnabled val="1"/>
        </dgm:presLayoutVars>
      </dgm:prSet>
      <dgm:spPr/>
    </dgm:pt>
    <dgm:pt modelId="{DB7D7547-0D99-6448-86CA-CDD8BB8E555F}" type="pres">
      <dgm:prSet presAssocID="{A2DA4D4E-5FB1-48DD-BE26-97A8EB45DCB0}" presName="spacer" presStyleCnt="0"/>
      <dgm:spPr/>
    </dgm:pt>
    <dgm:pt modelId="{16687DA6-B8FC-384D-A006-423637D09796}" type="pres">
      <dgm:prSet presAssocID="{50683C58-A2CC-49CB-A9E8-A62E6A20C507}" presName="parentText" presStyleLbl="node1" presStyleIdx="2" presStyleCnt="4">
        <dgm:presLayoutVars>
          <dgm:chMax val="0"/>
          <dgm:bulletEnabled val="1"/>
        </dgm:presLayoutVars>
      </dgm:prSet>
      <dgm:spPr/>
    </dgm:pt>
    <dgm:pt modelId="{255BCC0E-1AA8-C048-988A-194399CC81C6}" type="pres">
      <dgm:prSet presAssocID="{8EB20C0B-BF91-4289-A770-AA15EE97D93E}" presName="spacer" presStyleCnt="0"/>
      <dgm:spPr/>
    </dgm:pt>
    <dgm:pt modelId="{67E05E56-C30E-D14F-988B-190376A16A6E}" type="pres">
      <dgm:prSet presAssocID="{98828562-68F7-400F-B1A6-C4E9DE6CB1BF}" presName="parentText" presStyleLbl="node1" presStyleIdx="3" presStyleCnt="4">
        <dgm:presLayoutVars>
          <dgm:chMax val="0"/>
          <dgm:bulletEnabled val="1"/>
        </dgm:presLayoutVars>
      </dgm:prSet>
      <dgm:spPr/>
    </dgm:pt>
  </dgm:ptLst>
  <dgm:cxnLst>
    <dgm:cxn modelId="{A77BFA18-19BB-C148-A957-A7EAC360AE72}" type="presOf" srcId="{3686C943-A139-4C2B-AD9D-4CC63E7ACB79}" destId="{89E10CA8-2AF9-E24D-8710-02C18FD7040A}" srcOrd="0" destOrd="0" presId="urn:microsoft.com/office/officeart/2005/8/layout/vList2"/>
    <dgm:cxn modelId="{840B4519-DD04-A945-998A-D828F0AD9D4F}" type="presOf" srcId="{50683C58-A2CC-49CB-A9E8-A62E6A20C507}" destId="{16687DA6-B8FC-384D-A006-423637D09796}" srcOrd="0" destOrd="0" presId="urn:microsoft.com/office/officeart/2005/8/layout/vList2"/>
    <dgm:cxn modelId="{D81C0D61-F7C4-E341-909F-0E20F1275B32}" type="presOf" srcId="{278746B0-2DF4-4930-A25F-4E0B09BB4C09}" destId="{67D46D63-0212-F44E-A72B-CFA72B403C1C}" srcOrd="0" destOrd="0" presId="urn:microsoft.com/office/officeart/2005/8/layout/vList2"/>
    <dgm:cxn modelId="{B6862268-A48E-40FB-86F6-858087ABCC70}" srcId="{3686C943-A139-4C2B-AD9D-4CC63E7ACB79}" destId="{50683C58-A2CC-49CB-A9E8-A62E6A20C507}" srcOrd="2" destOrd="0" parTransId="{22E63B42-A6F5-4101-AC1B-B14D263D9A46}" sibTransId="{8EB20C0B-BF91-4289-A770-AA15EE97D93E}"/>
    <dgm:cxn modelId="{CCAE837F-6DC4-4591-AA31-246902FE932D}" srcId="{3686C943-A139-4C2B-AD9D-4CC63E7ACB79}" destId="{98828562-68F7-400F-B1A6-C4E9DE6CB1BF}" srcOrd="3" destOrd="0" parTransId="{4C6B91B5-961F-4115-B067-8DFC9E6FEBFF}" sibTransId="{4135F1C1-35FB-4B92-BD35-B72654E5B851}"/>
    <dgm:cxn modelId="{C0C8528E-628F-874C-AC03-F9CF5B70B86D}" type="presOf" srcId="{98828562-68F7-400F-B1A6-C4E9DE6CB1BF}" destId="{67E05E56-C30E-D14F-988B-190376A16A6E}" srcOrd="0" destOrd="0" presId="urn:microsoft.com/office/officeart/2005/8/layout/vList2"/>
    <dgm:cxn modelId="{4B7C2E96-7D3E-4F37-B92A-39180CA41099}" srcId="{3686C943-A139-4C2B-AD9D-4CC63E7ACB79}" destId="{278746B0-2DF4-4930-A25F-4E0B09BB4C09}" srcOrd="0" destOrd="0" parTransId="{770ABE23-19BA-48A1-B887-5746A33AB28F}" sibTransId="{3087C6C7-893D-426D-B298-B2377E38ADBA}"/>
    <dgm:cxn modelId="{CF28BDA9-B702-4CEF-9DEC-C0F8745CAD69}" srcId="{3686C943-A139-4C2B-AD9D-4CC63E7ACB79}" destId="{0160D85D-65E0-47DC-A0B2-15C6DF2BB04C}" srcOrd="1" destOrd="0" parTransId="{0E44138E-7EE9-4CFD-A1F1-B8581C528E03}" sibTransId="{A2DA4D4E-5FB1-48DD-BE26-97A8EB45DCB0}"/>
    <dgm:cxn modelId="{8870F4EA-0353-7846-9F76-5A9384807D87}" type="presOf" srcId="{0160D85D-65E0-47DC-A0B2-15C6DF2BB04C}" destId="{088DD634-0D1F-1F45-9762-61420873BB48}" srcOrd="0" destOrd="0" presId="urn:microsoft.com/office/officeart/2005/8/layout/vList2"/>
    <dgm:cxn modelId="{838BAE7A-A50D-7F4D-9ED4-EAE59B0C69DC}" type="presParOf" srcId="{89E10CA8-2AF9-E24D-8710-02C18FD7040A}" destId="{67D46D63-0212-F44E-A72B-CFA72B403C1C}" srcOrd="0" destOrd="0" presId="urn:microsoft.com/office/officeart/2005/8/layout/vList2"/>
    <dgm:cxn modelId="{02F6FD35-7C50-E14F-A5AC-2D8674CC632D}" type="presParOf" srcId="{89E10CA8-2AF9-E24D-8710-02C18FD7040A}" destId="{569B707B-EEBA-764C-8D2D-42169716B781}" srcOrd="1" destOrd="0" presId="urn:microsoft.com/office/officeart/2005/8/layout/vList2"/>
    <dgm:cxn modelId="{AFC55B86-5642-9F44-A9B1-9A09FE73ED4E}" type="presParOf" srcId="{89E10CA8-2AF9-E24D-8710-02C18FD7040A}" destId="{088DD634-0D1F-1F45-9762-61420873BB48}" srcOrd="2" destOrd="0" presId="urn:microsoft.com/office/officeart/2005/8/layout/vList2"/>
    <dgm:cxn modelId="{151E49EB-01C3-F54A-B7D6-73E56CC9D937}" type="presParOf" srcId="{89E10CA8-2AF9-E24D-8710-02C18FD7040A}" destId="{DB7D7547-0D99-6448-86CA-CDD8BB8E555F}" srcOrd="3" destOrd="0" presId="urn:microsoft.com/office/officeart/2005/8/layout/vList2"/>
    <dgm:cxn modelId="{E181774A-C7A6-1748-994F-D03176DB0B1A}" type="presParOf" srcId="{89E10CA8-2AF9-E24D-8710-02C18FD7040A}" destId="{16687DA6-B8FC-384D-A006-423637D09796}" srcOrd="4" destOrd="0" presId="urn:microsoft.com/office/officeart/2005/8/layout/vList2"/>
    <dgm:cxn modelId="{A308EF18-B449-8F4E-BAD5-3CF20205C688}" type="presParOf" srcId="{89E10CA8-2AF9-E24D-8710-02C18FD7040A}" destId="{255BCC0E-1AA8-C048-988A-194399CC81C6}" srcOrd="5" destOrd="0" presId="urn:microsoft.com/office/officeart/2005/8/layout/vList2"/>
    <dgm:cxn modelId="{C89DC2C3-F6A9-B447-A292-A07DF3CFAFD4}" type="presParOf" srcId="{89E10CA8-2AF9-E24D-8710-02C18FD7040A}" destId="{67E05E56-C30E-D14F-988B-190376A16A6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0815D15-E128-42C6-BBFC-4E246F8ECAE0}"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2ABF41A3-2CE5-49D2-BFEE-DD45A6F25A19}">
      <dgm:prSet/>
      <dgm:spPr>
        <a:solidFill>
          <a:schemeClr val="accent2"/>
        </a:solidFill>
      </dgm:spPr>
      <dgm:t>
        <a:bodyPr/>
        <a:lstStyle/>
        <a:p>
          <a:r>
            <a:rPr lang="en-US" dirty="0"/>
            <a:t>Health facility need assessment for readiness and support minor renovations</a:t>
          </a:r>
        </a:p>
      </dgm:t>
    </dgm:pt>
    <dgm:pt modelId="{B00D4E61-9BEB-4B7F-96BF-47EDF7A19C80}" type="parTrans" cxnId="{B7A6A9E1-4A9B-4D97-A527-AB678EB12FF8}">
      <dgm:prSet/>
      <dgm:spPr/>
      <dgm:t>
        <a:bodyPr/>
        <a:lstStyle/>
        <a:p>
          <a:endParaRPr lang="en-US"/>
        </a:p>
      </dgm:t>
    </dgm:pt>
    <dgm:pt modelId="{7B2EA988-E803-4D30-927A-A99AA4833D54}" type="sibTrans" cxnId="{B7A6A9E1-4A9B-4D97-A527-AB678EB12FF8}">
      <dgm:prSet/>
      <dgm:spPr/>
      <dgm:t>
        <a:bodyPr/>
        <a:lstStyle/>
        <a:p>
          <a:endParaRPr lang="en-US"/>
        </a:p>
      </dgm:t>
    </dgm:pt>
    <dgm:pt modelId="{AC3DC2D6-C307-4237-98E0-5411E800E05F}">
      <dgm:prSet/>
      <dgm:spPr>
        <a:solidFill>
          <a:srgbClr val="00B0F0"/>
        </a:solidFill>
      </dgm:spPr>
      <dgm:t>
        <a:bodyPr/>
        <a:lstStyle/>
        <a:p>
          <a:r>
            <a:rPr lang="en-US" dirty="0"/>
            <a:t>Competency-based training of health care providers (</a:t>
          </a:r>
          <a:r>
            <a:rPr lang="en-US" b="1" i="1" dirty="0"/>
            <a:t>Hub and Spoke model, Low-dose-high frequency</a:t>
          </a:r>
          <a:r>
            <a:rPr lang="en-US" dirty="0"/>
            <a:t>)</a:t>
          </a:r>
        </a:p>
      </dgm:t>
    </dgm:pt>
    <dgm:pt modelId="{421ED81C-FEBC-4BEA-9702-157044658781}" type="parTrans" cxnId="{C6CF20B6-8741-4D43-A368-D249FE0FD2C3}">
      <dgm:prSet/>
      <dgm:spPr/>
      <dgm:t>
        <a:bodyPr/>
        <a:lstStyle/>
        <a:p>
          <a:endParaRPr lang="en-US"/>
        </a:p>
      </dgm:t>
    </dgm:pt>
    <dgm:pt modelId="{7CEE7C9C-3C33-4C25-8302-433ECE0B810B}" type="sibTrans" cxnId="{C6CF20B6-8741-4D43-A368-D249FE0FD2C3}">
      <dgm:prSet/>
      <dgm:spPr/>
      <dgm:t>
        <a:bodyPr/>
        <a:lstStyle/>
        <a:p>
          <a:endParaRPr lang="en-US"/>
        </a:p>
      </dgm:t>
    </dgm:pt>
    <dgm:pt modelId="{B49D36A0-5760-4981-A9B0-D675A6A53FB2}">
      <dgm:prSet/>
      <dgm:spPr/>
      <dgm:t>
        <a:bodyPr/>
        <a:lstStyle/>
        <a:p>
          <a:r>
            <a:rPr lang="en-US" dirty="0"/>
            <a:t>Centralize training of Trainers and Regional mentors with simulation skills(GIC and </a:t>
          </a:r>
          <a:r>
            <a:rPr lang="en-US" dirty="0" err="1"/>
            <a:t>Simbegin</a:t>
          </a:r>
          <a:r>
            <a:rPr lang="en-US" dirty="0"/>
            <a:t>) </a:t>
          </a:r>
        </a:p>
      </dgm:t>
    </dgm:pt>
    <dgm:pt modelId="{6EB32298-C619-4E5E-A148-87D47C5272C3}" type="parTrans" cxnId="{FDB5FD06-380E-498D-A649-09DD272154C6}">
      <dgm:prSet/>
      <dgm:spPr/>
      <dgm:t>
        <a:bodyPr/>
        <a:lstStyle/>
        <a:p>
          <a:endParaRPr lang="en-US"/>
        </a:p>
      </dgm:t>
    </dgm:pt>
    <dgm:pt modelId="{16E70D58-7E38-4F44-BF02-142C4F606EE2}" type="sibTrans" cxnId="{FDB5FD06-380E-498D-A649-09DD272154C6}">
      <dgm:prSet/>
      <dgm:spPr/>
      <dgm:t>
        <a:bodyPr/>
        <a:lstStyle/>
        <a:p>
          <a:endParaRPr lang="en-US"/>
        </a:p>
      </dgm:t>
    </dgm:pt>
    <dgm:pt modelId="{7C2C54BB-21B0-F64D-A9D3-40FBDC40C2DD}">
      <dgm:prSet/>
      <dgm:spPr/>
      <dgm:t>
        <a:bodyPr/>
        <a:lstStyle/>
        <a:p>
          <a:r>
            <a:rPr lang="en-US" dirty="0"/>
            <a:t>OJT</a:t>
          </a:r>
        </a:p>
      </dgm:t>
    </dgm:pt>
    <dgm:pt modelId="{E6DD6A7D-75D5-BF47-8351-F6B224B511AC}" type="parTrans" cxnId="{EAE9EEFD-C163-AA49-B00B-1B5F5B3A459C}">
      <dgm:prSet/>
      <dgm:spPr/>
      <dgm:t>
        <a:bodyPr/>
        <a:lstStyle/>
        <a:p>
          <a:endParaRPr lang="en-GB"/>
        </a:p>
      </dgm:t>
    </dgm:pt>
    <dgm:pt modelId="{2A4DBAA0-557A-D545-AD14-6292AD43440B}" type="sibTrans" cxnId="{EAE9EEFD-C163-AA49-B00B-1B5F5B3A459C}">
      <dgm:prSet/>
      <dgm:spPr/>
      <dgm:t>
        <a:bodyPr/>
        <a:lstStyle/>
        <a:p>
          <a:endParaRPr lang="en-GB"/>
        </a:p>
      </dgm:t>
    </dgm:pt>
    <dgm:pt modelId="{F341E824-335B-724F-8198-E82B8CEA5BFB}">
      <dgm:prSet/>
      <dgm:spPr/>
      <dgm:t>
        <a:bodyPr/>
        <a:lstStyle/>
        <a:p>
          <a:r>
            <a:rPr lang="en-US" dirty="0"/>
            <a:t>Clinical attachments, </a:t>
          </a:r>
        </a:p>
      </dgm:t>
    </dgm:pt>
    <dgm:pt modelId="{89BE5151-DD48-AE4A-B604-B1A740650866}" type="parTrans" cxnId="{7FDF69D2-148A-9D4B-941B-74E5F027B191}">
      <dgm:prSet/>
      <dgm:spPr/>
      <dgm:t>
        <a:bodyPr/>
        <a:lstStyle/>
        <a:p>
          <a:endParaRPr lang="en-GB"/>
        </a:p>
      </dgm:t>
    </dgm:pt>
    <dgm:pt modelId="{EBBA5269-F63B-2149-B970-7CFEE22FF22D}" type="sibTrans" cxnId="{7FDF69D2-148A-9D4B-941B-74E5F027B191}">
      <dgm:prSet/>
      <dgm:spPr/>
      <dgm:t>
        <a:bodyPr/>
        <a:lstStyle/>
        <a:p>
          <a:endParaRPr lang="en-GB"/>
        </a:p>
      </dgm:t>
    </dgm:pt>
    <dgm:pt modelId="{E8E28EF2-AA8F-E94C-B54E-FB46DFBA08D9}">
      <dgm:prSet/>
      <dgm:spPr/>
      <dgm:t>
        <a:bodyPr/>
        <a:lstStyle/>
        <a:p>
          <a:r>
            <a:rPr lang="en-US" dirty="0"/>
            <a:t>One year </a:t>
          </a:r>
          <a:r>
            <a:rPr lang="en-GB" dirty="0"/>
            <a:t>anaesthesia</a:t>
          </a:r>
          <a:r>
            <a:rPr lang="en-US" dirty="0"/>
            <a:t> training</a:t>
          </a:r>
        </a:p>
      </dgm:t>
    </dgm:pt>
    <dgm:pt modelId="{7ECA18DD-A0A3-684E-AEBE-274F227D3747}" type="parTrans" cxnId="{9615AE30-93B7-CB42-9993-E8413DCE7400}">
      <dgm:prSet/>
      <dgm:spPr/>
      <dgm:t>
        <a:bodyPr/>
        <a:lstStyle/>
        <a:p>
          <a:endParaRPr lang="en-GB"/>
        </a:p>
      </dgm:t>
    </dgm:pt>
    <dgm:pt modelId="{BADB4D6B-9F68-5549-A5EA-04AD5936EB66}" type="sibTrans" cxnId="{9615AE30-93B7-CB42-9993-E8413DCE7400}">
      <dgm:prSet/>
      <dgm:spPr/>
      <dgm:t>
        <a:bodyPr/>
        <a:lstStyle/>
        <a:p>
          <a:endParaRPr lang="en-GB"/>
        </a:p>
      </dgm:t>
    </dgm:pt>
    <dgm:pt modelId="{4A7312E8-79C5-0B46-9A09-8449F2FA5CAD}">
      <dgm:prSet/>
      <dgm:spPr/>
      <dgm:t>
        <a:bodyPr/>
        <a:lstStyle/>
        <a:p>
          <a:r>
            <a:rPr lang="en-US" dirty="0"/>
            <a:t>Routine mentorship </a:t>
          </a:r>
          <a:r>
            <a:rPr lang="en-GB" dirty="0"/>
            <a:t>visits,</a:t>
          </a:r>
          <a:r>
            <a:rPr lang="en-US" dirty="0"/>
            <a:t> </a:t>
          </a:r>
        </a:p>
      </dgm:t>
    </dgm:pt>
    <dgm:pt modelId="{A11BE7E9-2A54-8D48-BFD3-C5D53EE449DF}" type="parTrans" cxnId="{12129EB4-AAC6-434D-8E62-473D905070DA}">
      <dgm:prSet/>
      <dgm:spPr/>
      <dgm:t>
        <a:bodyPr/>
        <a:lstStyle/>
        <a:p>
          <a:endParaRPr lang="en-GB"/>
        </a:p>
      </dgm:t>
    </dgm:pt>
    <dgm:pt modelId="{24AC26AC-89F1-E845-8E48-81ED27D72723}" type="sibTrans" cxnId="{12129EB4-AAC6-434D-8E62-473D905070DA}">
      <dgm:prSet/>
      <dgm:spPr/>
      <dgm:t>
        <a:bodyPr/>
        <a:lstStyle/>
        <a:p>
          <a:endParaRPr lang="en-GB"/>
        </a:p>
      </dgm:t>
    </dgm:pt>
    <dgm:pt modelId="{282ED5DD-E8A0-CB4C-9494-16F6094BF69D}">
      <dgm:prSet/>
      <dgm:spPr/>
      <dgm:t>
        <a:bodyPr/>
        <a:lstStyle/>
        <a:p>
          <a:r>
            <a:rPr lang="en-GB" dirty="0"/>
            <a:t>Targeted (offsite)</a:t>
          </a:r>
          <a:r>
            <a:rPr lang="en-US" dirty="0"/>
            <a:t> and </a:t>
          </a:r>
          <a:r>
            <a:rPr lang="en-GB" dirty="0"/>
            <a:t>coordinated (onsite)</a:t>
          </a:r>
          <a:r>
            <a:rPr lang="en-US" dirty="0" err="1"/>
            <a:t>te</a:t>
          </a:r>
          <a:r>
            <a:rPr lang="en-US" dirty="0"/>
            <a:t>) CMEs, </a:t>
          </a:r>
        </a:p>
      </dgm:t>
    </dgm:pt>
    <dgm:pt modelId="{58000699-75EA-F445-BF02-06C6A10D9E87}" type="parTrans" cxnId="{7A29C464-5B25-394A-85A9-5977014A6B10}">
      <dgm:prSet/>
      <dgm:spPr/>
      <dgm:t>
        <a:bodyPr/>
        <a:lstStyle/>
        <a:p>
          <a:endParaRPr lang="en-GB"/>
        </a:p>
      </dgm:t>
    </dgm:pt>
    <dgm:pt modelId="{A594FEBE-3507-BE44-BEAD-E2AE5111C38F}" type="sibTrans" cxnId="{7A29C464-5B25-394A-85A9-5977014A6B10}">
      <dgm:prSet/>
      <dgm:spPr/>
      <dgm:t>
        <a:bodyPr/>
        <a:lstStyle/>
        <a:p>
          <a:endParaRPr lang="en-GB"/>
        </a:p>
      </dgm:t>
    </dgm:pt>
    <dgm:pt modelId="{7FD1B655-CB6B-464D-B226-99E78DCACD13}">
      <dgm:prSet/>
      <dgm:spPr/>
      <dgm:t>
        <a:bodyPr/>
        <a:lstStyle/>
        <a:p>
          <a:r>
            <a:rPr lang="en-GB" dirty="0"/>
            <a:t>Establish/Strengthen</a:t>
          </a:r>
          <a:r>
            <a:rPr lang="en-US" dirty="0"/>
            <a:t> Skills lab/learning corner  with facility champions</a:t>
          </a:r>
        </a:p>
      </dgm:t>
    </dgm:pt>
    <dgm:pt modelId="{2336B6D0-B79C-F545-889B-7C375B653C5A}" type="parTrans" cxnId="{4B05638F-7471-DB49-9F4A-FDE4768049B3}">
      <dgm:prSet/>
      <dgm:spPr/>
      <dgm:t>
        <a:bodyPr/>
        <a:lstStyle/>
        <a:p>
          <a:endParaRPr lang="en-GB"/>
        </a:p>
      </dgm:t>
    </dgm:pt>
    <dgm:pt modelId="{4977C83C-A397-4F40-BE18-7C0944EDA8F6}" type="sibTrans" cxnId="{4B05638F-7471-DB49-9F4A-FDE4768049B3}">
      <dgm:prSet/>
      <dgm:spPr/>
      <dgm:t>
        <a:bodyPr/>
        <a:lstStyle/>
        <a:p>
          <a:endParaRPr lang="en-GB"/>
        </a:p>
      </dgm:t>
    </dgm:pt>
    <dgm:pt modelId="{5692156B-96D9-4148-A6B7-CFDCF9120D2D}">
      <dgm:prSet/>
      <dgm:spPr/>
      <dgm:t>
        <a:bodyPr/>
        <a:lstStyle/>
        <a:p>
          <a:r>
            <a:rPr lang="en-GB" dirty="0"/>
            <a:t>Theatre</a:t>
          </a:r>
          <a:r>
            <a:rPr lang="en-US" dirty="0"/>
            <a:t> management short course </a:t>
          </a:r>
        </a:p>
      </dgm:t>
    </dgm:pt>
    <dgm:pt modelId="{7D554D6F-DC43-6249-947D-8F66D5789818}" type="parTrans" cxnId="{E324BD60-3A3E-8E44-B337-BFCE4566F01B}">
      <dgm:prSet/>
      <dgm:spPr/>
      <dgm:t>
        <a:bodyPr/>
        <a:lstStyle/>
        <a:p>
          <a:endParaRPr lang="en-GB"/>
        </a:p>
      </dgm:t>
    </dgm:pt>
    <dgm:pt modelId="{9A6E1764-232A-CA46-A7AA-DFAEF61909C9}" type="sibTrans" cxnId="{E324BD60-3A3E-8E44-B337-BFCE4566F01B}">
      <dgm:prSet/>
      <dgm:spPr/>
      <dgm:t>
        <a:bodyPr/>
        <a:lstStyle/>
        <a:p>
          <a:endParaRPr lang="en-GB"/>
        </a:p>
      </dgm:t>
    </dgm:pt>
    <dgm:pt modelId="{68CE701F-70A9-D040-993D-5DB953F935EA}">
      <dgm:prSet/>
      <dgm:spPr>
        <a:solidFill>
          <a:srgbClr val="00B050"/>
        </a:solidFill>
      </dgm:spPr>
      <dgm:t>
        <a:bodyPr/>
        <a:lstStyle/>
        <a:p>
          <a:r>
            <a:rPr lang="en-US" dirty="0"/>
            <a:t>Establish/Strengthen neonatal care units</a:t>
          </a:r>
        </a:p>
      </dgm:t>
    </dgm:pt>
    <dgm:pt modelId="{1EA1AB4E-A664-1E48-93B2-74237C24AFD4}" type="parTrans" cxnId="{0B02202E-34D1-F24E-AE66-740CD3FD2780}">
      <dgm:prSet/>
      <dgm:spPr/>
      <dgm:t>
        <a:bodyPr/>
        <a:lstStyle/>
        <a:p>
          <a:endParaRPr lang="en-GB"/>
        </a:p>
      </dgm:t>
    </dgm:pt>
    <dgm:pt modelId="{26415A6E-1362-374F-BA35-7E722F80CDF4}" type="sibTrans" cxnId="{0B02202E-34D1-F24E-AE66-740CD3FD2780}">
      <dgm:prSet/>
      <dgm:spPr/>
      <dgm:t>
        <a:bodyPr/>
        <a:lstStyle/>
        <a:p>
          <a:endParaRPr lang="en-GB"/>
        </a:p>
      </dgm:t>
    </dgm:pt>
    <dgm:pt modelId="{A575A258-8957-4B4E-A88A-64A1817DFC53}" type="pres">
      <dgm:prSet presAssocID="{10815D15-E128-42C6-BBFC-4E246F8ECAE0}" presName="linear" presStyleCnt="0">
        <dgm:presLayoutVars>
          <dgm:animLvl val="lvl"/>
          <dgm:resizeHandles val="exact"/>
        </dgm:presLayoutVars>
      </dgm:prSet>
      <dgm:spPr/>
    </dgm:pt>
    <dgm:pt modelId="{570DAB8C-0D5C-D844-BAB1-3DF835F3CCAC}" type="pres">
      <dgm:prSet presAssocID="{2ABF41A3-2CE5-49D2-BFEE-DD45A6F25A19}" presName="parentText" presStyleLbl="node1" presStyleIdx="0" presStyleCnt="3">
        <dgm:presLayoutVars>
          <dgm:chMax val="0"/>
          <dgm:bulletEnabled val="1"/>
        </dgm:presLayoutVars>
      </dgm:prSet>
      <dgm:spPr/>
    </dgm:pt>
    <dgm:pt modelId="{2C5CD935-CDB0-1B4D-B55B-7EF521208584}" type="pres">
      <dgm:prSet presAssocID="{7B2EA988-E803-4D30-927A-A99AA4833D54}" presName="spacer" presStyleCnt="0"/>
      <dgm:spPr/>
    </dgm:pt>
    <dgm:pt modelId="{DED849B3-A18F-7542-975B-55B85B506C13}" type="pres">
      <dgm:prSet presAssocID="{AC3DC2D6-C307-4237-98E0-5411E800E05F}" presName="parentText" presStyleLbl="node1" presStyleIdx="1" presStyleCnt="3">
        <dgm:presLayoutVars>
          <dgm:chMax val="0"/>
          <dgm:bulletEnabled val="1"/>
        </dgm:presLayoutVars>
      </dgm:prSet>
      <dgm:spPr/>
    </dgm:pt>
    <dgm:pt modelId="{B40BC5A3-320B-8B4A-846C-C9306B931556}" type="pres">
      <dgm:prSet presAssocID="{AC3DC2D6-C307-4237-98E0-5411E800E05F}" presName="childText" presStyleLbl="revTx" presStyleIdx="0" presStyleCnt="1">
        <dgm:presLayoutVars>
          <dgm:bulletEnabled val="1"/>
        </dgm:presLayoutVars>
      </dgm:prSet>
      <dgm:spPr/>
    </dgm:pt>
    <dgm:pt modelId="{A2E2B577-06A4-A54F-8025-96C705301061}" type="pres">
      <dgm:prSet presAssocID="{68CE701F-70A9-D040-993D-5DB953F935EA}" presName="parentText" presStyleLbl="node1" presStyleIdx="2" presStyleCnt="3">
        <dgm:presLayoutVars>
          <dgm:chMax val="0"/>
          <dgm:bulletEnabled val="1"/>
        </dgm:presLayoutVars>
      </dgm:prSet>
      <dgm:spPr/>
    </dgm:pt>
  </dgm:ptLst>
  <dgm:cxnLst>
    <dgm:cxn modelId="{8FBBE705-6562-0641-856C-20E544076A9A}" type="presOf" srcId="{7FD1B655-CB6B-464D-B226-99E78DCACD13}" destId="{B40BC5A3-320B-8B4A-846C-C9306B931556}" srcOrd="0" destOrd="7" presId="urn:microsoft.com/office/officeart/2005/8/layout/vList2"/>
    <dgm:cxn modelId="{FDB5FD06-380E-498D-A649-09DD272154C6}" srcId="{AC3DC2D6-C307-4237-98E0-5411E800E05F}" destId="{B49D36A0-5760-4981-A9B0-D675A6A53FB2}" srcOrd="0" destOrd="0" parTransId="{6EB32298-C619-4E5E-A148-87D47C5272C3}" sibTransId="{16E70D58-7E38-4F44-BF02-142C4F606EE2}"/>
    <dgm:cxn modelId="{7D121716-3E97-564F-8E09-7AF00072E935}" type="presOf" srcId="{10815D15-E128-42C6-BBFC-4E246F8ECAE0}" destId="{A575A258-8957-4B4E-A88A-64A1817DFC53}" srcOrd="0" destOrd="0" presId="urn:microsoft.com/office/officeart/2005/8/layout/vList2"/>
    <dgm:cxn modelId="{07057119-74D5-CB41-AD2A-FDAD378E7CAE}" type="presOf" srcId="{7C2C54BB-21B0-F64D-A9D3-40FBDC40C2DD}" destId="{B40BC5A3-320B-8B4A-846C-C9306B931556}" srcOrd="0" destOrd="1" presId="urn:microsoft.com/office/officeart/2005/8/layout/vList2"/>
    <dgm:cxn modelId="{7A6DE428-131A-DD46-94F5-0B34712BEF08}" type="presOf" srcId="{E8E28EF2-AA8F-E94C-B54E-FB46DFBA08D9}" destId="{B40BC5A3-320B-8B4A-846C-C9306B931556}" srcOrd="0" destOrd="3" presId="urn:microsoft.com/office/officeart/2005/8/layout/vList2"/>
    <dgm:cxn modelId="{0B02202E-34D1-F24E-AE66-740CD3FD2780}" srcId="{10815D15-E128-42C6-BBFC-4E246F8ECAE0}" destId="{68CE701F-70A9-D040-993D-5DB953F935EA}" srcOrd="2" destOrd="0" parTransId="{1EA1AB4E-A664-1E48-93B2-74237C24AFD4}" sibTransId="{26415A6E-1362-374F-BA35-7E722F80CDF4}"/>
    <dgm:cxn modelId="{9615AE30-93B7-CB42-9993-E8413DCE7400}" srcId="{AC3DC2D6-C307-4237-98E0-5411E800E05F}" destId="{E8E28EF2-AA8F-E94C-B54E-FB46DFBA08D9}" srcOrd="3" destOrd="0" parTransId="{7ECA18DD-A0A3-684E-AEBE-274F227D3747}" sibTransId="{BADB4D6B-9F68-5549-A5EA-04AD5936EB66}"/>
    <dgm:cxn modelId="{334E0D45-C535-FF4F-B1E0-300BBF400893}" type="presOf" srcId="{4A7312E8-79C5-0B46-9A09-8449F2FA5CAD}" destId="{B40BC5A3-320B-8B4A-846C-C9306B931556}" srcOrd="0" destOrd="5" presId="urn:microsoft.com/office/officeart/2005/8/layout/vList2"/>
    <dgm:cxn modelId="{B9CBAA4B-87B8-CE47-B522-C073E4DBD44D}" type="presOf" srcId="{68CE701F-70A9-D040-993D-5DB953F935EA}" destId="{A2E2B577-06A4-A54F-8025-96C705301061}" srcOrd="0" destOrd="0" presId="urn:microsoft.com/office/officeart/2005/8/layout/vList2"/>
    <dgm:cxn modelId="{E324BD60-3A3E-8E44-B337-BFCE4566F01B}" srcId="{AC3DC2D6-C307-4237-98E0-5411E800E05F}" destId="{5692156B-96D9-4148-A6B7-CFDCF9120D2D}" srcOrd="4" destOrd="0" parTransId="{7D554D6F-DC43-6249-947D-8F66D5789818}" sibTransId="{9A6E1764-232A-CA46-A7AA-DFAEF61909C9}"/>
    <dgm:cxn modelId="{7A29C464-5B25-394A-85A9-5977014A6B10}" srcId="{AC3DC2D6-C307-4237-98E0-5411E800E05F}" destId="{282ED5DD-E8A0-CB4C-9494-16F6094BF69D}" srcOrd="6" destOrd="0" parTransId="{58000699-75EA-F445-BF02-06C6A10D9E87}" sibTransId="{A594FEBE-3507-BE44-BEAD-E2AE5111C38F}"/>
    <dgm:cxn modelId="{5CE85581-C2F2-EF47-90BF-6E66ED7236E1}" type="presOf" srcId="{F341E824-335B-724F-8198-E82B8CEA5BFB}" destId="{B40BC5A3-320B-8B4A-846C-C9306B931556}" srcOrd="0" destOrd="2" presId="urn:microsoft.com/office/officeart/2005/8/layout/vList2"/>
    <dgm:cxn modelId="{4B05638F-7471-DB49-9F4A-FDE4768049B3}" srcId="{AC3DC2D6-C307-4237-98E0-5411E800E05F}" destId="{7FD1B655-CB6B-464D-B226-99E78DCACD13}" srcOrd="7" destOrd="0" parTransId="{2336B6D0-B79C-F545-889B-7C375B653C5A}" sibTransId="{4977C83C-A397-4F40-BE18-7C0944EDA8F6}"/>
    <dgm:cxn modelId="{E416BBAE-E71E-4F44-A79A-30F190DB63D8}" type="presOf" srcId="{AC3DC2D6-C307-4237-98E0-5411E800E05F}" destId="{DED849B3-A18F-7542-975B-55B85B506C13}" srcOrd="0" destOrd="0" presId="urn:microsoft.com/office/officeart/2005/8/layout/vList2"/>
    <dgm:cxn modelId="{12129EB4-AAC6-434D-8E62-473D905070DA}" srcId="{AC3DC2D6-C307-4237-98E0-5411E800E05F}" destId="{4A7312E8-79C5-0B46-9A09-8449F2FA5CAD}" srcOrd="5" destOrd="0" parTransId="{A11BE7E9-2A54-8D48-BFD3-C5D53EE449DF}" sibTransId="{24AC26AC-89F1-E845-8E48-81ED27D72723}"/>
    <dgm:cxn modelId="{C6CF20B6-8741-4D43-A368-D249FE0FD2C3}" srcId="{10815D15-E128-42C6-BBFC-4E246F8ECAE0}" destId="{AC3DC2D6-C307-4237-98E0-5411E800E05F}" srcOrd="1" destOrd="0" parTransId="{421ED81C-FEBC-4BEA-9702-157044658781}" sibTransId="{7CEE7C9C-3C33-4C25-8302-433ECE0B810B}"/>
    <dgm:cxn modelId="{4B34F8C6-97FF-DA45-AA7B-8E2EC4287660}" type="presOf" srcId="{B49D36A0-5760-4981-A9B0-D675A6A53FB2}" destId="{B40BC5A3-320B-8B4A-846C-C9306B931556}" srcOrd="0" destOrd="0" presId="urn:microsoft.com/office/officeart/2005/8/layout/vList2"/>
    <dgm:cxn modelId="{7FDF69D2-148A-9D4B-941B-74E5F027B191}" srcId="{AC3DC2D6-C307-4237-98E0-5411E800E05F}" destId="{F341E824-335B-724F-8198-E82B8CEA5BFB}" srcOrd="2" destOrd="0" parTransId="{89BE5151-DD48-AE4A-B604-B1A740650866}" sibTransId="{EBBA5269-F63B-2149-B970-7CFEE22FF22D}"/>
    <dgm:cxn modelId="{0E8D50DB-0814-9B48-A21C-674887689A06}" type="presOf" srcId="{2ABF41A3-2CE5-49D2-BFEE-DD45A6F25A19}" destId="{570DAB8C-0D5C-D844-BAB1-3DF835F3CCAC}" srcOrd="0" destOrd="0" presId="urn:microsoft.com/office/officeart/2005/8/layout/vList2"/>
    <dgm:cxn modelId="{B7A6A9E1-4A9B-4D97-A527-AB678EB12FF8}" srcId="{10815D15-E128-42C6-BBFC-4E246F8ECAE0}" destId="{2ABF41A3-2CE5-49D2-BFEE-DD45A6F25A19}" srcOrd="0" destOrd="0" parTransId="{B00D4E61-9BEB-4B7F-96BF-47EDF7A19C80}" sibTransId="{7B2EA988-E803-4D30-927A-A99AA4833D54}"/>
    <dgm:cxn modelId="{37C03CE3-5625-BB4D-993B-A5E6934D690B}" type="presOf" srcId="{282ED5DD-E8A0-CB4C-9494-16F6094BF69D}" destId="{B40BC5A3-320B-8B4A-846C-C9306B931556}" srcOrd="0" destOrd="6" presId="urn:microsoft.com/office/officeart/2005/8/layout/vList2"/>
    <dgm:cxn modelId="{800AF2F3-DD00-284A-81F5-D868B8A863D1}" type="presOf" srcId="{5692156B-96D9-4148-A6B7-CFDCF9120D2D}" destId="{B40BC5A3-320B-8B4A-846C-C9306B931556}" srcOrd="0" destOrd="4" presId="urn:microsoft.com/office/officeart/2005/8/layout/vList2"/>
    <dgm:cxn modelId="{EAE9EEFD-C163-AA49-B00B-1B5F5B3A459C}" srcId="{AC3DC2D6-C307-4237-98E0-5411E800E05F}" destId="{7C2C54BB-21B0-F64D-A9D3-40FBDC40C2DD}" srcOrd="1" destOrd="0" parTransId="{E6DD6A7D-75D5-BF47-8351-F6B224B511AC}" sibTransId="{2A4DBAA0-557A-D545-AD14-6292AD43440B}"/>
    <dgm:cxn modelId="{4129CDC6-D4EF-8340-A8F4-4740CD9E9D37}" type="presParOf" srcId="{A575A258-8957-4B4E-A88A-64A1817DFC53}" destId="{570DAB8C-0D5C-D844-BAB1-3DF835F3CCAC}" srcOrd="0" destOrd="0" presId="urn:microsoft.com/office/officeart/2005/8/layout/vList2"/>
    <dgm:cxn modelId="{F4BA1562-186B-F743-BF9E-410559710078}" type="presParOf" srcId="{A575A258-8957-4B4E-A88A-64A1817DFC53}" destId="{2C5CD935-CDB0-1B4D-B55B-7EF521208584}" srcOrd="1" destOrd="0" presId="urn:microsoft.com/office/officeart/2005/8/layout/vList2"/>
    <dgm:cxn modelId="{64B62AD9-E8CF-6C4B-B4DC-71017A6D27A4}" type="presParOf" srcId="{A575A258-8957-4B4E-A88A-64A1817DFC53}" destId="{DED849B3-A18F-7542-975B-55B85B506C13}" srcOrd="2" destOrd="0" presId="urn:microsoft.com/office/officeart/2005/8/layout/vList2"/>
    <dgm:cxn modelId="{1505007F-5263-1048-90D9-5E8FD57511CF}" type="presParOf" srcId="{A575A258-8957-4B4E-A88A-64A1817DFC53}" destId="{B40BC5A3-320B-8B4A-846C-C9306B931556}" srcOrd="3" destOrd="0" presId="urn:microsoft.com/office/officeart/2005/8/layout/vList2"/>
    <dgm:cxn modelId="{BD2D0939-C70A-F547-9554-83CC0AC333C5}" type="presParOf" srcId="{A575A258-8957-4B4E-A88A-64A1817DFC53}" destId="{A2E2B577-06A4-A54F-8025-96C70530106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5D6BF79-5DA3-4DDF-8096-BF9761CF3ABD}"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8962F7A8-53A8-4413-A87A-C3FBAFCD6CA2}">
      <dgm:prSet/>
      <dgm:spPr/>
      <dgm:t>
        <a:bodyPr/>
        <a:lstStyle/>
        <a:p>
          <a:r>
            <a:rPr lang="en-US" b="1" dirty="0"/>
            <a:t>Strengthen antenatal care (ANC)</a:t>
          </a:r>
          <a:r>
            <a:rPr lang="en-US" dirty="0"/>
            <a:t> </a:t>
          </a:r>
        </a:p>
      </dgm:t>
    </dgm:pt>
    <dgm:pt modelId="{44A95914-7744-4F52-92B3-5CA6B9712F9F}" type="parTrans" cxnId="{0157F0B8-098B-4206-8C29-F583E1D46AFB}">
      <dgm:prSet/>
      <dgm:spPr/>
      <dgm:t>
        <a:bodyPr/>
        <a:lstStyle/>
        <a:p>
          <a:endParaRPr lang="en-US"/>
        </a:p>
      </dgm:t>
    </dgm:pt>
    <dgm:pt modelId="{37A51001-7BD2-45E8-AB53-D7331BD24C1F}" type="sibTrans" cxnId="{0157F0B8-098B-4206-8C29-F583E1D46AFB}">
      <dgm:prSet/>
      <dgm:spPr/>
      <dgm:t>
        <a:bodyPr/>
        <a:lstStyle/>
        <a:p>
          <a:endParaRPr lang="en-US"/>
        </a:p>
      </dgm:t>
    </dgm:pt>
    <dgm:pt modelId="{205A33E4-8E74-45CD-B39C-C357FEE00532}">
      <dgm:prSet/>
      <dgm:spPr/>
      <dgm:t>
        <a:bodyPr/>
        <a:lstStyle/>
        <a:p>
          <a:r>
            <a:rPr lang="en-US" dirty="0"/>
            <a:t>Multiple Micronutrient Supplementation (MMS)</a:t>
          </a:r>
        </a:p>
      </dgm:t>
    </dgm:pt>
    <dgm:pt modelId="{9A28AC48-4549-4191-B5E3-79529B737915}" type="parTrans" cxnId="{EB782509-C2CF-48C5-8024-BFF010995D7F}">
      <dgm:prSet/>
      <dgm:spPr/>
      <dgm:t>
        <a:bodyPr/>
        <a:lstStyle/>
        <a:p>
          <a:endParaRPr lang="en-US"/>
        </a:p>
      </dgm:t>
    </dgm:pt>
    <dgm:pt modelId="{DB293914-2DED-4E05-B726-4D84810AECA1}" type="sibTrans" cxnId="{EB782509-C2CF-48C5-8024-BFF010995D7F}">
      <dgm:prSet/>
      <dgm:spPr/>
      <dgm:t>
        <a:bodyPr/>
        <a:lstStyle/>
        <a:p>
          <a:endParaRPr lang="en-US"/>
        </a:p>
      </dgm:t>
    </dgm:pt>
    <dgm:pt modelId="{1D749667-48D6-4918-9467-12B039F22A15}">
      <dgm:prSet/>
      <dgm:spPr/>
      <dgm:t>
        <a:bodyPr/>
        <a:lstStyle/>
        <a:p>
          <a:r>
            <a:rPr lang="en-US"/>
            <a:t>Calcium supplementation for pregnant women</a:t>
          </a:r>
        </a:p>
      </dgm:t>
    </dgm:pt>
    <dgm:pt modelId="{C9C9BA7B-2685-48D0-892D-50C330699D7F}" type="parTrans" cxnId="{4C81FC7E-8238-4AD3-82E3-E364D40A17E1}">
      <dgm:prSet/>
      <dgm:spPr/>
      <dgm:t>
        <a:bodyPr/>
        <a:lstStyle/>
        <a:p>
          <a:endParaRPr lang="en-US"/>
        </a:p>
      </dgm:t>
    </dgm:pt>
    <dgm:pt modelId="{15DC25A9-A60E-48B9-AA71-2B53C983E015}" type="sibTrans" cxnId="{4C81FC7E-8238-4AD3-82E3-E364D40A17E1}">
      <dgm:prSet/>
      <dgm:spPr/>
      <dgm:t>
        <a:bodyPr/>
        <a:lstStyle/>
        <a:p>
          <a:endParaRPr lang="en-US"/>
        </a:p>
      </dgm:t>
    </dgm:pt>
    <dgm:pt modelId="{DA44F627-559A-42F9-99AF-7DEF9B325FB2}">
      <dgm:prSet/>
      <dgm:spPr/>
      <dgm:t>
        <a:bodyPr/>
        <a:lstStyle/>
        <a:p>
          <a:r>
            <a:rPr lang="en-US"/>
            <a:t>Anaemia screening</a:t>
          </a:r>
        </a:p>
      </dgm:t>
    </dgm:pt>
    <dgm:pt modelId="{AD3B6C37-58CC-4A80-8284-86284BA0310F}" type="parTrans" cxnId="{95683968-ABA8-48C1-B6C0-56D967BE88F8}">
      <dgm:prSet/>
      <dgm:spPr/>
      <dgm:t>
        <a:bodyPr/>
        <a:lstStyle/>
        <a:p>
          <a:endParaRPr lang="en-US"/>
        </a:p>
      </dgm:t>
    </dgm:pt>
    <dgm:pt modelId="{E9142CA3-F0A9-4125-A6D9-4D7CE75A8DD0}" type="sibTrans" cxnId="{95683968-ABA8-48C1-B6C0-56D967BE88F8}">
      <dgm:prSet/>
      <dgm:spPr/>
      <dgm:t>
        <a:bodyPr/>
        <a:lstStyle/>
        <a:p>
          <a:endParaRPr lang="en-US"/>
        </a:p>
      </dgm:t>
    </dgm:pt>
    <dgm:pt modelId="{1675B825-303A-4919-A5D5-23A89CC045EA}">
      <dgm:prSet/>
      <dgm:spPr/>
      <dgm:t>
        <a:bodyPr/>
        <a:lstStyle/>
        <a:p>
          <a:r>
            <a:rPr lang="en-US"/>
            <a:t>Point of care USS</a:t>
          </a:r>
        </a:p>
      </dgm:t>
    </dgm:pt>
    <dgm:pt modelId="{642CB187-C555-41BA-9BF3-5A2C0A36B5C3}" type="parTrans" cxnId="{BBD1DB87-6EEB-4B31-8C43-2E106B4A962C}">
      <dgm:prSet/>
      <dgm:spPr/>
      <dgm:t>
        <a:bodyPr/>
        <a:lstStyle/>
        <a:p>
          <a:endParaRPr lang="en-US"/>
        </a:p>
      </dgm:t>
    </dgm:pt>
    <dgm:pt modelId="{879F8F79-A65B-4692-A848-DB368F96FAEB}" type="sibTrans" cxnId="{BBD1DB87-6EEB-4B31-8C43-2E106B4A962C}">
      <dgm:prSet/>
      <dgm:spPr/>
      <dgm:t>
        <a:bodyPr/>
        <a:lstStyle/>
        <a:p>
          <a:endParaRPr lang="en-US"/>
        </a:p>
      </dgm:t>
    </dgm:pt>
    <dgm:pt modelId="{0F19B4DC-F8A8-47CF-A133-EF9C73A94469}">
      <dgm:prSet/>
      <dgm:spPr/>
      <dgm:t>
        <a:bodyPr/>
        <a:lstStyle/>
        <a:p>
          <a:r>
            <a:rPr lang="en-US" dirty="0"/>
            <a:t>Antenatal corticosteroids</a:t>
          </a:r>
        </a:p>
      </dgm:t>
    </dgm:pt>
    <dgm:pt modelId="{3D7DF4E5-7953-43D4-AD09-59C7DF349A3E}" type="parTrans" cxnId="{A1670497-D96E-4121-B585-78A38B997AC9}">
      <dgm:prSet/>
      <dgm:spPr/>
      <dgm:t>
        <a:bodyPr/>
        <a:lstStyle/>
        <a:p>
          <a:endParaRPr lang="en-US"/>
        </a:p>
      </dgm:t>
    </dgm:pt>
    <dgm:pt modelId="{27C5D30C-A9E8-4A8D-A812-BBC206DE0E64}" type="sibTrans" cxnId="{A1670497-D96E-4121-B585-78A38B997AC9}">
      <dgm:prSet/>
      <dgm:spPr/>
      <dgm:t>
        <a:bodyPr/>
        <a:lstStyle/>
        <a:p>
          <a:endParaRPr lang="en-US"/>
        </a:p>
      </dgm:t>
    </dgm:pt>
    <dgm:pt modelId="{EFC7F0AF-D198-45D3-A098-B952A8C92EA1}">
      <dgm:prSet/>
      <dgm:spPr/>
      <dgm:t>
        <a:bodyPr/>
        <a:lstStyle/>
        <a:p>
          <a:r>
            <a:rPr lang="en-US"/>
            <a:t>Institutionalizing the WHO-recommended PPH care bundle</a:t>
          </a:r>
        </a:p>
      </dgm:t>
    </dgm:pt>
    <dgm:pt modelId="{1E0E8192-830C-48BA-8CCE-83FCB48088F5}" type="parTrans" cxnId="{AFFA7B08-8C71-42CB-8F71-BEDAE358553E}">
      <dgm:prSet/>
      <dgm:spPr/>
      <dgm:t>
        <a:bodyPr/>
        <a:lstStyle/>
        <a:p>
          <a:endParaRPr lang="en-US"/>
        </a:p>
      </dgm:t>
    </dgm:pt>
    <dgm:pt modelId="{E62632EB-FAD5-47F0-98A1-26455EC30D36}" type="sibTrans" cxnId="{AFFA7B08-8C71-42CB-8F71-BEDAE358553E}">
      <dgm:prSet/>
      <dgm:spPr/>
      <dgm:t>
        <a:bodyPr/>
        <a:lstStyle/>
        <a:p>
          <a:endParaRPr lang="en-US"/>
        </a:p>
      </dgm:t>
    </dgm:pt>
    <dgm:pt modelId="{D0874395-62A6-BF4E-A655-DFB5282459A9}">
      <dgm:prSet/>
      <dgm:spPr/>
      <dgm:t>
        <a:bodyPr/>
        <a:lstStyle/>
        <a:p>
          <a:r>
            <a:rPr lang="en-GB"/>
            <a:t>Calibrated  drapes </a:t>
          </a:r>
        </a:p>
      </dgm:t>
    </dgm:pt>
    <dgm:pt modelId="{BC75481B-47C5-224A-8C72-2A7FE3E60EE6}" type="parTrans" cxnId="{9797E16D-D92B-404A-BEEB-0AAD50589070}">
      <dgm:prSet/>
      <dgm:spPr/>
      <dgm:t>
        <a:bodyPr/>
        <a:lstStyle/>
        <a:p>
          <a:endParaRPr lang="en-GB"/>
        </a:p>
      </dgm:t>
    </dgm:pt>
    <dgm:pt modelId="{BAFC3615-F6BF-6B40-917F-440E42790900}" type="sibTrans" cxnId="{9797E16D-D92B-404A-BEEB-0AAD50589070}">
      <dgm:prSet/>
      <dgm:spPr/>
      <dgm:t>
        <a:bodyPr/>
        <a:lstStyle/>
        <a:p>
          <a:endParaRPr lang="en-GB"/>
        </a:p>
      </dgm:t>
    </dgm:pt>
    <dgm:pt modelId="{1291F285-F826-9848-868A-97072FFC104A}">
      <dgm:prSet/>
      <dgm:spPr/>
      <dgm:t>
        <a:bodyPr/>
        <a:lstStyle/>
        <a:p>
          <a:r>
            <a:rPr lang="en-GB"/>
            <a:t>Heat-stable Carbetocin </a:t>
          </a:r>
        </a:p>
      </dgm:t>
    </dgm:pt>
    <dgm:pt modelId="{8BD7F971-D97C-D149-9E86-A51FB5B921D2}" type="parTrans" cxnId="{479B7B6F-70AD-0B41-860C-434245826E90}">
      <dgm:prSet/>
      <dgm:spPr/>
      <dgm:t>
        <a:bodyPr/>
        <a:lstStyle/>
        <a:p>
          <a:endParaRPr lang="en-GB"/>
        </a:p>
      </dgm:t>
    </dgm:pt>
    <dgm:pt modelId="{89820032-7FD5-EA4B-8DE6-9FD2E1440B43}" type="sibTrans" cxnId="{479B7B6F-70AD-0B41-860C-434245826E90}">
      <dgm:prSet/>
      <dgm:spPr/>
      <dgm:t>
        <a:bodyPr/>
        <a:lstStyle/>
        <a:p>
          <a:endParaRPr lang="en-GB"/>
        </a:p>
      </dgm:t>
    </dgm:pt>
    <dgm:pt modelId="{E03D9826-0325-2C4E-BEA5-9D79240E385E}">
      <dgm:prSet/>
      <dgm:spPr/>
      <dgm:t>
        <a:bodyPr/>
        <a:lstStyle/>
        <a:p>
          <a:r>
            <a:rPr lang="en-GB"/>
            <a:t>MOTIVE Bundle</a:t>
          </a:r>
        </a:p>
      </dgm:t>
    </dgm:pt>
    <dgm:pt modelId="{A4E1D998-D874-E34E-8142-E83A282CF091}" type="parTrans" cxnId="{1E5E9508-696B-844E-9BBB-78F44A67959B}">
      <dgm:prSet/>
      <dgm:spPr/>
      <dgm:t>
        <a:bodyPr/>
        <a:lstStyle/>
        <a:p>
          <a:endParaRPr lang="en-GB"/>
        </a:p>
      </dgm:t>
    </dgm:pt>
    <dgm:pt modelId="{54BD94CF-95DF-AE46-8C47-F4D0A4A4D4F6}" type="sibTrans" cxnId="{1E5E9508-696B-844E-9BBB-78F44A67959B}">
      <dgm:prSet/>
      <dgm:spPr/>
      <dgm:t>
        <a:bodyPr/>
        <a:lstStyle/>
        <a:p>
          <a:endParaRPr lang="en-GB"/>
        </a:p>
      </dgm:t>
    </dgm:pt>
    <dgm:pt modelId="{D466ADE0-1B4B-2247-8C6D-232E9EEF45AB}">
      <dgm:prSet/>
      <dgm:spPr/>
      <dgm:t>
        <a:bodyPr/>
        <a:lstStyle/>
        <a:p>
          <a:r>
            <a:rPr lang="en-GB"/>
            <a:t>NASG </a:t>
          </a:r>
        </a:p>
      </dgm:t>
    </dgm:pt>
    <dgm:pt modelId="{9CC66BED-E5D8-C647-AF43-52129F893D47}" type="parTrans" cxnId="{4C4E07DC-3ABA-7643-9347-40235DF814C9}">
      <dgm:prSet/>
      <dgm:spPr/>
      <dgm:t>
        <a:bodyPr/>
        <a:lstStyle/>
        <a:p>
          <a:endParaRPr lang="en-GB"/>
        </a:p>
      </dgm:t>
    </dgm:pt>
    <dgm:pt modelId="{EE5BEC55-C261-2743-A37A-918F6A82F5AC}" type="sibTrans" cxnId="{4C4E07DC-3ABA-7643-9347-40235DF814C9}">
      <dgm:prSet/>
      <dgm:spPr/>
      <dgm:t>
        <a:bodyPr/>
        <a:lstStyle/>
        <a:p>
          <a:endParaRPr lang="en-GB"/>
        </a:p>
      </dgm:t>
    </dgm:pt>
    <dgm:pt modelId="{B55F57AA-8F64-FA4D-9750-77106DDD8DA9}">
      <dgm:prSet/>
      <dgm:spPr/>
      <dgm:t>
        <a:bodyPr/>
        <a:lstStyle/>
        <a:p>
          <a:r>
            <a:rPr lang="en-US"/>
            <a:t>Support blood collection campaigns and improved storage facilities</a:t>
          </a:r>
        </a:p>
      </dgm:t>
    </dgm:pt>
    <dgm:pt modelId="{1B06C4A7-B135-B744-8158-4A81474DBA40}" type="parTrans" cxnId="{E2700BC4-22B8-EF4F-9609-C5F5C6B631FB}">
      <dgm:prSet/>
      <dgm:spPr/>
      <dgm:t>
        <a:bodyPr/>
        <a:lstStyle/>
        <a:p>
          <a:endParaRPr lang="en-GB"/>
        </a:p>
      </dgm:t>
    </dgm:pt>
    <dgm:pt modelId="{E2CA9C1C-35A6-144E-9C82-15C33DF057A6}" type="sibTrans" cxnId="{E2700BC4-22B8-EF4F-9609-C5F5C6B631FB}">
      <dgm:prSet/>
      <dgm:spPr/>
      <dgm:t>
        <a:bodyPr/>
        <a:lstStyle/>
        <a:p>
          <a:endParaRPr lang="en-GB"/>
        </a:p>
      </dgm:t>
    </dgm:pt>
    <dgm:pt modelId="{1A90F367-1D79-244A-8955-551DCCBAA85E}" type="pres">
      <dgm:prSet presAssocID="{B5D6BF79-5DA3-4DDF-8096-BF9761CF3ABD}" presName="Name0" presStyleCnt="0">
        <dgm:presLayoutVars>
          <dgm:dir/>
          <dgm:animLvl val="lvl"/>
          <dgm:resizeHandles val="exact"/>
        </dgm:presLayoutVars>
      </dgm:prSet>
      <dgm:spPr/>
    </dgm:pt>
    <dgm:pt modelId="{A63DB9E1-87CA-2342-9B82-23A22B120647}" type="pres">
      <dgm:prSet presAssocID="{B55F57AA-8F64-FA4D-9750-77106DDD8DA9}" presName="boxAndChildren" presStyleCnt="0"/>
      <dgm:spPr/>
    </dgm:pt>
    <dgm:pt modelId="{D1CE6A34-8DE5-8D49-9DDA-69689831E2C6}" type="pres">
      <dgm:prSet presAssocID="{B55F57AA-8F64-FA4D-9750-77106DDD8DA9}" presName="parentTextBox" presStyleLbl="node1" presStyleIdx="0" presStyleCnt="3"/>
      <dgm:spPr/>
    </dgm:pt>
    <dgm:pt modelId="{3F164C60-99DC-9043-B196-BF98AA9BF82D}" type="pres">
      <dgm:prSet presAssocID="{E62632EB-FAD5-47F0-98A1-26455EC30D36}" presName="sp" presStyleCnt="0"/>
      <dgm:spPr/>
    </dgm:pt>
    <dgm:pt modelId="{9721CCD4-8DFE-6E47-8B4E-8366D3E42768}" type="pres">
      <dgm:prSet presAssocID="{EFC7F0AF-D198-45D3-A098-B952A8C92EA1}" presName="arrowAndChildren" presStyleCnt="0"/>
      <dgm:spPr/>
    </dgm:pt>
    <dgm:pt modelId="{45E72282-AB56-E642-92F8-30B3B87C8A01}" type="pres">
      <dgm:prSet presAssocID="{EFC7F0AF-D198-45D3-A098-B952A8C92EA1}" presName="parentTextArrow" presStyleLbl="node1" presStyleIdx="0" presStyleCnt="3"/>
      <dgm:spPr/>
    </dgm:pt>
    <dgm:pt modelId="{77E0FBAA-C8A8-9741-BC4F-D8A731DF8DBD}" type="pres">
      <dgm:prSet presAssocID="{EFC7F0AF-D198-45D3-A098-B952A8C92EA1}" presName="arrow" presStyleLbl="node1" presStyleIdx="1" presStyleCnt="3"/>
      <dgm:spPr/>
    </dgm:pt>
    <dgm:pt modelId="{EF9639AF-33BA-354A-A861-4FC7DDF7F5CD}" type="pres">
      <dgm:prSet presAssocID="{EFC7F0AF-D198-45D3-A098-B952A8C92EA1}" presName="descendantArrow" presStyleCnt="0"/>
      <dgm:spPr/>
    </dgm:pt>
    <dgm:pt modelId="{77F75E5C-DB02-EB4C-9E1F-8144AF52F6D3}" type="pres">
      <dgm:prSet presAssocID="{1291F285-F826-9848-868A-97072FFC104A}" presName="childTextArrow" presStyleLbl="fgAccFollowNode1" presStyleIdx="0" presStyleCnt="9">
        <dgm:presLayoutVars>
          <dgm:bulletEnabled val="1"/>
        </dgm:presLayoutVars>
      </dgm:prSet>
      <dgm:spPr/>
    </dgm:pt>
    <dgm:pt modelId="{8AAF394F-7BC5-8C4C-8284-86AABF43BDFB}" type="pres">
      <dgm:prSet presAssocID="{D0874395-62A6-BF4E-A655-DFB5282459A9}" presName="childTextArrow" presStyleLbl="fgAccFollowNode1" presStyleIdx="1" presStyleCnt="9">
        <dgm:presLayoutVars>
          <dgm:bulletEnabled val="1"/>
        </dgm:presLayoutVars>
      </dgm:prSet>
      <dgm:spPr/>
    </dgm:pt>
    <dgm:pt modelId="{62A44A2D-F130-0C4A-B05F-A2CAEA8ED68F}" type="pres">
      <dgm:prSet presAssocID="{E03D9826-0325-2C4E-BEA5-9D79240E385E}" presName="childTextArrow" presStyleLbl="fgAccFollowNode1" presStyleIdx="2" presStyleCnt="9">
        <dgm:presLayoutVars>
          <dgm:bulletEnabled val="1"/>
        </dgm:presLayoutVars>
      </dgm:prSet>
      <dgm:spPr/>
    </dgm:pt>
    <dgm:pt modelId="{7D86072D-013D-244D-98FA-CB73633575C3}" type="pres">
      <dgm:prSet presAssocID="{D466ADE0-1B4B-2247-8C6D-232E9EEF45AB}" presName="childTextArrow" presStyleLbl="fgAccFollowNode1" presStyleIdx="3" presStyleCnt="9">
        <dgm:presLayoutVars>
          <dgm:bulletEnabled val="1"/>
        </dgm:presLayoutVars>
      </dgm:prSet>
      <dgm:spPr/>
    </dgm:pt>
    <dgm:pt modelId="{0BD0B19D-AEB8-DD43-999C-B476B2F5E55B}" type="pres">
      <dgm:prSet presAssocID="{37A51001-7BD2-45E8-AB53-D7331BD24C1F}" presName="sp" presStyleCnt="0"/>
      <dgm:spPr/>
    </dgm:pt>
    <dgm:pt modelId="{C7093BA2-1017-B74F-BD03-65E181D67AF1}" type="pres">
      <dgm:prSet presAssocID="{8962F7A8-53A8-4413-A87A-C3FBAFCD6CA2}" presName="arrowAndChildren" presStyleCnt="0"/>
      <dgm:spPr/>
    </dgm:pt>
    <dgm:pt modelId="{3E009604-8B71-F74D-A389-BC9D246C5A35}" type="pres">
      <dgm:prSet presAssocID="{8962F7A8-53A8-4413-A87A-C3FBAFCD6CA2}" presName="parentTextArrow" presStyleLbl="node1" presStyleIdx="1" presStyleCnt="3"/>
      <dgm:spPr/>
    </dgm:pt>
    <dgm:pt modelId="{ABE96C12-153A-3E42-A8AE-63EDA208E24C}" type="pres">
      <dgm:prSet presAssocID="{8962F7A8-53A8-4413-A87A-C3FBAFCD6CA2}" presName="arrow" presStyleLbl="node1" presStyleIdx="2" presStyleCnt="3"/>
      <dgm:spPr/>
    </dgm:pt>
    <dgm:pt modelId="{DF84C445-C87D-974D-A849-27D42560A209}" type="pres">
      <dgm:prSet presAssocID="{8962F7A8-53A8-4413-A87A-C3FBAFCD6CA2}" presName="descendantArrow" presStyleCnt="0"/>
      <dgm:spPr/>
    </dgm:pt>
    <dgm:pt modelId="{1C793197-AA8A-3F45-8803-46026F7CA82F}" type="pres">
      <dgm:prSet presAssocID="{205A33E4-8E74-45CD-B39C-C357FEE00532}" presName="childTextArrow" presStyleLbl="fgAccFollowNode1" presStyleIdx="4" presStyleCnt="9">
        <dgm:presLayoutVars>
          <dgm:bulletEnabled val="1"/>
        </dgm:presLayoutVars>
      </dgm:prSet>
      <dgm:spPr/>
    </dgm:pt>
    <dgm:pt modelId="{7E00D28E-D930-804B-9A0F-B810E1D3128D}" type="pres">
      <dgm:prSet presAssocID="{1D749667-48D6-4918-9467-12B039F22A15}" presName="childTextArrow" presStyleLbl="fgAccFollowNode1" presStyleIdx="5" presStyleCnt="9">
        <dgm:presLayoutVars>
          <dgm:bulletEnabled val="1"/>
        </dgm:presLayoutVars>
      </dgm:prSet>
      <dgm:spPr/>
    </dgm:pt>
    <dgm:pt modelId="{BB750640-88AE-144E-AD86-8CBBBEB7DDE5}" type="pres">
      <dgm:prSet presAssocID="{DA44F627-559A-42F9-99AF-7DEF9B325FB2}" presName="childTextArrow" presStyleLbl="fgAccFollowNode1" presStyleIdx="6" presStyleCnt="9">
        <dgm:presLayoutVars>
          <dgm:bulletEnabled val="1"/>
        </dgm:presLayoutVars>
      </dgm:prSet>
      <dgm:spPr/>
    </dgm:pt>
    <dgm:pt modelId="{242170DA-58D5-774C-86A9-7E63E9FD1830}" type="pres">
      <dgm:prSet presAssocID="{1675B825-303A-4919-A5D5-23A89CC045EA}" presName="childTextArrow" presStyleLbl="fgAccFollowNode1" presStyleIdx="7" presStyleCnt="9">
        <dgm:presLayoutVars>
          <dgm:bulletEnabled val="1"/>
        </dgm:presLayoutVars>
      </dgm:prSet>
      <dgm:spPr/>
    </dgm:pt>
    <dgm:pt modelId="{3DD05D03-7DB5-0A49-A2C0-D4835425FDAB}" type="pres">
      <dgm:prSet presAssocID="{0F19B4DC-F8A8-47CF-A133-EF9C73A94469}" presName="childTextArrow" presStyleLbl="fgAccFollowNode1" presStyleIdx="8" presStyleCnt="9">
        <dgm:presLayoutVars>
          <dgm:bulletEnabled val="1"/>
        </dgm:presLayoutVars>
      </dgm:prSet>
      <dgm:spPr/>
    </dgm:pt>
  </dgm:ptLst>
  <dgm:cxnLst>
    <dgm:cxn modelId="{9E1E7E04-459B-674C-8390-BF464460A84D}" type="presOf" srcId="{1291F285-F826-9848-868A-97072FFC104A}" destId="{77F75E5C-DB02-EB4C-9E1F-8144AF52F6D3}" srcOrd="0" destOrd="0" presId="urn:microsoft.com/office/officeart/2005/8/layout/process4"/>
    <dgm:cxn modelId="{AFFA7B08-8C71-42CB-8F71-BEDAE358553E}" srcId="{B5D6BF79-5DA3-4DDF-8096-BF9761CF3ABD}" destId="{EFC7F0AF-D198-45D3-A098-B952A8C92EA1}" srcOrd="1" destOrd="0" parTransId="{1E0E8192-830C-48BA-8CCE-83FCB48088F5}" sibTransId="{E62632EB-FAD5-47F0-98A1-26455EC30D36}"/>
    <dgm:cxn modelId="{1E5E9508-696B-844E-9BBB-78F44A67959B}" srcId="{EFC7F0AF-D198-45D3-A098-B952A8C92EA1}" destId="{E03D9826-0325-2C4E-BEA5-9D79240E385E}" srcOrd="2" destOrd="0" parTransId="{A4E1D998-D874-E34E-8142-E83A282CF091}" sibTransId="{54BD94CF-95DF-AE46-8C47-F4D0A4A4D4F6}"/>
    <dgm:cxn modelId="{EB782509-C2CF-48C5-8024-BFF010995D7F}" srcId="{8962F7A8-53A8-4413-A87A-C3FBAFCD6CA2}" destId="{205A33E4-8E74-45CD-B39C-C357FEE00532}" srcOrd="0" destOrd="0" parTransId="{9A28AC48-4549-4191-B5E3-79529B737915}" sibTransId="{DB293914-2DED-4E05-B726-4D84810AECA1}"/>
    <dgm:cxn modelId="{11F48E33-D01A-AD4B-96F9-F366DBE60716}" type="presOf" srcId="{EFC7F0AF-D198-45D3-A098-B952A8C92EA1}" destId="{45E72282-AB56-E642-92F8-30B3B87C8A01}" srcOrd="0" destOrd="0" presId="urn:microsoft.com/office/officeart/2005/8/layout/process4"/>
    <dgm:cxn modelId="{E8D53B42-E992-644F-B1FB-5634AABC2813}" type="presOf" srcId="{0F19B4DC-F8A8-47CF-A133-EF9C73A94469}" destId="{3DD05D03-7DB5-0A49-A2C0-D4835425FDAB}" srcOrd="0" destOrd="0" presId="urn:microsoft.com/office/officeart/2005/8/layout/process4"/>
    <dgm:cxn modelId="{27D0D348-FFE5-A644-B7FD-613ABBE0BBFF}" type="presOf" srcId="{205A33E4-8E74-45CD-B39C-C357FEE00532}" destId="{1C793197-AA8A-3F45-8803-46026F7CA82F}" srcOrd="0" destOrd="0" presId="urn:microsoft.com/office/officeart/2005/8/layout/process4"/>
    <dgm:cxn modelId="{35E51D5F-F214-144A-A9E3-A337E37B5365}" type="presOf" srcId="{8962F7A8-53A8-4413-A87A-C3FBAFCD6CA2}" destId="{ABE96C12-153A-3E42-A8AE-63EDA208E24C}" srcOrd="1" destOrd="0" presId="urn:microsoft.com/office/officeart/2005/8/layout/process4"/>
    <dgm:cxn modelId="{DD46D962-69A1-9B4F-816E-5A0CEB22185F}" type="presOf" srcId="{B55F57AA-8F64-FA4D-9750-77106DDD8DA9}" destId="{D1CE6A34-8DE5-8D49-9DDA-69689831E2C6}" srcOrd="0" destOrd="0" presId="urn:microsoft.com/office/officeart/2005/8/layout/process4"/>
    <dgm:cxn modelId="{1CC55567-B7C2-5949-8020-1E9C86E4AD34}" type="presOf" srcId="{E03D9826-0325-2C4E-BEA5-9D79240E385E}" destId="{62A44A2D-F130-0C4A-B05F-A2CAEA8ED68F}" srcOrd="0" destOrd="0" presId="urn:microsoft.com/office/officeart/2005/8/layout/process4"/>
    <dgm:cxn modelId="{95683968-ABA8-48C1-B6C0-56D967BE88F8}" srcId="{8962F7A8-53A8-4413-A87A-C3FBAFCD6CA2}" destId="{DA44F627-559A-42F9-99AF-7DEF9B325FB2}" srcOrd="2" destOrd="0" parTransId="{AD3B6C37-58CC-4A80-8284-86284BA0310F}" sibTransId="{E9142CA3-F0A9-4125-A6D9-4D7CE75A8DD0}"/>
    <dgm:cxn modelId="{6419146B-7EFE-9349-95A1-DCCED5631C41}" type="presOf" srcId="{EFC7F0AF-D198-45D3-A098-B952A8C92EA1}" destId="{77E0FBAA-C8A8-9741-BC4F-D8A731DF8DBD}" srcOrd="1" destOrd="0" presId="urn:microsoft.com/office/officeart/2005/8/layout/process4"/>
    <dgm:cxn modelId="{9797E16D-D92B-404A-BEEB-0AAD50589070}" srcId="{EFC7F0AF-D198-45D3-A098-B952A8C92EA1}" destId="{D0874395-62A6-BF4E-A655-DFB5282459A9}" srcOrd="1" destOrd="0" parTransId="{BC75481B-47C5-224A-8C72-2A7FE3E60EE6}" sibTransId="{BAFC3615-F6BF-6B40-917F-440E42790900}"/>
    <dgm:cxn modelId="{479B7B6F-70AD-0B41-860C-434245826E90}" srcId="{EFC7F0AF-D198-45D3-A098-B952A8C92EA1}" destId="{1291F285-F826-9848-868A-97072FFC104A}" srcOrd="0" destOrd="0" parTransId="{8BD7F971-D97C-D149-9E86-A51FB5B921D2}" sibTransId="{89820032-7FD5-EA4B-8DE6-9FD2E1440B43}"/>
    <dgm:cxn modelId="{4C81FC7E-8238-4AD3-82E3-E364D40A17E1}" srcId="{8962F7A8-53A8-4413-A87A-C3FBAFCD6CA2}" destId="{1D749667-48D6-4918-9467-12B039F22A15}" srcOrd="1" destOrd="0" parTransId="{C9C9BA7B-2685-48D0-892D-50C330699D7F}" sibTransId="{15DC25A9-A60E-48B9-AA71-2B53C983E015}"/>
    <dgm:cxn modelId="{BBD1DB87-6EEB-4B31-8C43-2E106B4A962C}" srcId="{8962F7A8-53A8-4413-A87A-C3FBAFCD6CA2}" destId="{1675B825-303A-4919-A5D5-23A89CC045EA}" srcOrd="3" destOrd="0" parTransId="{642CB187-C555-41BA-9BF3-5A2C0A36B5C3}" sibTransId="{879F8F79-A65B-4692-A848-DB368F96FAEB}"/>
    <dgm:cxn modelId="{A1670497-D96E-4121-B585-78A38B997AC9}" srcId="{8962F7A8-53A8-4413-A87A-C3FBAFCD6CA2}" destId="{0F19B4DC-F8A8-47CF-A133-EF9C73A94469}" srcOrd="4" destOrd="0" parTransId="{3D7DF4E5-7953-43D4-AD09-59C7DF349A3E}" sibTransId="{27C5D30C-A9E8-4A8D-A812-BBC206DE0E64}"/>
    <dgm:cxn modelId="{9BD53B9E-E7CA-FA4A-B6BD-89051CE39CC3}" type="presOf" srcId="{D0874395-62A6-BF4E-A655-DFB5282459A9}" destId="{8AAF394F-7BC5-8C4C-8284-86AABF43BDFB}" srcOrd="0" destOrd="0" presId="urn:microsoft.com/office/officeart/2005/8/layout/process4"/>
    <dgm:cxn modelId="{B1A17AA1-A54F-B748-98BD-4182C67C00B1}" type="presOf" srcId="{8962F7A8-53A8-4413-A87A-C3FBAFCD6CA2}" destId="{3E009604-8B71-F74D-A389-BC9D246C5A35}" srcOrd="0" destOrd="0" presId="urn:microsoft.com/office/officeart/2005/8/layout/process4"/>
    <dgm:cxn modelId="{E8E8CBAE-A061-6F4B-812F-75F2D0E70BE8}" type="presOf" srcId="{D466ADE0-1B4B-2247-8C6D-232E9EEF45AB}" destId="{7D86072D-013D-244D-98FA-CB73633575C3}" srcOrd="0" destOrd="0" presId="urn:microsoft.com/office/officeart/2005/8/layout/process4"/>
    <dgm:cxn modelId="{BEA8F7B4-0249-EB4B-AAE5-0D8FD435B6FD}" type="presOf" srcId="{1675B825-303A-4919-A5D5-23A89CC045EA}" destId="{242170DA-58D5-774C-86A9-7E63E9FD1830}" srcOrd="0" destOrd="0" presId="urn:microsoft.com/office/officeart/2005/8/layout/process4"/>
    <dgm:cxn modelId="{0157F0B8-098B-4206-8C29-F583E1D46AFB}" srcId="{B5D6BF79-5DA3-4DDF-8096-BF9761CF3ABD}" destId="{8962F7A8-53A8-4413-A87A-C3FBAFCD6CA2}" srcOrd="0" destOrd="0" parTransId="{44A95914-7744-4F52-92B3-5CA6B9712F9F}" sibTransId="{37A51001-7BD2-45E8-AB53-D7331BD24C1F}"/>
    <dgm:cxn modelId="{E2700BC4-22B8-EF4F-9609-C5F5C6B631FB}" srcId="{B5D6BF79-5DA3-4DDF-8096-BF9761CF3ABD}" destId="{B55F57AA-8F64-FA4D-9750-77106DDD8DA9}" srcOrd="2" destOrd="0" parTransId="{1B06C4A7-B135-B744-8158-4A81474DBA40}" sibTransId="{E2CA9C1C-35A6-144E-9C82-15C33DF057A6}"/>
    <dgm:cxn modelId="{875848C6-BBC4-914A-B01E-A5C97247849A}" type="presOf" srcId="{B5D6BF79-5DA3-4DDF-8096-BF9761CF3ABD}" destId="{1A90F367-1D79-244A-8955-551DCCBAA85E}" srcOrd="0" destOrd="0" presId="urn:microsoft.com/office/officeart/2005/8/layout/process4"/>
    <dgm:cxn modelId="{8625FBCC-4B04-2A4E-9EFA-638DF03AD690}" type="presOf" srcId="{DA44F627-559A-42F9-99AF-7DEF9B325FB2}" destId="{BB750640-88AE-144E-AD86-8CBBBEB7DDE5}" srcOrd="0" destOrd="0" presId="urn:microsoft.com/office/officeart/2005/8/layout/process4"/>
    <dgm:cxn modelId="{F87E7ECE-E298-9E4F-A0E6-BD21AB77ACA9}" type="presOf" srcId="{1D749667-48D6-4918-9467-12B039F22A15}" destId="{7E00D28E-D930-804B-9A0F-B810E1D3128D}" srcOrd="0" destOrd="0" presId="urn:microsoft.com/office/officeart/2005/8/layout/process4"/>
    <dgm:cxn modelId="{4C4E07DC-3ABA-7643-9347-40235DF814C9}" srcId="{EFC7F0AF-D198-45D3-A098-B952A8C92EA1}" destId="{D466ADE0-1B4B-2247-8C6D-232E9EEF45AB}" srcOrd="3" destOrd="0" parTransId="{9CC66BED-E5D8-C647-AF43-52129F893D47}" sibTransId="{EE5BEC55-C261-2743-A37A-918F6A82F5AC}"/>
    <dgm:cxn modelId="{5EDA2D03-FA55-A843-A174-6EC2529B08EA}" type="presParOf" srcId="{1A90F367-1D79-244A-8955-551DCCBAA85E}" destId="{A63DB9E1-87CA-2342-9B82-23A22B120647}" srcOrd="0" destOrd="0" presId="urn:microsoft.com/office/officeart/2005/8/layout/process4"/>
    <dgm:cxn modelId="{95B341B8-13F8-2C48-972A-4A15925C17BA}" type="presParOf" srcId="{A63DB9E1-87CA-2342-9B82-23A22B120647}" destId="{D1CE6A34-8DE5-8D49-9DDA-69689831E2C6}" srcOrd="0" destOrd="0" presId="urn:microsoft.com/office/officeart/2005/8/layout/process4"/>
    <dgm:cxn modelId="{B06061F7-2132-0E45-959C-A2A2C458B736}" type="presParOf" srcId="{1A90F367-1D79-244A-8955-551DCCBAA85E}" destId="{3F164C60-99DC-9043-B196-BF98AA9BF82D}" srcOrd="1" destOrd="0" presId="urn:microsoft.com/office/officeart/2005/8/layout/process4"/>
    <dgm:cxn modelId="{8BE0D8B2-669E-AD43-8233-C55B2613B91A}" type="presParOf" srcId="{1A90F367-1D79-244A-8955-551DCCBAA85E}" destId="{9721CCD4-8DFE-6E47-8B4E-8366D3E42768}" srcOrd="2" destOrd="0" presId="urn:microsoft.com/office/officeart/2005/8/layout/process4"/>
    <dgm:cxn modelId="{31B58A32-7ED8-E442-8EDA-A5B2DC86D646}" type="presParOf" srcId="{9721CCD4-8DFE-6E47-8B4E-8366D3E42768}" destId="{45E72282-AB56-E642-92F8-30B3B87C8A01}" srcOrd="0" destOrd="0" presId="urn:microsoft.com/office/officeart/2005/8/layout/process4"/>
    <dgm:cxn modelId="{7EEF4EC2-7839-3240-8460-8C09FAE00519}" type="presParOf" srcId="{9721CCD4-8DFE-6E47-8B4E-8366D3E42768}" destId="{77E0FBAA-C8A8-9741-BC4F-D8A731DF8DBD}" srcOrd="1" destOrd="0" presId="urn:microsoft.com/office/officeart/2005/8/layout/process4"/>
    <dgm:cxn modelId="{1FD67966-95DE-184C-AFD8-33246BAF5913}" type="presParOf" srcId="{9721CCD4-8DFE-6E47-8B4E-8366D3E42768}" destId="{EF9639AF-33BA-354A-A861-4FC7DDF7F5CD}" srcOrd="2" destOrd="0" presId="urn:microsoft.com/office/officeart/2005/8/layout/process4"/>
    <dgm:cxn modelId="{7D2EC3FF-8979-A347-AB56-A3F63DEA93DC}" type="presParOf" srcId="{EF9639AF-33BA-354A-A861-4FC7DDF7F5CD}" destId="{77F75E5C-DB02-EB4C-9E1F-8144AF52F6D3}" srcOrd="0" destOrd="0" presId="urn:microsoft.com/office/officeart/2005/8/layout/process4"/>
    <dgm:cxn modelId="{42FE246F-EA56-0547-AB5D-79B9DD1C36F1}" type="presParOf" srcId="{EF9639AF-33BA-354A-A861-4FC7DDF7F5CD}" destId="{8AAF394F-7BC5-8C4C-8284-86AABF43BDFB}" srcOrd="1" destOrd="0" presId="urn:microsoft.com/office/officeart/2005/8/layout/process4"/>
    <dgm:cxn modelId="{EAA72505-338C-484A-8CDD-540E09F28292}" type="presParOf" srcId="{EF9639AF-33BA-354A-A861-4FC7DDF7F5CD}" destId="{62A44A2D-F130-0C4A-B05F-A2CAEA8ED68F}" srcOrd="2" destOrd="0" presId="urn:microsoft.com/office/officeart/2005/8/layout/process4"/>
    <dgm:cxn modelId="{165213F5-C55E-8347-B583-89FC3B18BD69}" type="presParOf" srcId="{EF9639AF-33BA-354A-A861-4FC7DDF7F5CD}" destId="{7D86072D-013D-244D-98FA-CB73633575C3}" srcOrd="3" destOrd="0" presId="urn:microsoft.com/office/officeart/2005/8/layout/process4"/>
    <dgm:cxn modelId="{8630EAF2-0BCF-E847-BA9E-BCACE97EDCA6}" type="presParOf" srcId="{1A90F367-1D79-244A-8955-551DCCBAA85E}" destId="{0BD0B19D-AEB8-DD43-999C-B476B2F5E55B}" srcOrd="3" destOrd="0" presId="urn:microsoft.com/office/officeart/2005/8/layout/process4"/>
    <dgm:cxn modelId="{E276CCCA-B17E-C44E-9FCC-F9ADA2EF3A5C}" type="presParOf" srcId="{1A90F367-1D79-244A-8955-551DCCBAA85E}" destId="{C7093BA2-1017-B74F-BD03-65E181D67AF1}" srcOrd="4" destOrd="0" presId="urn:microsoft.com/office/officeart/2005/8/layout/process4"/>
    <dgm:cxn modelId="{47E787B9-1406-534D-AF4C-8C32FAACFF46}" type="presParOf" srcId="{C7093BA2-1017-B74F-BD03-65E181D67AF1}" destId="{3E009604-8B71-F74D-A389-BC9D246C5A35}" srcOrd="0" destOrd="0" presId="urn:microsoft.com/office/officeart/2005/8/layout/process4"/>
    <dgm:cxn modelId="{98249AAC-C52E-5B4A-BAE2-1A0169743491}" type="presParOf" srcId="{C7093BA2-1017-B74F-BD03-65E181D67AF1}" destId="{ABE96C12-153A-3E42-A8AE-63EDA208E24C}" srcOrd="1" destOrd="0" presId="urn:microsoft.com/office/officeart/2005/8/layout/process4"/>
    <dgm:cxn modelId="{CA5383A0-15E5-1246-90DB-4471FAB3D383}" type="presParOf" srcId="{C7093BA2-1017-B74F-BD03-65E181D67AF1}" destId="{DF84C445-C87D-974D-A849-27D42560A209}" srcOrd="2" destOrd="0" presId="urn:microsoft.com/office/officeart/2005/8/layout/process4"/>
    <dgm:cxn modelId="{4B57A540-F43F-2A4D-BD4F-60D51DEF8789}" type="presParOf" srcId="{DF84C445-C87D-974D-A849-27D42560A209}" destId="{1C793197-AA8A-3F45-8803-46026F7CA82F}" srcOrd="0" destOrd="0" presId="urn:microsoft.com/office/officeart/2005/8/layout/process4"/>
    <dgm:cxn modelId="{4942295C-68B7-A841-B3C8-BE0E70D13BC3}" type="presParOf" srcId="{DF84C445-C87D-974D-A849-27D42560A209}" destId="{7E00D28E-D930-804B-9A0F-B810E1D3128D}" srcOrd="1" destOrd="0" presId="urn:microsoft.com/office/officeart/2005/8/layout/process4"/>
    <dgm:cxn modelId="{1F04C82D-CF09-1E41-AF33-66183FC87A9D}" type="presParOf" srcId="{DF84C445-C87D-974D-A849-27D42560A209}" destId="{BB750640-88AE-144E-AD86-8CBBBEB7DDE5}" srcOrd="2" destOrd="0" presId="urn:microsoft.com/office/officeart/2005/8/layout/process4"/>
    <dgm:cxn modelId="{1920206D-88CE-5140-9D0B-75D1F94CE84C}" type="presParOf" srcId="{DF84C445-C87D-974D-A849-27D42560A209}" destId="{242170DA-58D5-774C-86A9-7E63E9FD1830}" srcOrd="3" destOrd="0" presId="urn:microsoft.com/office/officeart/2005/8/layout/process4"/>
    <dgm:cxn modelId="{6D1BC514-4651-134B-AC9C-43D0902222EA}" type="presParOf" srcId="{DF84C445-C87D-974D-A849-27D42560A209}" destId="{3DD05D03-7DB5-0A49-A2C0-D4835425FDAB}" srcOrd="4"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0815D15-E128-42C6-BBFC-4E246F8ECAE0}"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78140FC2-4CF8-5548-8795-E02104F8E34D}">
      <dgm:prSet/>
      <dgm:spPr>
        <a:solidFill>
          <a:srgbClr val="00B0F0"/>
        </a:solidFill>
      </dgm:spPr>
      <dgm:t>
        <a:bodyPr/>
        <a:lstStyle/>
        <a:p>
          <a:r>
            <a:rPr lang="en-GB" dirty="0"/>
            <a:t>Improve intrapartum care including Labour care Guide use with Birth companionship </a:t>
          </a:r>
        </a:p>
      </dgm:t>
    </dgm:pt>
    <dgm:pt modelId="{D5673936-5692-2448-8B26-96D8DA1AE7BA}" type="parTrans" cxnId="{67BE9D6F-AACD-F44C-A4E3-51F41BD53BCC}">
      <dgm:prSet/>
      <dgm:spPr/>
      <dgm:t>
        <a:bodyPr/>
        <a:lstStyle/>
        <a:p>
          <a:endParaRPr lang="en-GB"/>
        </a:p>
      </dgm:t>
    </dgm:pt>
    <dgm:pt modelId="{F0B3624A-3BB4-9041-9470-165E0851906E}" type="sibTrans" cxnId="{67BE9D6F-AACD-F44C-A4E3-51F41BD53BCC}">
      <dgm:prSet/>
      <dgm:spPr/>
      <dgm:t>
        <a:bodyPr/>
        <a:lstStyle/>
        <a:p>
          <a:endParaRPr lang="en-GB"/>
        </a:p>
      </dgm:t>
    </dgm:pt>
    <dgm:pt modelId="{FD71C8AE-956A-4E2F-9CD6-7C28C52E683F}">
      <dgm:prSet/>
      <dgm:spPr>
        <a:solidFill>
          <a:srgbClr val="00B050"/>
        </a:solidFill>
      </dgm:spPr>
      <dgm:t>
        <a:bodyPr/>
        <a:lstStyle/>
        <a:p>
          <a:r>
            <a:rPr lang="en-US" dirty="0"/>
            <a:t>Gap filling essential equipment's and supplies</a:t>
          </a:r>
        </a:p>
      </dgm:t>
    </dgm:pt>
    <dgm:pt modelId="{C0D605EC-2C4D-4C3E-B81A-2EFEBD01DD08}" type="sibTrans" cxnId="{C7D3225B-D365-4238-8991-13FD8A2222CA}">
      <dgm:prSet/>
      <dgm:spPr/>
      <dgm:t>
        <a:bodyPr/>
        <a:lstStyle/>
        <a:p>
          <a:endParaRPr lang="en-US"/>
        </a:p>
      </dgm:t>
    </dgm:pt>
    <dgm:pt modelId="{0C44B8C4-7D5F-4549-9A3D-B54E84171931}" type="parTrans" cxnId="{C7D3225B-D365-4238-8991-13FD8A2222CA}">
      <dgm:prSet/>
      <dgm:spPr/>
      <dgm:t>
        <a:bodyPr/>
        <a:lstStyle/>
        <a:p>
          <a:endParaRPr lang="en-US"/>
        </a:p>
      </dgm:t>
    </dgm:pt>
    <dgm:pt modelId="{3A16CA39-03B5-5E4B-A262-B628115CC313}">
      <dgm:prSet/>
      <dgm:spPr>
        <a:solidFill>
          <a:srgbClr val="7030A0"/>
        </a:solidFill>
      </dgm:spPr>
      <dgm:t>
        <a:bodyPr/>
        <a:lstStyle/>
        <a:p>
          <a:r>
            <a:rPr lang="en-US" dirty="0"/>
            <a:t>Strengthened referrals in m-mama: </a:t>
          </a:r>
        </a:p>
      </dgm:t>
    </dgm:pt>
    <dgm:pt modelId="{B87D2833-FB7F-A147-9422-EFEFE93E6AFB}" type="parTrans" cxnId="{1193D8A7-6592-AE48-8015-BBB5E148F988}">
      <dgm:prSet/>
      <dgm:spPr/>
      <dgm:t>
        <a:bodyPr/>
        <a:lstStyle/>
        <a:p>
          <a:endParaRPr lang="en-GB"/>
        </a:p>
      </dgm:t>
    </dgm:pt>
    <dgm:pt modelId="{4537F35C-CFEF-1E4F-AE1C-299DD9FEA787}" type="sibTrans" cxnId="{1193D8A7-6592-AE48-8015-BBB5E148F988}">
      <dgm:prSet/>
      <dgm:spPr/>
      <dgm:t>
        <a:bodyPr/>
        <a:lstStyle/>
        <a:p>
          <a:endParaRPr lang="en-US"/>
        </a:p>
      </dgm:t>
    </dgm:pt>
    <dgm:pt modelId="{B8FC269F-A02F-C544-9139-D875425D7BC9}">
      <dgm:prSet/>
      <dgm:spPr/>
      <dgm:t>
        <a:bodyPr/>
        <a:lstStyle/>
        <a:p>
          <a:pPr>
            <a:buFont typeface="Courier New" panose="02070309020205020404" pitchFamily="49" charset="0"/>
            <a:buChar char="o"/>
          </a:pPr>
          <a:r>
            <a:rPr lang="en-US" dirty="0"/>
            <a:t>Assessment and equipping ambulances,</a:t>
          </a:r>
          <a:endParaRPr lang="en-GB" dirty="0"/>
        </a:p>
      </dgm:t>
    </dgm:pt>
    <dgm:pt modelId="{A4212753-84C4-F94E-B0F3-6F1E0CF6F1AA}" type="parTrans" cxnId="{B3F9B381-6038-5641-844E-7CA4A1AF95EC}">
      <dgm:prSet/>
      <dgm:spPr/>
      <dgm:t>
        <a:bodyPr/>
        <a:lstStyle/>
        <a:p>
          <a:endParaRPr lang="en-GB"/>
        </a:p>
      </dgm:t>
    </dgm:pt>
    <dgm:pt modelId="{964450DF-0867-D240-9C3F-BF38539646C4}" type="sibTrans" cxnId="{B3F9B381-6038-5641-844E-7CA4A1AF95EC}">
      <dgm:prSet/>
      <dgm:spPr/>
      <dgm:t>
        <a:bodyPr/>
        <a:lstStyle/>
        <a:p>
          <a:endParaRPr lang="en-US"/>
        </a:p>
      </dgm:t>
    </dgm:pt>
    <dgm:pt modelId="{6B968CE4-8516-0343-A215-A27207D20AB5}">
      <dgm:prSet/>
      <dgm:spPr/>
      <dgm:t>
        <a:bodyPr/>
        <a:lstStyle/>
        <a:p>
          <a:r>
            <a:rPr lang="en-GB" dirty="0"/>
            <a:t>Training</a:t>
          </a:r>
          <a:r>
            <a:rPr lang="en-US" dirty="0"/>
            <a:t> escort teams, </a:t>
          </a:r>
        </a:p>
      </dgm:t>
    </dgm:pt>
    <dgm:pt modelId="{D7C51615-E2F4-374D-AB5E-C4A08BECFDD2}" type="parTrans" cxnId="{4F2ADA22-C79E-2F40-B195-5626D8CD8E78}">
      <dgm:prSet/>
      <dgm:spPr/>
      <dgm:t>
        <a:bodyPr/>
        <a:lstStyle/>
        <a:p>
          <a:endParaRPr lang="en-GB"/>
        </a:p>
      </dgm:t>
    </dgm:pt>
    <dgm:pt modelId="{AC95F23E-6974-DB4C-A390-A3C15E9A2928}" type="sibTrans" cxnId="{4F2ADA22-C79E-2F40-B195-5626D8CD8E78}">
      <dgm:prSet/>
      <dgm:spPr/>
      <dgm:t>
        <a:bodyPr/>
        <a:lstStyle/>
        <a:p>
          <a:endParaRPr lang="en-GB"/>
        </a:p>
      </dgm:t>
    </dgm:pt>
    <dgm:pt modelId="{AC33213A-9110-B848-A35A-518656F36A37}" type="pres">
      <dgm:prSet presAssocID="{10815D15-E128-42C6-BBFC-4E246F8ECAE0}" presName="linear" presStyleCnt="0">
        <dgm:presLayoutVars>
          <dgm:animLvl val="lvl"/>
          <dgm:resizeHandles val="exact"/>
        </dgm:presLayoutVars>
      </dgm:prSet>
      <dgm:spPr/>
    </dgm:pt>
    <dgm:pt modelId="{276CE2C6-7F8F-F84E-9809-222FBC6BA3AF}" type="pres">
      <dgm:prSet presAssocID="{FD71C8AE-956A-4E2F-9CD6-7C28C52E683F}" presName="parentText" presStyleLbl="node1" presStyleIdx="0" presStyleCnt="3">
        <dgm:presLayoutVars>
          <dgm:chMax val="0"/>
          <dgm:bulletEnabled val="1"/>
        </dgm:presLayoutVars>
      </dgm:prSet>
      <dgm:spPr/>
    </dgm:pt>
    <dgm:pt modelId="{E727A3E6-126D-6F46-A942-B89C7929BBBD}" type="pres">
      <dgm:prSet presAssocID="{C0D605EC-2C4D-4C3E-B81A-2EFEBD01DD08}" presName="spacer" presStyleCnt="0"/>
      <dgm:spPr/>
    </dgm:pt>
    <dgm:pt modelId="{39524D70-9062-AF44-8896-3C9128AEF506}" type="pres">
      <dgm:prSet presAssocID="{3A16CA39-03B5-5E4B-A262-B628115CC313}" presName="parentText" presStyleLbl="node1" presStyleIdx="1" presStyleCnt="3">
        <dgm:presLayoutVars>
          <dgm:chMax val="0"/>
          <dgm:bulletEnabled val="1"/>
        </dgm:presLayoutVars>
      </dgm:prSet>
      <dgm:spPr/>
    </dgm:pt>
    <dgm:pt modelId="{09154440-2048-554A-A0CD-82E524B761F1}" type="pres">
      <dgm:prSet presAssocID="{3A16CA39-03B5-5E4B-A262-B628115CC313}" presName="childText" presStyleLbl="revTx" presStyleIdx="0" presStyleCnt="1">
        <dgm:presLayoutVars>
          <dgm:bulletEnabled val="1"/>
        </dgm:presLayoutVars>
      </dgm:prSet>
      <dgm:spPr/>
    </dgm:pt>
    <dgm:pt modelId="{7842F46F-3D29-2744-80B9-4338F6BDF390}" type="pres">
      <dgm:prSet presAssocID="{78140FC2-4CF8-5548-8795-E02104F8E34D}" presName="parentText" presStyleLbl="node1" presStyleIdx="2" presStyleCnt="3">
        <dgm:presLayoutVars>
          <dgm:chMax val="0"/>
          <dgm:bulletEnabled val="1"/>
        </dgm:presLayoutVars>
      </dgm:prSet>
      <dgm:spPr/>
    </dgm:pt>
  </dgm:ptLst>
  <dgm:cxnLst>
    <dgm:cxn modelId="{57B08B12-E074-AA48-8D96-468D41CF9261}" type="presOf" srcId="{3A16CA39-03B5-5E4B-A262-B628115CC313}" destId="{39524D70-9062-AF44-8896-3C9128AEF506}" srcOrd="0" destOrd="0" presId="urn:microsoft.com/office/officeart/2005/8/layout/vList2"/>
    <dgm:cxn modelId="{4F2ADA22-C79E-2F40-B195-5626D8CD8E78}" srcId="{3A16CA39-03B5-5E4B-A262-B628115CC313}" destId="{6B968CE4-8516-0343-A215-A27207D20AB5}" srcOrd="1" destOrd="0" parTransId="{D7C51615-E2F4-374D-AB5E-C4A08BECFDD2}" sibTransId="{AC95F23E-6974-DB4C-A390-A3C15E9A2928}"/>
    <dgm:cxn modelId="{BB31D531-BF03-4743-B3F3-2EF33514EA24}" type="presOf" srcId="{78140FC2-4CF8-5548-8795-E02104F8E34D}" destId="{7842F46F-3D29-2744-80B9-4338F6BDF390}" srcOrd="0" destOrd="0" presId="urn:microsoft.com/office/officeart/2005/8/layout/vList2"/>
    <dgm:cxn modelId="{9A0F7E4C-8DF3-E941-AE3E-3B0C2274B425}" type="presOf" srcId="{B8FC269F-A02F-C544-9139-D875425D7BC9}" destId="{09154440-2048-554A-A0CD-82E524B761F1}" srcOrd="0" destOrd="0" presId="urn:microsoft.com/office/officeart/2005/8/layout/vList2"/>
    <dgm:cxn modelId="{B62C6452-9EBF-AE40-B8DF-B9B8077FC910}" type="presOf" srcId="{6B968CE4-8516-0343-A215-A27207D20AB5}" destId="{09154440-2048-554A-A0CD-82E524B761F1}" srcOrd="0" destOrd="1" presId="urn:microsoft.com/office/officeart/2005/8/layout/vList2"/>
    <dgm:cxn modelId="{C7D3225B-D365-4238-8991-13FD8A2222CA}" srcId="{10815D15-E128-42C6-BBFC-4E246F8ECAE0}" destId="{FD71C8AE-956A-4E2F-9CD6-7C28C52E683F}" srcOrd="0" destOrd="0" parTransId="{0C44B8C4-7D5F-4549-9A3D-B54E84171931}" sibTransId="{C0D605EC-2C4D-4C3E-B81A-2EFEBD01DD08}"/>
    <dgm:cxn modelId="{67BE9D6F-AACD-F44C-A4E3-51F41BD53BCC}" srcId="{10815D15-E128-42C6-BBFC-4E246F8ECAE0}" destId="{78140FC2-4CF8-5548-8795-E02104F8E34D}" srcOrd="2" destOrd="0" parTransId="{D5673936-5692-2448-8B26-96D8DA1AE7BA}" sibTransId="{F0B3624A-3BB4-9041-9470-165E0851906E}"/>
    <dgm:cxn modelId="{B3F9B381-6038-5641-844E-7CA4A1AF95EC}" srcId="{3A16CA39-03B5-5E4B-A262-B628115CC313}" destId="{B8FC269F-A02F-C544-9139-D875425D7BC9}" srcOrd="0" destOrd="0" parTransId="{A4212753-84C4-F94E-B0F3-6F1E0CF6F1AA}" sibTransId="{964450DF-0867-D240-9C3F-BF38539646C4}"/>
    <dgm:cxn modelId="{1193D8A7-6592-AE48-8015-BBB5E148F988}" srcId="{10815D15-E128-42C6-BBFC-4E246F8ECAE0}" destId="{3A16CA39-03B5-5E4B-A262-B628115CC313}" srcOrd="1" destOrd="0" parTransId="{B87D2833-FB7F-A147-9422-EFEFE93E6AFB}" sibTransId="{4537F35C-CFEF-1E4F-AE1C-299DD9FEA787}"/>
    <dgm:cxn modelId="{779AB3B4-23BD-1645-9673-EF7F1217D54B}" type="presOf" srcId="{FD71C8AE-956A-4E2F-9CD6-7C28C52E683F}" destId="{276CE2C6-7F8F-F84E-9809-222FBC6BA3AF}" srcOrd="0" destOrd="0" presId="urn:microsoft.com/office/officeart/2005/8/layout/vList2"/>
    <dgm:cxn modelId="{E00ADEC1-B178-5742-856D-96227569F58F}" type="presOf" srcId="{10815D15-E128-42C6-BBFC-4E246F8ECAE0}" destId="{AC33213A-9110-B848-A35A-518656F36A37}" srcOrd="0" destOrd="0" presId="urn:microsoft.com/office/officeart/2005/8/layout/vList2"/>
    <dgm:cxn modelId="{83CB13EF-0A3A-7846-83C1-01B810F38652}" type="presParOf" srcId="{AC33213A-9110-B848-A35A-518656F36A37}" destId="{276CE2C6-7F8F-F84E-9809-222FBC6BA3AF}" srcOrd="0" destOrd="0" presId="urn:microsoft.com/office/officeart/2005/8/layout/vList2"/>
    <dgm:cxn modelId="{41036BAF-67EF-924C-A30C-E99D5627A2F2}" type="presParOf" srcId="{AC33213A-9110-B848-A35A-518656F36A37}" destId="{E727A3E6-126D-6F46-A942-B89C7929BBBD}" srcOrd="1" destOrd="0" presId="urn:microsoft.com/office/officeart/2005/8/layout/vList2"/>
    <dgm:cxn modelId="{DE0268F7-D016-BC4D-B3C0-0FE3FD5E352C}" type="presParOf" srcId="{AC33213A-9110-B848-A35A-518656F36A37}" destId="{39524D70-9062-AF44-8896-3C9128AEF506}" srcOrd="2" destOrd="0" presId="urn:microsoft.com/office/officeart/2005/8/layout/vList2"/>
    <dgm:cxn modelId="{CE2472C4-C2EE-9042-9A0B-A09B7E75A1CB}" type="presParOf" srcId="{AC33213A-9110-B848-A35A-518656F36A37}" destId="{09154440-2048-554A-A0CD-82E524B761F1}" srcOrd="3" destOrd="0" presId="urn:microsoft.com/office/officeart/2005/8/layout/vList2"/>
    <dgm:cxn modelId="{A7A962BA-7E94-B440-A631-E5228054941F}" type="presParOf" srcId="{AC33213A-9110-B848-A35A-518656F36A37}" destId="{7842F46F-3D29-2744-80B9-4338F6BDF39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3CCAAF7-332E-4BE3-9E4A-655066CDA62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CDF866A-53F2-4B01-B8C1-932664AF325D}">
      <dgm:prSet/>
      <dgm:spPr/>
      <dgm:t>
        <a:bodyPr/>
        <a:lstStyle/>
        <a:p>
          <a:r>
            <a:rPr lang="en-US" dirty="0"/>
            <a:t>Continuous quality improvement initiatives:</a:t>
          </a:r>
        </a:p>
      </dgm:t>
    </dgm:pt>
    <dgm:pt modelId="{F64A5BA7-7B9B-4C2E-B69E-927E3F6CE783}" type="parTrans" cxnId="{E90C6FC5-127C-45CF-BA8B-6540ECDC7E77}">
      <dgm:prSet/>
      <dgm:spPr/>
      <dgm:t>
        <a:bodyPr/>
        <a:lstStyle/>
        <a:p>
          <a:endParaRPr lang="en-US"/>
        </a:p>
      </dgm:t>
    </dgm:pt>
    <dgm:pt modelId="{789A51BB-78C8-4D79-96C6-6FEC20D4EA60}" type="sibTrans" cxnId="{E90C6FC5-127C-45CF-BA8B-6540ECDC7E77}">
      <dgm:prSet/>
      <dgm:spPr/>
      <dgm:t>
        <a:bodyPr/>
        <a:lstStyle/>
        <a:p>
          <a:endParaRPr lang="en-US"/>
        </a:p>
      </dgm:t>
    </dgm:pt>
    <dgm:pt modelId="{D4C5A938-CA11-44D7-A049-72A6AC58B1FA}">
      <dgm:prSet/>
      <dgm:spPr/>
      <dgm:t>
        <a:bodyPr/>
        <a:lstStyle/>
        <a:p>
          <a:r>
            <a:rPr lang="en-US"/>
            <a:t>Regional and Council MPDSR support – including targeted reviews</a:t>
          </a:r>
        </a:p>
      </dgm:t>
    </dgm:pt>
    <dgm:pt modelId="{885EF94A-8DE4-48B9-8697-33999D721BD5}" type="parTrans" cxnId="{31FE32DD-B2AA-44A1-AFD9-D82EB209D1F0}">
      <dgm:prSet/>
      <dgm:spPr/>
      <dgm:t>
        <a:bodyPr/>
        <a:lstStyle/>
        <a:p>
          <a:endParaRPr lang="en-US"/>
        </a:p>
      </dgm:t>
    </dgm:pt>
    <dgm:pt modelId="{373220EF-9D54-46D1-92D1-77807C46DC2F}" type="sibTrans" cxnId="{31FE32DD-B2AA-44A1-AFD9-D82EB209D1F0}">
      <dgm:prSet/>
      <dgm:spPr/>
      <dgm:t>
        <a:bodyPr/>
        <a:lstStyle/>
        <a:p>
          <a:endParaRPr lang="en-US"/>
        </a:p>
      </dgm:t>
    </dgm:pt>
    <dgm:pt modelId="{EACF57C6-49DE-4CC8-A36A-D817FEBEA2C1}">
      <dgm:prSet/>
      <dgm:spPr/>
      <dgm:t>
        <a:bodyPr/>
        <a:lstStyle/>
        <a:p>
          <a:r>
            <a:rPr lang="en-US"/>
            <a:t>Integrated quarterly clinical audits, supportive supervision and mentorship</a:t>
          </a:r>
        </a:p>
      </dgm:t>
    </dgm:pt>
    <dgm:pt modelId="{FEEDC763-26E3-4269-988D-30A5F9E16438}" type="parTrans" cxnId="{304F609E-0FBE-4791-99E6-61B76617CD25}">
      <dgm:prSet/>
      <dgm:spPr/>
      <dgm:t>
        <a:bodyPr/>
        <a:lstStyle/>
        <a:p>
          <a:endParaRPr lang="en-US"/>
        </a:p>
      </dgm:t>
    </dgm:pt>
    <dgm:pt modelId="{6100F74C-810D-4DCD-9A68-F02A986531E0}" type="sibTrans" cxnId="{304F609E-0FBE-4791-99E6-61B76617CD25}">
      <dgm:prSet/>
      <dgm:spPr/>
      <dgm:t>
        <a:bodyPr/>
        <a:lstStyle/>
        <a:p>
          <a:endParaRPr lang="en-US"/>
        </a:p>
      </dgm:t>
    </dgm:pt>
    <dgm:pt modelId="{D58B5DB7-2C87-433F-B29D-53CB84EEF07D}">
      <dgm:prSet/>
      <dgm:spPr/>
      <dgm:t>
        <a:bodyPr/>
        <a:lstStyle/>
        <a:p>
          <a:r>
            <a:rPr lang="en-US" dirty="0"/>
            <a:t>Real-Time expert Teleconsultations</a:t>
          </a:r>
        </a:p>
      </dgm:t>
    </dgm:pt>
    <dgm:pt modelId="{B2E638D0-6390-4E20-9DAA-A4CF1F0C839E}" type="parTrans" cxnId="{3858436E-E517-41CC-A2ED-2E7242407909}">
      <dgm:prSet/>
      <dgm:spPr/>
      <dgm:t>
        <a:bodyPr/>
        <a:lstStyle/>
        <a:p>
          <a:endParaRPr lang="en-US"/>
        </a:p>
      </dgm:t>
    </dgm:pt>
    <dgm:pt modelId="{D7E2D8BF-9494-4FC2-94C8-979083873CE2}" type="sibTrans" cxnId="{3858436E-E517-41CC-A2ED-2E7242407909}">
      <dgm:prSet/>
      <dgm:spPr/>
      <dgm:t>
        <a:bodyPr/>
        <a:lstStyle/>
        <a:p>
          <a:endParaRPr lang="en-US"/>
        </a:p>
      </dgm:t>
    </dgm:pt>
    <dgm:pt modelId="{81F45A2C-73F0-44DA-A64E-CFE0603C1CFD}">
      <dgm:prSet/>
      <dgm:spPr/>
      <dgm:t>
        <a:bodyPr/>
        <a:lstStyle/>
        <a:p>
          <a:r>
            <a:rPr lang="en-US" dirty="0"/>
            <a:t>Strengthen Virtual networks of care through WhatsApp</a:t>
          </a:r>
        </a:p>
      </dgm:t>
    </dgm:pt>
    <dgm:pt modelId="{5BA94298-C735-4617-8CF9-5AFFD5896447}" type="parTrans" cxnId="{B891B974-9A1F-4674-A80E-A484CB38C005}">
      <dgm:prSet/>
      <dgm:spPr/>
      <dgm:t>
        <a:bodyPr/>
        <a:lstStyle/>
        <a:p>
          <a:endParaRPr lang="en-US"/>
        </a:p>
      </dgm:t>
    </dgm:pt>
    <dgm:pt modelId="{59AA1B84-9891-4387-8865-059DCC23B0B0}" type="sibTrans" cxnId="{B891B974-9A1F-4674-A80E-A484CB38C005}">
      <dgm:prSet/>
      <dgm:spPr/>
      <dgm:t>
        <a:bodyPr/>
        <a:lstStyle/>
        <a:p>
          <a:endParaRPr lang="en-US"/>
        </a:p>
      </dgm:t>
    </dgm:pt>
    <dgm:pt modelId="{9C79C745-F4CC-4921-80EA-FEBABD13E618}">
      <dgm:prSet/>
      <dgm:spPr/>
      <dgm:t>
        <a:bodyPr/>
        <a:lstStyle/>
        <a:p>
          <a:r>
            <a:rPr lang="en-US" dirty="0"/>
            <a:t>Data management training, commodity forecasting &amp; data quality assessments.</a:t>
          </a:r>
        </a:p>
      </dgm:t>
    </dgm:pt>
    <dgm:pt modelId="{39D22C04-0A4C-48AA-BC5B-773203EB0123}" type="parTrans" cxnId="{B823F136-2CAE-4C05-A820-9E5D7D021188}">
      <dgm:prSet/>
      <dgm:spPr/>
      <dgm:t>
        <a:bodyPr/>
        <a:lstStyle/>
        <a:p>
          <a:endParaRPr lang="en-US"/>
        </a:p>
      </dgm:t>
    </dgm:pt>
    <dgm:pt modelId="{293A5A98-EEC3-4AAF-A4C8-06CD46811DB3}" type="sibTrans" cxnId="{B823F136-2CAE-4C05-A820-9E5D7D021188}">
      <dgm:prSet/>
      <dgm:spPr/>
      <dgm:t>
        <a:bodyPr/>
        <a:lstStyle/>
        <a:p>
          <a:endParaRPr lang="en-US"/>
        </a:p>
      </dgm:t>
    </dgm:pt>
    <dgm:pt modelId="{E556B661-94E7-9F41-9688-FA8CE8112D09}">
      <dgm:prSet/>
      <dgm:spPr/>
      <dgm:t>
        <a:bodyPr/>
        <a:lstStyle/>
        <a:p>
          <a:r>
            <a:rPr lang="en-GB"/>
            <a:t>Community sensitization through CHWs and existing community structures</a:t>
          </a:r>
          <a:endParaRPr lang="en-GB" dirty="0"/>
        </a:p>
      </dgm:t>
    </dgm:pt>
    <dgm:pt modelId="{D756673C-0555-8542-8E4C-46F6BF752CAC}" type="parTrans" cxnId="{EBCEA9B9-9404-A648-8FE3-8B82F6BE9EF7}">
      <dgm:prSet/>
      <dgm:spPr/>
      <dgm:t>
        <a:bodyPr/>
        <a:lstStyle/>
        <a:p>
          <a:endParaRPr lang="en-GB"/>
        </a:p>
      </dgm:t>
    </dgm:pt>
    <dgm:pt modelId="{255B8F3F-67A5-B344-B7DC-DA930D4102E2}" type="sibTrans" cxnId="{EBCEA9B9-9404-A648-8FE3-8B82F6BE9EF7}">
      <dgm:prSet/>
      <dgm:spPr/>
      <dgm:t>
        <a:bodyPr/>
        <a:lstStyle/>
        <a:p>
          <a:endParaRPr lang="en-GB"/>
        </a:p>
      </dgm:t>
    </dgm:pt>
    <dgm:pt modelId="{C38D414F-C843-C846-93A9-C2D28FC947BD}" type="pres">
      <dgm:prSet presAssocID="{23CCAAF7-332E-4BE3-9E4A-655066CDA628}" presName="linear" presStyleCnt="0">
        <dgm:presLayoutVars>
          <dgm:animLvl val="lvl"/>
          <dgm:resizeHandles val="exact"/>
        </dgm:presLayoutVars>
      </dgm:prSet>
      <dgm:spPr/>
    </dgm:pt>
    <dgm:pt modelId="{F2EBBD51-A6DB-5C42-A859-9EB48ED3BFF8}" type="pres">
      <dgm:prSet presAssocID="{0CDF866A-53F2-4B01-B8C1-932664AF325D}" presName="parentText" presStyleLbl="node1" presStyleIdx="0" presStyleCnt="2">
        <dgm:presLayoutVars>
          <dgm:chMax val="0"/>
          <dgm:bulletEnabled val="1"/>
        </dgm:presLayoutVars>
      </dgm:prSet>
      <dgm:spPr/>
    </dgm:pt>
    <dgm:pt modelId="{A07CDD0C-DC84-1C44-90C7-75A8B2F0A626}" type="pres">
      <dgm:prSet presAssocID="{0CDF866A-53F2-4B01-B8C1-932664AF325D}" presName="childText" presStyleLbl="revTx" presStyleIdx="0" presStyleCnt="1">
        <dgm:presLayoutVars>
          <dgm:bulletEnabled val="1"/>
        </dgm:presLayoutVars>
      </dgm:prSet>
      <dgm:spPr/>
    </dgm:pt>
    <dgm:pt modelId="{4FAAEEDD-4FD2-3B4B-AFFC-E1EA4599F5F0}" type="pres">
      <dgm:prSet presAssocID="{E556B661-94E7-9F41-9688-FA8CE8112D09}" presName="parentText" presStyleLbl="node1" presStyleIdx="1" presStyleCnt="2">
        <dgm:presLayoutVars>
          <dgm:chMax val="0"/>
          <dgm:bulletEnabled val="1"/>
        </dgm:presLayoutVars>
      </dgm:prSet>
      <dgm:spPr/>
    </dgm:pt>
  </dgm:ptLst>
  <dgm:cxnLst>
    <dgm:cxn modelId="{B823F136-2CAE-4C05-A820-9E5D7D021188}" srcId="{0CDF866A-53F2-4B01-B8C1-932664AF325D}" destId="{9C79C745-F4CC-4921-80EA-FEBABD13E618}" srcOrd="4" destOrd="0" parTransId="{39D22C04-0A4C-48AA-BC5B-773203EB0123}" sibTransId="{293A5A98-EEC3-4AAF-A4C8-06CD46811DB3}"/>
    <dgm:cxn modelId="{E97F5F3C-E19C-764C-B01B-B34E80136299}" type="presOf" srcId="{9C79C745-F4CC-4921-80EA-FEBABD13E618}" destId="{A07CDD0C-DC84-1C44-90C7-75A8B2F0A626}" srcOrd="0" destOrd="4" presId="urn:microsoft.com/office/officeart/2005/8/layout/vList2"/>
    <dgm:cxn modelId="{36F34669-BAF2-F64E-8F23-60DC5E72C69C}" type="presOf" srcId="{0CDF866A-53F2-4B01-B8C1-932664AF325D}" destId="{F2EBBD51-A6DB-5C42-A859-9EB48ED3BFF8}" srcOrd="0" destOrd="0" presId="urn:microsoft.com/office/officeart/2005/8/layout/vList2"/>
    <dgm:cxn modelId="{3858436E-E517-41CC-A2ED-2E7242407909}" srcId="{0CDF866A-53F2-4B01-B8C1-932664AF325D}" destId="{D58B5DB7-2C87-433F-B29D-53CB84EEF07D}" srcOrd="2" destOrd="0" parTransId="{B2E638D0-6390-4E20-9DAA-A4CF1F0C839E}" sibTransId="{D7E2D8BF-9494-4FC2-94C8-979083873CE2}"/>
    <dgm:cxn modelId="{B891B974-9A1F-4674-A80E-A484CB38C005}" srcId="{0CDF866A-53F2-4B01-B8C1-932664AF325D}" destId="{81F45A2C-73F0-44DA-A64E-CFE0603C1CFD}" srcOrd="3" destOrd="0" parTransId="{5BA94298-C735-4617-8CF9-5AFFD5896447}" sibTransId="{59AA1B84-9891-4387-8865-059DCC23B0B0}"/>
    <dgm:cxn modelId="{ECE1228E-5B58-AE43-BFA1-B8A3AD861F9E}" type="presOf" srcId="{E556B661-94E7-9F41-9688-FA8CE8112D09}" destId="{4FAAEEDD-4FD2-3B4B-AFFC-E1EA4599F5F0}" srcOrd="0" destOrd="0" presId="urn:microsoft.com/office/officeart/2005/8/layout/vList2"/>
    <dgm:cxn modelId="{304F609E-0FBE-4791-99E6-61B76617CD25}" srcId="{0CDF866A-53F2-4B01-B8C1-932664AF325D}" destId="{EACF57C6-49DE-4CC8-A36A-D817FEBEA2C1}" srcOrd="1" destOrd="0" parTransId="{FEEDC763-26E3-4269-988D-30A5F9E16438}" sibTransId="{6100F74C-810D-4DCD-9A68-F02A986531E0}"/>
    <dgm:cxn modelId="{EBCEA9B9-9404-A648-8FE3-8B82F6BE9EF7}" srcId="{23CCAAF7-332E-4BE3-9E4A-655066CDA628}" destId="{E556B661-94E7-9F41-9688-FA8CE8112D09}" srcOrd="1" destOrd="0" parTransId="{D756673C-0555-8542-8E4C-46F6BF752CAC}" sibTransId="{255B8F3F-67A5-B344-B7DC-DA930D4102E2}"/>
    <dgm:cxn modelId="{E90C6FC5-127C-45CF-BA8B-6540ECDC7E77}" srcId="{23CCAAF7-332E-4BE3-9E4A-655066CDA628}" destId="{0CDF866A-53F2-4B01-B8C1-932664AF325D}" srcOrd="0" destOrd="0" parTransId="{F64A5BA7-7B9B-4C2E-B69E-927E3F6CE783}" sibTransId="{789A51BB-78C8-4D79-96C6-6FEC20D4EA60}"/>
    <dgm:cxn modelId="{E5B2B8C9-02C1-3847-B833-67D6E6D274A0}" type="presOf" srcId="{23CCAAF7-332E-4BE3-9E4A-655066CDA628}" destId="{C38D414F-C843-C846-93A9-C2D28FC947BD}" srcOrd="0" destOrd="0" presId="urn:microsoft.com/office/officeart/2005/8/layout/vList2"/>
    <dgm:cxn modelId="{31FE32DD-B2AA-44A1-AFD9-D82EB209D1F0}" srcId="{0CDF866A-53F2-4B01-B8C1-932664AF325D}" destId="{D4C5A938-CA11-44D7-A049-72A6AC58B1FA}" srcOrd="0" destOrd="0" parTransId="{885EF94A-8DE4-48B9-8697-33999D721BD5}" sibTransId="{373220EF-9D54-46D1-92D1-77807C46DC2F}"/>
    <dgm:cxn modelId="{3D202EE0-7805-E644-8C4A-15EA7C92D50B}" type="presOf" srcId="{D58B5DB7-2C87-433F-B29D-53CB84EEF07D}" destId="{A07CDD0C-DC84-1C44-90C7-75A8B2F0A626}" srcOrd="0" destOrd="2" presId="urn:microsoft.com/office/officeart/2005/8/layout/vList2"/>
    <dgm:cxn modelId="{593C07E1-6A79-054B-A117-31C258D034C9}" type="presOf" srcId="{D4C5A938-CA11-44D7-A049-72A6AC58B1FA}" destId="{A07CDD0C-DC84-1C44-90C7-75A8B2F0A626}" srcOrd="0" destOrd="0" presId="urn:microsoft.com/office/officeart/2005/8/layout/vList2"/>
    <dgm:cxn modelId="{0467AAE1-2532-C04C-9415-668FF6C03EB0}" type="presOf" srcId="{EACF57C6-49DE-4CC8-A36A-D817FEBEA2C1}" destId="{A07CDD0C-DC84-1C44-90C7-75A8B2F0A626}" srcOrd="0" destOrd="1" presId="urn:microsoft.com/office/officeart/2005/8/layout/vList2"/>
    <dgm:cxn modelId="{6E9E94E9-E60C-E649-84FC-C3D89A01A7B6}" type="presOf" srcId="{81F45A2C-73F0-44DA-A64E-CFE0603C1CFD}" destId="{A07CDD0C-DC84-1C44-90C7-75A8B2F0A626}" srcOrd="0" destOrd="3" presId="urn:microsoft.com/office/officeart/2005/8/layout/vList2"/>
    <dgm:cxn modelId="{0DABAB22-1650-7B4F-9127-0B63EA52F917}" type="presParOf" srcId="{C38D414F-C843-C846-93A9-C2D28FC947BD}" destId="{F2EBBD51-A6DB-5C42-A859-9EB48ED3BFF8}" srcOrd="0" destOrd="0" presId="urn:microsoft.com/office/officeart/2005/8/layout/vList2"/>
    <dgm:cxn modelId="{0A91C7A6-70CF-A04C-8523-16D7B008C8EF}" type="presParOf" srcId="{C38D414F-C843-C846-93A9-C2D28FC947BD}" destId="{A07CDD0C-DC84-1C44-90C7-75A8B2F0A626}" srcOrd="1" destOrd="0" presId="urn:microsoft.com/office/officeart/2005/8/layout/vList2"/>
    <dgm:cxn modelId="{7FAC58CA-4DFA-0D45-B258-EEE2C04E3D28}" type="presParOf" srcId="{C38D414F-C843-C846-93A9-C2D28FC947BD}" destId="{4FAAEEDD-4FD2-3B4B-AFFC-E1EA4599F5F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9FE6B8-6A26-42E7-83AA-235DE606CFE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6437A1A-47BD-416B-9F10-3F4F0493DA28}">
      <dgm:prSet/>
      <dgm:spPr/>
      <dgm:t>
        <a:bodyPr/>
        <a:lstStyle/>
        <a:p>
          <a:pPr>
            <a:lnSpc>
              <a:spcPct val="100000"/>
            </a:lnSpc>
          </a:pPr>
          <a:r>
            <a:rPr lang="en-GB"/>
            <a:t>By 2017, Program was on track to meet or surpass many of the targets established by the GoT </a:t>
          </a:r>
          <a:endParaRPr lang="en-US"/>
        </a:p>
      </dgm:t>
    </dgm:pt>
    <dgm:pt modelId="{5865EBC6-E923-44A3-8F17-403EE97D499D}" type="parTrans" cxnId="{AC8F0041-7D0F-40D5-A8BE-4B4B5FD4173F}">
      <dgm:prSet/>
      <dgm:spPr/>
      <dgm:t>
        <a:bodyPr/>
        <a:lstStyle/>
        <a:p>
          <a:endParaRPr lang="en-US"/>
        </a:p>
      </dgm:t>
    </dgm:pt>
    <dgm:pt modelId="{A07D246E-E5E3-43BE-B51E-A46C9682D7CB}" type="sibTrans" cxnId="{AC8F0041-7D0F-40D5-A8BE-4B4B5FD4173F}">
      <dgm:prSet/>
      <dgm:spPr/>
      <dgm:t>
        <a:bodyPr/>
        <a:lstStyle/>
        <a:p>
          <a:pPr>
            <a:lnSpc>
              <a:spcPct val="100000"/>
            </a:lnSpc>
          </a:pPr>
          <a:endParaRPr lang="en-US"/>
        </a:p>
      </dgm:t>
    </dgm:pt>
    <dgm:pt modelId="{04ED8AC6-D7D1-4E90-8D41-CFFC3C610CE2}">
      <dgm:prSet/>
      <dgm:spPr/>
      <dgm:t>
        <a:bodyPr/>
        <a:lstStyle/>
        <a:p>
          <a:pPr>
            <a:lnSpc>
              <a:spcPct val="100000"/>
            </a:lnSpc>
          </a:pPr>
          <a:r>
            <a:rPr lang="en-GB"/>
            <a:t>Over the following 2 years, efforts to sustain Program interventions intensified. </a:t>
          </a:r>
          <a:endParaRPr lang="en-US"/>
        </a:p>
      </dgm:t>
    </dgm:pt>
    <dgm:pt modelId="{A2B8E225-507F-44D5-9CFB-9B3AD06BC47F}" type="parTrans" cxnId="{B1544038-5CF6-4F79-A746-84BF1F14ECC7}">
      <dgm:prSet/>
      <dgm:spPr/>
      <dgm:t>
        <a:bodyPr/>
        <a:lstStyle/>
        <a:p>
          <a:endParaRPr lang="en-US"/>
        </a:p>
      </dgm:t>
    </dgm:pt>
    <dgm:pt modelId="{129A16A1-F307-4431-825A-ECBD537B7657}" type="sibTrans" cxnId="{B1544038-5CF6-4F79-A746-84BF1F14ECC7}">
      <dgm:prSet/>
      <dgm:spPr/>
      <dgm:t>
        <a:bodyPr/>
        <a:lstStyle/>
        <a:p>
          <a:pPr>
            <a:lnSpc>
              <a:spcPct val="100000"/>
            </a:lnSpc>
          </a:pPr>
          <a:endParaRPr lang="en-US"/>
        </a:p>
      </dgm:t>
    </dgm:pt>
    <dgm:pt modelId="{1CC56102-CA24-4A13-8207-F1E3E059D649}">
      <dgm:prSet/>
      <dgm:spPr/>
      <dgm:t>
        <a:bodyPr/>
        <a:lstStyle/>
        <a:p>
          <a:pPr>
            <a:lnSpc>
              <a:spcPct val="100000"/>
            </a:lnSpc>
          </a:pPr>
          <a:r>
            <a:rPr lang="en-GB"/>
            <a:t>In April 2019, the Program fully transitioned to GOT oversight.</a:t>
          </a:r>
          <a:endParaRPr lang="en-US"/>
        </a:p>
      </dgm:t>
    </dgm:pt>
    <dgm:pt modelId="{EE899501-3774-4EB1-B914-86DA8C520E74}" type="parTrans" cxnId="{5E4BE139-FDDB-4596-B707-690F90AAF368}">
      <dgm:prSet/>
      <dgm:spPr/>
      <dgm:t>
        <a:bodyPr/>
        <a:lstStyle/>
        <a:p>
          <a:endParaRPr lang="en-US"/>
        </a:p>
      </dgm:t>
    </dgm:pt>
    <dgm:pt modelId="{F2E36802-6917-413E-8F5F-60325D042B82}" type="sibTrans" cxnId="{5E4BE139-FDDB-4596-B707-690F90AAF368}">
      <dgm:prSet/>
      <dgm:spPr/>
      <dgm:t>
        <a:bodyPr/>
        <a:lstStyle/>
        <a:p>
          <a:endParaRPr lang="en-US"/>
        </a:p>
      </dgm:t>
    </dgm:pt>
    <dgm:pt modelId="{6232082D-9004-499C-8288-228A07AFC403}">
      <dgm:prSet/>
      <dgm:spPr/>
      <dgm:t>
        <a:bodyPr/>
        <a:lstStyle/>
        <a:p>
          <a:pPr>
            <a:lnSpc>
              <a:spcPct val="100000"/>
            </a:lnSpc>
          </a:pPr>
          <a:r>
            <a:rPr lang="en-GB"/>
            <a:t>Aimed to improve and sustain the availability of, access to, and demand for high-quality MRH care services for rural communities. </a:t>
          </a:r>
          <a:endParaRPr lang="en-US"/>
        </a:p>
      </dgm:t>
    </dgm:pt>
    <dgm:pt modelId="{AF82D40F-4781-4988-844D-B9508E844401}" type="sibTrans" cxnId="{CCB9AF5F-58F8-4B3C-89A6-2FC1BE21BAB8}">
      <dgm:prSet/>
      <dgm:spPr/>
      <dgm:t>
        <a:bodyPr/>
        <a:lstStyle/>
        <a:p>
          <a:pPr>
            <a:lnSpc>
              <a:spcPct val="100000"/>
            </a:lnSpc>
          </a:pPr>
          <a:endParaRPr lang="en-US"/>
        </a:p>
      </dgm:t>
    </dgm:pt>
    <dgm:pt modelId="{85F55142-04BF-40D1-8ED6-20C1B4709138}" type="parTrans" cxnId="{CCB9AF5F-58F8-4B3C-89A6-2FC1BE21BAB8}">
      <dgm:prSet/>
      <dgm:spPr/>
      <dgm:t>
        <a:bodyPr/>
        <a:lstStyle/>
        <a:p>
          <a:endParaRPr lang="en-US"/>
        </a:p>
      </dgm:t>
    </dgm:pt>
    <dgm:pt modelId="{3E86D43A-DD18-4B3A-895A-71B8DFFD943F}" type="pres">
      <dgm:prSet presAssocID="{E69FE6B8-6A26-42E7-83AA-235DE606CFE4}" presName="root" presStyleCnt="0">
        <dgm:presLayoutVars>
          <dgm:dir/>
          <dgm:resizeHandles val="exact"/>
        </dgm:presLayoutVars>
      </dgm:prSet>
      <dgm:spPr/>
    </dgm:pt>
    <dgm:pt modelId="{89A171A5-6979-4927-BA9B-14CE29DD2487}" type="pres">
      <dgm:prSet presAssocID="{E69FE6B8-6A26-42E7-83AA-235DE606CFE4}" presName="container" presStyleCnt="0">
        <dgm:presLayoutVars>
          <dgm:dir/>
          <dgm:resizeHandles val="exact"/>
        </dgm:presLayoutVars>
      </dgm:prSet>
      <dgm:spPr/>
    </dgm:pt>
    <dgm:pt modelId="{4A84483A-903B-40FE-BAFA-B45791E7E682}" type="pres">
      <dgm:prSet presAssocID="{6232082D-9004-499C-8288-228A07AFC403}" presName="compNode" presStyleCnt="0"/>
      <dgm:spPr/>
    </dgm:pt>
    <dgm:pt modelId="{23C5CEE0-AC5C-4731-85FC-02147F6ACF30}" type="pres">
      <dgm:prSet presAssocID="{6232082D-9004-499C-8288-228A07AFC403}" presName="iconBgRect" presStyleLbl="bgShp" presStyleIdx="0" presStyleCnt="4"/>
      <dgm:spPr/>
    </dgm:pt>
    <dgm:pt modelId="{C475DC33-16D0-45C1-BB4F-D3E9A82CA2E2}" type="pres">
      <dgm:prSet presAssocID="{6232082D-9004-499C-8288-228A07AFC40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0422F8EA-8BF0-43CA-8BB7-718E397EDA91}" type="pres">
      <dgm:prSet presAssocID="{6232082D-9004-499C-8288-228A07AFC403}" presName="spaceRect" presStyleCnt="0"/>
      <dgm:spPr/>
    </dgm:pt>
    <dgm:pt modelId="{DD432E03-DF67-4678-8FDE-86F73A7B8CF5}" type="pres">
      <dgm:prSet presAssocID="{6232082D-9004-499C-8288-228A07AFC403}" presName="textRect" presStyleLbl="revTx" presStyleIdx="0" presStyleCnt="4">
        <dgm:presLayoutVars>
          <dgm:chMax val="1"/>
          <dgm:chPref val="1"/>
        </dgm:presLayoutVars>
      </dgm:prSet>
      <dgm:spPr/>
    </dgm:pt>
    <dgm:pt modelId="{F91D6EE6-36DF-4D3D-8487-5555BBEC7EAB}" type="pres">
      <dgm:prSet presAssocID="{AF82D40F-4781-4988-844D-B9508E844401}" presName="sibTrans" presStyleLbl="sibTrans2D1" presStyleIdx="0" presStyleCnt="0"/>
      <dgm:spPr/>
    </dgm:pt>
    <dgm:pt modelId="{0E912DD4-9FCB-4928-A729-B973004F8DDA}" type="pres">
      <dgm:prSet presAssocID="{36437A1A-47BD-416B-9F10-3F4F0493DA28}" presName="compNode" presStyleCnt="0"/>
      <dgm:spPr/>
    </dgm:pt>
    <dgm:pt modelId="{2E3AE34C-48ED-48BE-8068-CB6319544A81}" type="pres">
      <dgm:prSet presAssocID="{36437A1A-47BD-416B-9F10-3F4F0493DA28}" presName="iconBgRect" presStyleLbl="bgShp" presStyleIdx="1" presStyleCnt="4"/>
      <dgm:spPr/>
    </dgm:pt>
    <dgm:pt modelId="{4E28E9EE-2C72-4D1B-9188-12D0892F3A4A}" type="pres">
      <dgm:prSet presAssocID="{36437A1A-47BD-416B-9F10-3F4F0493DA2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319A9B47-187D-4E1C-8331-4DE7A76E3424}" type="pres">
      <dgm:prSet presAssocID="{36437A1A-47BD-416B-9F10-3F4F0493DA28}" presName="spaceRect" presStyleCnt="0"/>
      <dgm:spPr/>
    </dgm:pt>
    <dgm:pt modelId="{1AB3555B-A1B8-4D30-BBEA-FB7C01FBA5EA}" type="pres">
      <dgm:prSet presAssocID="{36437A1A-47BD-416B-9F10-3F4F0493DA28}" presName="textRect" presStyleLbl="revTx" presStyleIdx="1" presStyleCnt="4">
        <dgm:presLayoutVars>
          <dgm:chMax val="1"/>
          <dgm:chPref val="1"/>
        </dgm:presLayoutVars>
      </dgm:prSet>
      <dgm:spPr/>
    </dgm:pt>
    <dgm:pt modelId="{65ABB0AF-7DA2-466F-AFED-4C80FE49B0A1}" type="pres">
      <dgm:prSet presAssocID="{A07D246E-E5E3-43BE-B51E-A46C9682D7CB}" presName="sibTrans" presStyleLbl="sibTrans2D1" presStyleIdx="0" presStyleCnt="0"/>
      <dgm:spPr/>
    </dgm:pt>
    <dgm:pt modelId="{388696DE-1FC3-43E0-A8B9-B2F2840CD36D}" type="pres">
      <dgm:prSet presAssocID="{04ED8AC6-D7D1-4E90-8D41-CFFC3C610CE2}" presName="compNode" presStyleCnt="0"/>
      <dgm:spPr/>
    </dgm:pt>
    <dgm:pt modelId="{F86AC618-2EFD-482E-ADEA-3E30ED059736}" type="pres">
      <dgm:prSet presAssocID="{04ED8AC6-D7D1-4E90-8D41-CFFC3C610CE2}" presName="iconBgRect" presStyleLbl="bgShp" presStyleIdx="2" presStyleCnt="4"/>
      <dgm:spPr/>
    </dgm:pt>
    <dgm:pt modelId="{E496D697-8693-4343-942F-9CEBD50D45E2}" type="pres">
      <dgm:prSet presAssocID="{04ED8AC6-D7D1-4E90-8D41-CFFC3C610CE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ginning"/>
        </a:ext>
      </dgm:extLst>
    </dgm:pt>
    <dgm:pt modelId="{413808FB-5A00-460E-9D0D-A3E5FF8FC752}" type="pres">
      <dgm:prSet presAssocID="{04ED8AC6-D7D1-4E90-8D41-CFFC3C610CE2}" presName="spaceRect" presStyleCnt="0"/>
      <dgm:spPr/>
    </dgm:pt>
    <dgm:pt modelId="{406C37E4-3771-4DA7-8549-C0EE7A63B8CF}" type="pres">
      <dgm:prSet presAssocID="{04ED8AC6-D7D1-4E90-8D41-CFFC3C610CE2}" presName="textRect" presStyleLbl="revTx" presStyleIdx="2" presStyleCnt="4">
        <dgm:presLayoutVars>
          <dgm:chMax val="1"/>
          <dgm:chPref val="1"/>
        </dgm:presLayoutVars>
      </dgm:prSet>
      <dgm:spPr/>
    </dgm:pt>
    <dgm:pt modelId="{E4434AC9-851E-4E90-818E-02ACB6D191EA}" type="pres">
      <dgm:prSet presAssocID="{129A16A1-F307-4431-825A-ECBD537B7657}" presName="sibTrans" presStyleLbl="sibTrans2D1" presStyleIdx="0" presStyleCnt="0"/>
      <dgm:spPr/>
    </dgm:pt>
    <dgm:pt modelId="{EF720D3B-AC83-45B9-B9A0-EC9AED102335}" type="pres">
      <dgm:prSet presAssocID="{1CC56102-CA24-4A13-8207-F1E3E059D649}" presName="compNode" presStyleCnt="0"/>
      <dgm:spPr/>
    </dgm:pt>
    <dgm:pt modelId="{27ACC4CE-783F-4AF6-A937-77E4124C5F96}" type="pres">
      <dgm:prSet presAssocID="{1CC56102-CA24-4A13-8207-F1E3E059D649}" presName="iconBgRect" presStyleLbl="bgShp" presStyleIdx="3" presStyleCnt="4"/>
      <dgm:spPr/>
    </dgm:pt>
    <dgm:pt modelId="{A664FB1A-36FD-4344-9A5E-048A3763FFE8}" type="pres">
      <dgm:prSet presAssocID="{1CC56102-CA24-4A13-8207-F1E3E059D64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rm scene"/>
        </a:ext>
      </dgm:extLst>
    </dgm:pt>
    <dgm:pt modelId="{93130487-A833-4DCA-95A2-262C83FB6FA4}" type="pres">
      <dgm:prSet presAssocID="{1CC56102-CA24-4A13-8207-F1E3E059D649}" presName="spaceRect" presStyleCnt="0"/>
      <dgm:spPr/>
    </dgm:pt>
    <dgm:pt modelId="{3B3D3BFF-6039-4FF7-95B3-3EA29E98CD7B}" type="pres">
      <dgm:prSet presAssocID="{1CC56102-CA24-4A13-8207-F1E3E059D649}" presName="textRect" presStyleLbl="revTx" presStyleIdx="3" presStyleCnt="4">
        <dgm:presLayoutVars>
          <dgm:chMax val="1"/>
          <dgm:chPref val="1"/>
        </dgm:presLayoutVars>
      </dgm:prSet>
      <dgm:spPr/>
    </dgm:pt>
  </dgm:ptLst>
  <dgm:cxnLst>
    <dgm:cxn modelId="{231B1D2B-D7E9-8F42-9892-753CB9D129A7}" type="presOf" srcId="{A07D246E-E5E3-43BE-B51E-A46C9682D7CB}" destId="{65ABB0AF-7DA2-466F-AFED-4C80FE49B0A1}" srcOrd="0" destOrd="0" presId="urn:microsoft.com/office/officeart/2018/2/layout/IconCircleList"/>
    <dgm:cxn modelId="{B1544038-5CF6-4F79-A746-84BF1F14ECC7}" srcId="{E69FE6B8-6A26-42E7-83AA-235DE606CFE4}" destId="{04ED8AC6-D7D1-4E90-8D41-CFFC3C610CE2}" srcOrd="2" destOrd="0" parTransId="{A2B8E225-507F-44D5-9CFB-9B3AD06BC47F}" sibTransId="{129A16A1-F307-4431-825A-ECBD537B7657}"/>
    <dgm:cxn modelId="{5E4BE139-FDDB-4596-B707-690F90AAF368}" srcId="{E69FE6B8-6A26-42E7-83AA-235DE606CFE4}" destId="{1CC56102-CA24-4A13-8207-F1E3E059D649}" srcOrd="3" destOrd="0" parTransId="{EE899501-3774-4EB1-B914-86DA8C520E74}" sibTransId="{F2E36802-6917-413E-8F5F-60325D042B82}"/>
    <dgm:cxn modelId="{AC8F0041-7D0F-40D5-A8BE-4B4B5FD4173F}" srcId="{E69FE6B8-6A26-42E7-83AA-235DE606CFE4}" destId="{36437A1A-47BD-416B-9F10-3F4F0493DA28}" srcOrd="1" destOrd="0" parTransId="{5865EBC6-E923-44A3-8F17-403EE97D499D}" sibTransId="{A07D246E-E5E3-43BE-B51E-A46C9682D7CB}"/>
    <dgm:cxn modelId="{7CB4C541-F643-3948-8392-F0999BDFF733}" type="presOf" srcId="{AF82D40F-4781-4988-844D-B9508E844401}" destId="{F91D6EE6-36DF-4D3D-8487-5555BBEC7EAB}" srcOrd="0" destOrd="0" presId="urn:microsoft.com/office/officeart/2018/2/layout/IconCircleList"/>
    <dgm:cxn modelId="{6FC2C552-23F7-D64E-B36F-F4D69176530B}" type="presOf" srcId="{E69FE6B8-6A26-42E7-83AA-235DE606CFE4}" destId="{3E86D43A-DD18-4B3A-895A-71B8DFFD943F}" srcOrd="0" destOrd="0" presId="urn:microsoft.com/office/officeart/2018/2/layout/IconCircleList"/>
    <dgm:cxn modelId="{CCB9AF5F-58F8-4B3C-89A6-2FC1BE21BAB8}" srcId="{E69FE6B8-6A26-42E7-83AA-235DE606CFE4}" destId="{6232082D-9004-499C-8288-228A07AFC403}" srcOrd="0" destOrd="0" parTransId="{85F55142-04BF-40D1-8ED6-20C1B4709138}" sibTransId="{AF82D40F-4781-4988-844D-B9508E844401}"/>
    <dgm:cxn modelId="{C4447070-6D38-6E41-B04E-737A5F7DB38F}" type="presOf" srcId="{1CC56102-CA24-4A13-8207-F1E3E059D649}" destId="{3B3D3BFF-6039-4FF7-95B3-3EA29E98CD7B}" srcOrd="0" destOrd="0" presId="urn:microsoft.com/office/officeart/2018/2/layout/IconCircleList"/>
    <dgm:cxn modelId="{F4F0128B-580A-5E41-B97A-A25044B4ED87}" type="presOf" srcId="{6232082D-9004-499C-8288-228A07AFC403}" destId="{DD432E03-DF67-4678-8FDE-86F73A7B8CF5}" srcOrd="0" destOrd="0" presId="urn:microsoft.com/office/officeart/2018/2/layout/IconCircleList"/>
    <dgm:cxn modelId="{BADDD0DC-1170-9A48-AA2C-26E4169F9141}" type="presOf" srcId="{04ED8AC6-D7D1-4E90-8D41-CFFC3C610CE2}" destId="{406C37E4-3771-4DA7-8549-C0EE7A63B8CF}" srcOrd="0" destOrd="0" presId="urn:microsoft.com/office/officeart/2018/2/layout/IconCircleList"/>
    <dgm:cxn modelId="{8612F2E4-5031-6A46-A2B7-4E59337E9504}" type="presOf" srcId="{36437A1A-47BD-416B-9F10-3F4F0493DA28}" destId="{1AB3555B-A1B8-4D30-BBEA-FB7C01FBA5EA}" srcOrd="0" destOrd="0" presId="urn:microsoft.com/office/officeart/2018/2/layout/IconCircleList"/>
    <dgm:cxn modelId="{B5197FFE-AEDA-ED41-8BAA-BF75536B68FD}" type="presOf" srcId="{129A16A1-F307-4431-825A-ECBD537B7657}" destId="{E4434AC9-851E-4E90-818E-02ACB6D191EA}" srcOrd="0" destOrd="0" presId="urn:microsoft.com/office/officeart/2018/2/layout/IconCircleList"/>
    <dgm:cxn modelId="{DE49C6CC-4381-B344-8B4B-55F8360A22E5}" type="presParOf" srcId="{3E86D43A-DD18-4B3A-895A-71B8DFFD943F}" destId="{89A171A5-6979-4927-BA9B-14CE29DD2487}" srcOrd="0" destOrd="0" presId="urn:microsoft.com/office/officeart/2018/2/layout/IconCircleList"/>
    <dgm:cxn modelId="{63CF7EC5-BA7F-4541-9388-9D17779865E6}" type="presParOf" srcId="{89A171A5-6979-4927-BA9B-14CE29DD2487}" destId="{4A84483A-903B-40FE-BAFA-B45791E7E682}" srcOrd="0" destOrd="0" presId="urn:microsoft.com/office/officeart/2018/2/layout/IconCircleList"/>
    <dgm:cxn modelId="{3DA4BF4F-19CA-274B-86FC-AFDC546D247A}" type="presParOf" srcId="{4A84483A-903B-40FE-BAFA-B45791E7E682}" destId="{23C5CEE0-AC5C-4731-85FC-02147F6ACF30}" srcOrd="0" destOrd="0" presId="urn:microsoft.com/office/officeart/2018/2/layout/IconCircleList"/>
    <dgm:cxn modelId="{FB07C2FF-FF7A-9848-B207-3DC3A81F3606}" type="presParOf" srcId="{4A84483A-903B-40FE-BAFA-B45791E7E682}" destId="{C475DC33-16D0-45C1-BB4F-D3E9A82CA2E2}" srcOrd="1" destOrd="0" presId="urn:microsoft.com/office/officeart/2018/2/layout/IconCircleList"/>
    <dgm:cxn modelId="{B747F9ED-077C-3B4A-96E5-C162140BBF5D}" type="presParOf" srcId="{4A84483A-903B-40FE-BAFA-B45791E7E682}" destId="{0422F8EA-8BF0-43CA-8BB7-718E397EDA91}" srcOrd="2" destOrd="0" presId="urn:microsoft.com/office/officeart/2018/2/layout/IconCircleList"/>
    <dgm:cxn modelId="{F3CED52D-9625-B845-B5EF-4AF3DA8ACE08}" type="presParOf" srcId="{4A84483A-903B-40FE-BAFA-B45791E7E682}" destId="{DD432E03-DF67-4678-8FDE-86F73A7B8CF5}" srcOrd="3" destOrd="0" presId="urn:microsoft.com/office/officeart/2018/2/layout/IconCircleList"/>
    <dgm:cxn modelId="{653FA0B6-09CD-EE4F-862E-6F7BED7EB078}" type="presParOf" srcId="{89A171A5-6979-4927-BA9B-14CE29DD2487}" destId="{F91D6EE6-36DF-4D3D-8487-5555BBEC7EAB}" srcOrd="1" destOrd="0" presId="urn:microsoft.com/office/officeart/2018/2/layout/IconCircleList"/>
    <dgm:cxn modelId="{1053B81F-A8F9-694F-BD36-86CEE7CB6F91}" type="presParOf" srcId="{89A171A5-6979-4927-BA9B-14CE29DD2487}" destId="{0E912DD4-9FCB-4928-A729-B973004F8DDA}" srcOrd="2" destOrd="0" presId="urn:microsoft.com/office/officeart/2018/2/layout/IconCircleList"/>
    <dgm:cxn modelId="{87767D8B-53D4-6F43-AC49-DAE02078E235}" type="presParOf" srcId="{0E912DD4-9FCB-4928-A729-B973004F8DDA}" destId="{2E3AE34C-48ED-48BE-8068-CB6319544A81}" srcOrd="0" destOrd="0" presId="urn:microsoft.com/office/officeart/2018/2/layout/IconCircleList"/>
    <dgm:cxn modelId="{4AAF683A-1FF0-9C4A-876A-5129645F37A8}" type="presParOf" srcId="{0E912DD4-9FCB-4928-A729-B973004F8DDA}" destId="{4E28E9EE-2C72-4D1B-9188-12D0892F3A4A}" srcOrd="1" destOrd="0" presId="urn:microsoft.com/office/officeart/2018/2/layout/IconCircleList"/>
    <dgm:cxn modelId="{E633F0FF-A874-AD4E-953B-C7685177DAAD}" type="presParOf" srcId="{0E912DD4-9FCB-4928-A729-B973004F8DDA}" destId="{319A9B47-187D-4E1C-8331-4DE7A76E3424}" srcOrd="2" destOrd="0" presId="urn:microsoft.com/office/officeart/2018/2/layout/IconCircleList"/>
    <dgm:cxn modelId="{60337698-07F9-F140-B308-75BE9095999F}" type="presParOf" srcId="{0E912DD4-9FCB-4928-A729-B973004F8DDA}" destId="{1AB3555B-A1B8-4D30-BBEA-FB7C01FBA5EA}" srcOrd="3" destOrd="0" presId="urn:microsoft.com/office/officeart/2018/2/layout/IconCircleList"/>
    <dgm:cxn modelId="{128F3C8A-4562-4845-9245-2C00D1A9E29D}" type="presParOf" srcId="{89A171A5-6979-4927-BA9B-14CE29DD2487}" destId="{65ABB0AF-7DA2-466F-AFED-4C80FE49B0A1}" srcOrd="3" destOrd="0" presId="urn:microsoft.com/office/officeart/2018/2/layout/IconCircleList"/>
    <dgm:cxn modelId="{40117A43-1FA1-6D4A-B9E0-BD3F4F326D60}" type="presParOf" srcId="{89A171A5-6979-4927-BA9B-14CE29DD2487}" destId="{388696DE-1FC3-43E0-A8B9-B2F2840CD36D}" srcOrd="4" destOrd="0" presId="urn:microsoft.com/office/officeart/2018/2/layout/IconCircleList"/>
    <dgm:cxn modelId="{381C5E76-7F94-3E40-A38E-F83F561B9092}" type="presParOf" srcId="{388696DE-1FC3-43E0-A8B9-B2F2840CD36D}" destId="{F86AC618-2EFD-482E-ADEA-3E30ED059736}" srcOrd="0" destOrd="0" presId="urn:microsoft.com/office/officeart/2018/2/layout/IconCircleList"/>
    <dgm:cxn modelId="{E6BB6654-3AA0-5548-B4A9-C28295E9C1FE}" type="presParOf" srcId="{388696DE-1FC3-43E0-A8B9-B2F2840CD36D}" destId="{E496D697-8693-4343-942F-9CEBD50D45E2}" srcOrd="1" destOrd="0" presId="urn:microsoft.com/office/officeart/2018/2/layout/IconCircleList"/>
    <dgm:cxn modelId="{A4807636-AA35-D045-BF9E-AB99B1B3DB8F}" type="presParOf" srcId="{388696DE-1FC3-43E0-A8B9-B2F2840CD36D}" destId="{413808FB-5A00-460E-9D0D-A3E5FF8FC752}" srcOrd="2" destOrd="0" presId="urn:microsoft.com/office/officeart/2018/2/layout/IconCircleList"/>
    <dgm:cxn modelId="{65C89695-A1C4-134B-9C44-255785507116}" type="presParOf" srcId="{388696DE-1FC3-43E0-A8B9-B2F2840CD36D}" destId="{406C37E4-3771-4DA7-8549-C0EE7A63B8CF}" srcOrd="3" destOrd="0" presId="urn:microsoft.com/office/officeart/2018/2/layout/IconCircleList"/>
    <dgm:cxn modelId="{D3661AB1-0349-ED4D-A09B-3CC5B8406806}" type="presParOf" srcId="{89A171A5-6979-4927-BA9B-14CE29DD2487}" destId="{E4434AC9-851E-4E90-818E-02ACB6D191EA}" srcOrd="5" destOrd="0" presId="urn:microsoft.com/office/officeart/2018/2/layout/IconCircleList"/>
    <dgm:cxn modelId="{A5A4DBCD-E003-5944-A10B-F0E4AA4226A9}" type="presParOf" srcId="{89A171A5-6979-4927-BA9B-14CE29DD2487}" destId="{EF720D3B-AC83-45B9-B9A0-EC9AED102335}" srcOrd="6" destOrd="0" presId="urn:microsoft.com/office/officeart/2018/2/layout/IconCircleList"/>
    <dgm:cxn modelId="{B40967A7-A7A4-234D-8404-DB1B428ADE5E}" type="presParOf" srcId="{EF720D3B-AC83-45B9-B9A0-EC9AED102335}" destId="{27ACC4CE-783F-4AF6-A937-77E4124C5F96}" srcOrd="0" destOrd="0" presId="urn:microsoft.com/office/officeart/2018/2/layout/IconCircleList"/>
    <dgm:cxn modelId="{F7501F08-02B3-7841-89C2-F0717C9852CB}" type="presParOf" srcId="{EF720D3B-AC83-45B9-B9A0-EC9AED102335}" destId="{A664FB1A-36FD-4344-9A5E-048A3763FFE8}" srcOrd="1" destOrd="0" presId="urn:microsoft.com/office/officeart/2018/2/layout/IconCircleList"/>
    <dgm:cxn modelId="{CC0427C9-03FE-E446-A157-31B727FD4C19}" type="presParOf" srcId="{EF720D3B-AC83-45B9-B9A0-EC9AED102335}" destId="{93130487-A833-4DCA-95A2-262C83FB6FA4}" srcOrd="2" destOrd="0" presId="urn:microsoft.com/office/officeart/2018/2/layout/IconCircleList"/>
    <dgm:cxn modelId="{E30D1FC1-628B-794F-B61A-94FCC3460B11}" type="presParOf" srcId="{EF720D3B-AC83-45B9-B9A0-EC9AED102335}" destId="{3B3D3BFF-6039-4FF7-95B3-3EA29E98CD7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382DB8-3ED4-4A63-A493-FF39311A7DD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D0D9AE8-74B3-43CF-85FA-2F60A5F46838}">
      <dgm:prSet/>
      <dgm:spPr/>
      <dgm:t>
        <a:bodyPr/>
        <a:lstStyle/>
        <a:p>
          <a:r>
            <a:rPr lang="en-GB"/>
            <a:t>Conceived by Late Dr. Godfrey Mbaruku (RIP) in 2006, a Tanzanian obstetrician who served as a RMO in Kigoma</a:t>
          </a:r>
          <a:endParaRPr lang="en-US"/>
        </a:p>
      </dgm:t>
    </dgm:pt>
    <dgm:pt modelId="{638F397D-18C1-4357-9A73-724F0C9C4E7B}" type="parTrans" cxnId="{7F6B4D6C-5DCF-4C28-BF24-1218D3D758C5}">
      <dgm:prSet/>
      <dgm:spPr/>
      <dgm:t>
        <a:bodyPr/>
        <a:lstStyle/>
        <a:p>
          <a:endParaRPr lang="en-US"/>
        </a:p>
      </dgm:t>
    </dgm:pt>
    <dgm:pt modelId="{DAA05EEC-C7DA-4B6C-BF9C-9A3C412A1496}" type="sibTrans" cxnId="{7F6B4D6C-5DCF-4C28-BF24-1218D3D758C5}">
      <dgm:prSet/>
      <dgm:spPr/>
      <dgm:t>
        <a:bodyPr/>
        <a:lstStyle/>
        <a:p>
          <a:endParaRPr lang="en-US"/>
        </a:p>
      </dgm:t>
    </dgm:pt>
    <dgm:pt modelId="{32D5F5D9-A77B-44CD-80A2-2B06F91E2631}">
      <dgm:prSet/>
      <dgm:spPr/>
      <dgm:t>
        <a:bodyPr/>
        <a:lstStyle/>
        <a:p>
          <a:r>
            <a:rPr lang="en-GB"/>
            <a:t>Proposed to decentralize lifesaving emergency obstetric care, traditionally offered in hospitals, to health centres that women could more readily access. </a:t>
          </a:r>
          <a:endParaRPr lang="en-US"/>
        </a:p>
      </dgm:t>
    </dgm:pt>
    <dgm:pt modelId="{3DC4B03C-733D-42CE-A475-EE47D485D466}" type="parTrans" cxnId="{9E98F34F-1C4C-402B-A9FB-941110380C88}">
      <dgm:prSet/>
      <dgm:spPr/>
      <dgm:t>
        <a:bodyPr/>
        <a:lstStyle/>
        <a:p>
          <a:endParaRPr lang="en-US"/>
        </a:p>
      </dgm:t>
    </dgm:pt>
    <dgm:pt modelId="{59B3D95E-7690-4435-9C93-47252CA391D4}" type="sibTrans" cxnId="{9E98F34F-1C4C-402B-A9FB-941110380C88}">
      <dgm:prSet/>
      <dgm:spPr/>
      <dgm:t>
        <a:bodyPr/>
        <a:lstStyle/>
        <a:p>
          <a:endParaRPr lang="en-US"/>
        </a:p>
      </dgm:t>
    </dgm:pt>
    <dgm:pt modelId="{409C781E-9486-4A7E-8A8B-B6546BD9BA7D}">
      <dgm:prSet/>
      <dgm:spPr/>
      <dgm:t>
        <a:bodyPr/>
        <a:lstStyle/>
        <a:p>
          <a:r>
            <a:rPr lang="en-GB"/>
            <a:t>Through infrastructure improvements and building capacity of lower cadres</a:t>
          </a:r>
          <a:endParaRPr lang="en-US"/>
        </a:p>
      </dgm:t>
    </dgm:pt>
    <dgm:pt modelId="{1CF35BA5-2952-4FBF-B93F-ED2ECE269E41}" type="parTrans" cxnId="{BF2BC71A-70DA-4071-96B0-7745476F0F2D}">
      <dgm:prSet/>
      <dgm:spPr/>
      <dgm:t>
        <a:bodyPr/>
        <a:lstStyle/>
        <a:p>
          <a:endParaRPr lang="en-US"/>
        </a:p>
      </dgm:t>
    </dgm:pt>
    <dgm:pt modelId="{6B6BF81E-A1E2-4294-B77B-890866DC7552}" type="sibTrans" cxnId="{BF2BC71A-70DA-4071-96B0-7745476F0F2D}">
      <dgm:prSet/>
      <dgm:spPr/>
      <dgm:t>
        <a:bodyPr/>
        <a:lstStyle/>
        <a:p>
          <a:endParaRPr lang="en-US"/>
        </a:p>
      </dgm:t>
    </dgm:pt>
    <dgm:pt modelId="{AB8DF3C7-354F-46EE-9935-7E032E5648F2}" type="pres">
      <dgm:prSet presAssocID="{67382DB8-3ED4-4A63-A493-FF39311A7DDB}" presName="root" presStyleCnt="0">
        <dgm:presLayoutVars>
          <dgm:dir/>
          <dgm:resizeHandles val="exact"/>
        </dgm:presLayoutVars>
      </dgm:prSet>
      <dgm:spPr/>
    </dgm:pt>
    <dgm:pt modelId="{4F8EC02E-FA89-405D-B1A3-08C22AD014B7}" type="pres">
      <dgm:prSet presAssocID="{FD0D9AE8-74B3-43CF-85FA-2F60A5F46838}" presName="compNode" presStyleCnt="0"/>
      <dgm:spPr/>
    </dgm:pt>
    <dgm:pt modelId="{D3A8BB83-20B6-46C5-9E23-27FBCD13D2B5}" type="pres">
      <dgm:prSet presAssocID="{FD0D9AE8-74B3-43CF-85FA-2F60A5F46838}" presName="bgRect" presStyleLbl="bgShp" presStyleIdx="0" presStyleCnt="3"/>
      <dgm:spPr/>
    </dgm:pt>
    <dgm:pt modelId="{400F31EE-4CEE-417C-B5DD-805BCC48CBE6}" type="pres">
      <dgm:prSet presAssocID="{FD0D9AE8-74B3-43CF-85FA-2F60A5F4683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5258478F-5AF1-42B4-8342-D82EEC6F6592}" type="pres">
      <dgm:prSet presAssocID="{FD0D9AE8-74B3-43CF-85FA-2F60A5F46838}" presName="spaceRect" presStyleCnt="0"/>
      <dgm:spPr/>
    </dgm:pt>
    <dgm:pt modelId="{15E3637A-BE20-408E-98F7-844CF6EFD41B}" type="pres">
      <dgm:prSet presAssocID="{FD0D9AE8-74B3-43CF-85FA-2F60A5F46838}" presName="parTx" presStyleLbl="revTx" presStyleIdx="0" presStyleCnt="3">
        <dgm:presLayoutVars>
          <dgm:chMax val="0"/>
          <dgm:chPref val="0"/>
        </dgm:presLayoutVars>
      </dgm:prSet>
      <dgm:spPr/>
    </dgm:pt>
    <dgm:pt modelId="{60A2D567-F23B-4823-9182-870E61D3419D}" type="pres">
      <dgm:prSet presAssocID="{DAA05EEC-C7DA-4B6C-BF9C-9A3C412A1496}" presName="sibTrans" presStyleCnt="0"/>
      <dgm:spPr/>
    </dgm:pt>
    <dgm:pt modelId="{47834B05-55B1-47AE-9E3A-2B38160FD067}" type="pres">
      <dgm:prSet presAssocID="{32D5F5D9-A77B-44CD-80A2-2B06F91E2631}" presName="compNode" presStyleCnt="0"/>
      <dgm:spPr/>
    </dgm:pt>
    <dgm:pt modelId="{1D05AF41-2A23-40BD-8628-761EE7D283AC}" type="pres">
      <dgm:prSet presAssocID="{32D5F5D9-A77B-44CD-80A2-2B06F91E2631}" presName="bgRect" presStyleLbl="bgShp" presStyleIdx="1" presStyleCnt="3"/>
      <dgm:spPr/>
    </dgm:pt>
    <dgm:pt modelId="{1B70FCB7-A088-43C6-B78E-202E5FC478B1}" type="pres">
      <dgm:prSet presAssocID="{32D5F5D9-A77B-44CD-80A2-2B06F91E263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E1E234EB-4F69-4C22-B448-4C366A8C5BD5}" type="pres">
      <dgm:prSet presAssocID="{32D5F5D9-A77B-44CD-80A2-2B06F91E2631}" presName="spaceRect" presStyleCnt="0"/>
      <dgm:spPr/>
    </dgm:pt>
    <dgm:pt modelId="{F272C8D0-F118-4BE1-A08B-8095E4B56973}" type="pres">
      <dgm:prSet presAssocID="{32D5F5D9-A77B-44CD-80A2-2B06F91E2631}" presName="parTx" presStyleLbl="revTx" presStyleIdx="1" presStyleCnt="3">
        <dgm:presLayoutVars>
          <dgm:chMax val="0"/>
          <dgm:chPref val="0"/>
        </dgm:presLayoutVars>
      </dgm:prSet>
      <dgm:spPr/>
    </dgm:pt>
    <dgm:pt modelId="{D270495C-8346-42A0-8724-E92777934085}" type="pres">
      <dgm:prSet presAssocID="{59B3D95E-7690-4435-9C93-47252CA391D4}" presName="sibTrans" presStyleCnt="0"/>
      <dgm:spPr/>
    </dgm:pt>
    <dgm:pt modelId="{B0805BCF-DF77-41FF-BB54-7E8E4C698A97}" type="pres">
      <dgm:prSet presAssocID="{409C781E-9486-4A7E-8A8B-B6546BD9BA7D}" presName="compNode" presStyleCnt="0"/>
      <dgm:spPr/>
    </dgm:pt>
    <dgm:pt modelId="{A2EB8F3C-E0EE-4EA6-851F-3FE995287C1A}" type="pres">
      <dgm:prSet presAssocID="{409C781E-9486-4A7E-8A8B-B6546BD9BA7D}" presName="bgRect" presStyleLbl="bgShp" presStyleIdx="2" presStyleCnt="3"/>
      <dgm:spPr/>
    </dgm:pt>
    <dgm:pt modelId="{D52ADF46-CFDE-418B-A0A3-BD47902CE975}" type="pres">
      <dgm:prSet presAssocID="{409C781E-9486-4A7E-8A8B-B6546BD9BA7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C9B52226-D371-4225-92BF-261E805CB98E}" type="pres">
      <dgm:prSet presAssocID="{409C781E-9486-4A7E-8A8B-B6546BD9BA7D}" presName="spaceRect" presStyleCnt="0"/>
      <dgm:spPr/>
    </dgm:pt>
    <dgm:pt modelId="{665730B7-44D6-43CA-AFFB-66415C58993F}" type="pres">
      <dgm:prSet presAssocID="{409C781E-9486-4A7E-8A8B-B6546BD9BA7D}" presName="parTx" presStyleLbl="revTx" presStyleIdx="2" presStyleCnt="3">
        <dgm:presLayoutVars>
          <dgm:chMax val="0"/>
          <dgm:chPref val="0"/>
        </dgm:presLayoutVars>
      </dgm:prSet>
      <dgm:spPr/>
    </dgm:pt>
  </dgm:ptLst>
  <dgm:cxnLst>
    <dgm:cxn modelId="{EE0B5E17-BDD6-44DC-AE50-5B43EEDDB874}" type="presOf" srcId="{FD0D9AE8-74B3-43CF-85FA-2F60A5F46838}" destId="{15E3637A-BE20-408E-98F7-844CF6EFD41B}" srcOrd="0" destOrd="0" presId="urn:microsoft.com/office/officeart/2018/2/layout/IconVerticalSolidList"/>
    <dgm:cxn modelId="{BF2BC71A-70DA-4071-96B0-7745476F0F2D}" srcId="{67382DB8-3ED4-4A63-A493-FF39311A7DDB}" destId="{409C781E-9486-4A7E-8A8B-B6546BD9BA7D}" srcOrd="2" destOrd="0" parTransId="{1CF35BA5-2952-4FBF-B93F-ED2ECE269E41}" sibTransId="{6B6BF81E-A1E2-4294-B77B-890866DC7552}"/>
    <dgm:cxn modelId="{8D19C747-5269-428B-A104-C511BFA91758}" type="presOf" srcId="{409C781E-9486-4A7E-8A8B-B6546BD9BA7D}" destId="{665730B7-44D6-43CA-AFFB-66415C58993F}" srcOrd="0" destOrd="0" presId="urn:microsoft.com/office/officeart/2018/2/layout/IconVerticalSolidList"/>
    <dgm:cxn modelId="{9E98F34F-1C4C-402B-A9FB-941110380C88}" srcId="{67382DB8-3ED4-4A63-A493-FF39311A7DDB}" destId="{32D5F5D9-A77B-44CD-80A2-2B06F91E2631}" srcOrd="1" destOrd="0" parTransId="{3DC4B03C-733D-42CE-A475-EE47D485D466}" sibTransId="{59B3D95E-7690-4435-9C93-47252CA391D4}"/>
    <dgm:cxn modelId="{7F6B4D6C-5DCF-4C28-BF24-1218D3D758C5}" srcId="{67382DB8-3ED4-4A63-A493-FF39311A7DDB}" destId="{FD0D9AE8-74B3-43CF-85FA-2F60A5F46838}" srcOrd="0" destOrd="0" parTransId="{638F397D-18C1-4357-9A73-724F0C9C4E7B}" sibTransId="{DAA05EEC-C7DA-4B6C-BF9C-9A3C412A1496}"/>
    <dgm:cxn modelId="{721D98D1-5B2E-4059-B2D6-2D6F752545AB}" type="presOf" srcId="{32D5F5D9-A77B-44CD-80A2-2B06F91E2631}" destId="{F272C8D0-F118-4BE1-A08B-8095E4B56973}" srcOrd="0" destOrd="0" presId="urn:microsoft.com/office/officeart/2018/2/layout/IconVerticalSolidList"/>
    <dgm:cxn modelId="{412529F9-5315-4B36-9E5A-3DA602D78F98}" type="presOf" srcId="{67382DB8-3ED4-4A63-A493-FF39311A7DDB}" destId="{AB8DF3C7-354F-46EE-9935-7E032E5648F2}" srcOrd="0" destOrd="0" presId="urn:microsoft.com/office/officeart/2018/2/layout/IconVerticalSolidList"/>
    <dgm:cxn modelId="{4F7B743E-9C8B-4EEA-A6FD-A19B5211F773}" type="presParOf" srcId="{AB8DF3C7-354F-46EE-9935-7E032E5648F2}" destId="{4F8EC02E-FA89-405D-B1A3-08C22AD014B7}" srcOrd="0" destOrd="0" presId="urn:microsoft.com/office/officeart/2018/2/layout/IconVerticalSolidList"/>
    <dgm:cxn modelId="{7394BEA3-0E4C-4298-9D13-6BDBDCD8DEDA}" type="presParOf" srcId="{4F8EC02E-FA89-405D-B1A3-08C22AD014B7}" destId="{D3A8BB83-20B6-46C5-9E23-27FBCD13D2B5}" srcOrd="0" destOrd="0" presId="urn:microsoft.com/office/officeart/2018/2/layout/IconVerticalSolidList"/>
    <dgm:cxn modelId="{8D17DB0F-0896-4486-B5C5-C7D59D259045}" type="presParOf" srcId="{4F8EC02E-FA89-405D-B1A3-08C22AD014B7}" destId="{400F31EE-4CEE-417C-B5DD-805BCC48CBE6}" srcOrd="1" destOrd="0" presId="urn:microsoft.com/office/officeart/2018/2/layout/IconVerticalSolidList"/>
    <dgm:cxn modelId="{A9FEF2FE-B5CD-4E10-94E7-7E6E1C562F65}" type="presParOf" srcId="{4F8EC02E-FA89-405D-B1A3-08C22AD014B7}" destId="{5258478F-5AF1-42B4-8342-D82EEC6F6592}" srcOrd="2" destOrd="0" presId="urn:microsoft.com/office/officeart/2018/2/layout/IconVerticalSolidList"/>
    <dgm:cxn modelId="{59832D00-5CED-402D-BCFF-BAC711063BEE}" type="presParOf" srcId="{4F8EC02E-FA89-405D-B1A3-08C22AD014B7}" destId="{15E3637A-BE20-408E-98F7-844CF6EFD41B}" srcOrd="3" destOrd="0" presId="urn:microsoft.com/office/officeart/2018/2/layout/IconVerticalSolidList"/>
    <dgm:cxn modelId="{FCF8BE58-595A-43C1-9510-94D60A5F4651}" type="presParOf" srcId="{AB8DF3C7-354F-46EE-9935-7E032E5648F2}" destId="{60A2D567-F23B-4823-9182-870E61D3419D}" srcOrd="1" destOrd="0" presId="urn:microsoft.com/office/officeart/2018/2/layout/IconVerticalSolidList"/>
    <dgm:cxn modelId="{BCC5A456-F0DC-4D8A-BF9E-5E0D4E176AD3}" type="presParOf" srcId="{AB8DF3C7-354F-46EE-9935-7E032E5648F2}" destId="{47834B05-55B1-47AE-9E3A-2B38160FD067}" srcOrd="2" destOrd="0" presId="urn:microsoft.com/office/officeart/2018/2/layout/IconVerticalSolidList"/>
    <dgm:cxn modelId="{FC5B1785-631D-4B59-9F7D-1745F2AF93D7}" type="presParOf" srcId="{47834B05-55B1-47AE-9E3A-2B38160FD067}" destId="{1D05AF41-2A23-40BD-8628-761EE7D283AC}" srcOrd="0" destOrd="0" presId="urn:microsoft.com/office/officeart/2018/2/layout/IconVerticalSolidList"/>
    <dgm:cxn modelId="{B2689826-08ED-43E4-AAE7-EEA8BC156D4D}" type="presParOf" srcId="{47834B05-55B1-47AE-9E3A-2B38160FD067}" destId="{1B70FCB7-A088-43C6-B78E-202E5FC478B1}" srcOrd="1" destOrd="0" presId="urn:microsoft.com/office/officeart/2018/2/layout/IconVerticalSolidList"/>
    <dgm:cxn modelId="{F1338846-7CE7-4EFC-86E5-DA4052CE418B}" type="presParOf" srcId="{47834B05-55B1-47AE-9E3A-2B38160FD067}" destId="{E1E234EB-4F69-4C22-B448-4C366A8C5BD5}" srcOrd="2" destOrd="0" presId="urn:microsoft.com/office/officeart/2018/2/layout/IconVerticalSolidList"/>
    <dgm:cxn modelId="{845EEC25-6EB1-4B6F-916E-FA0EE9356967}" type="presParOf" srcId="{47834B05-55B1-47AE-9E3A-2B38160FD067}" destId="{F272C8D0-F118-4BE1-A08B-8095E4B56973}" srcOrd="3" destOrd="0" presId="urn:microsoft.com/office/officeart/2018/2/layout/IconVerticalSolidList"/>
    <dgm:cxn modelId="{AE8E44B9-912D-46A2-A5F9-D8B7BDA3BE70}" type="presParOf" srcId="{AB8DF3C7-354F-46EE-9935-7E032E5648F2}" destId="{D270495C-8346-42A0-8724-E92777934085}" srcOrd="3" destOrd="0" presId="urn:microsoft.com/office/officeart/2018/2/layout/IconVerticalSolidList"/>
    <dgm:cxn modelId="{CA85A7CE-5826-4C97-A458-3B23606A9048}" type="presParOf" srcId="{AB8DF3C7-354F-46EE-9935-7E032E5648F2}" destId="{B0805BCF-DF77-41FF-BB54-7E8E4C698A97}" srcOrd="4" destOrd="0" presId="urn:microsoft.com/office/officeart/2018/2/layout/IconVerticalSolidList"/>
    <dgm:cxn modelId="{68CB5AA6-C495-4B0E-953D-E788ABB4969F}" type="presParOf" srcId="{B0805BCF-DF77-41FF-BB54-7E8E4C698A97}" destId="{A2EB8F3C-E0EE-4EA6-851F-3FE995287C1A}" srcOrd="0" destOrd="0" presId="urn:microsoft.com/office/officeart/2018/2/layout/IconVerticalSolidList"/>
    <dgm:cxn modelId="{3AB11636-D777-413B-A91B-F384110685AB}" type="presParOf" srcId="{B0805BCF-DF77-41FF-BB54-7E8E4C698A97}" destId="{D52ADF46-CFDE-418B-A0A3-BD47902CE975}" srcOrd="1" destOrd="0" presId="urn:microsoft.com/office/officeart/2018/2/layout/IconVerticalSolidList"/>
    <dgm:cxn modelId="{6430F583-68CE-4660-B8B5-C7FBAD7BCD0F}" type="presParOf" srcId="{B0805BCF-DF77-41FF-BB54-7E8E4C698A97}" destId="{C9B52226-D371-4225-92BF-261E805CB98E}" srcOrd="2" destOrd="0" presId="urn:microsoft.com/office/officeart/2018/2/layout/IconVerticalSolidList"/>
    <dgm:cxn modelId="{9C32BF0F-9A19-4F2A-A799-B2AF2C67375A}" type="presParOf" srcId="{B0805BCF-DF77-41FF-BB54-7E8E4C698A97}" destId="{665730B7-44D6-43CA-AFFB-66415C58993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CFF9E1-A99A-40E3-A456-7FB4329C81ED}" type="doc">
      <dgm:prSet loTypeId="urn:microsoft.com/office/officeart/2005/8/layout/bProcess4" loCatId="process" qsTypeId="urn:microsoft.com/office/officeart/2005/8/quickstyle/simple4" qsCatId="simple" csTypeId="urn:microsoft.com/office/officeart/2005/8/colors/colorful1" csCatId="colorful" phldr="1"/>
      <dgm:spPr/>
      <dgm:t>
        <a:bodyPr/>
        <a:lstStyle/>
        <a:p>
          <a:endParaRPr lang="en-US"/>
        </a:p>
      </dgm:t>
    </dgm:pt>
    <dgm:pt modelId="{483C575C-A1D9-4993-ADC3-13A6A4C7730D}">
      <dgm:prSet/>
      <dgm:spPr/>
      <dgm:t>
        <a:bodyPr/>
        <a:lstStyle/>
        <a:p>
          <a:r>
            <a:rPr lang="en-GB"/>
            <a:t>Decentralize CEmONC from hospitals to health centres </a:t>
          </a:r>
          <a:endParaRPr lang="en-US"/>
        </a:p>
      </dgm:t>
    </dgm:pt>
    <dgm:pt modelId="{4347E644-A8A5-4D47-8EFC-A0B401F64092}" type="parTrans" cxnId="{13A996A2-E6F5-4A0C-AF94-2448F3347651}">
      <dgm:prSet/>
      <dgm:spPr/>
      <dgm:t>
        <a:bodyPr/>
        <a:lstStyle/>
        <a:p>
          <a:endParaRPr lang="en-US"/>
        </a:p>
      </dgm:t>
    </dgm:pt>
    <dgm:pt modelId="{41520527-EF8E-409C-A8CB-A24BEDA1B1E4}" type="sibTrans" cxnId="{13A996A2-E6F5-4A0C-AF94-2448F3347651}">
      <dgm:prSet/>
      <dgm:spPr/>
      <dgm:t>
        <a:bodyPr/>
        <a:lstStyle/>
        <a:p>
          <a:endParaRPr lang="en-US"/>
        </a:p>
      </dgm:t>
    </dgm:pt>
    <dgm:pt modelId="{71684D81-551A-47E2-BEE1-C701EBBACDAF}">
      <dgm:prSet/>
      <dgm:spPr/>
      <dgm:t>
        <a:bodyPr/>
        <a:lstStyle/>
        <a:p>
          <a:r>
            <a:rPr lang="en-GB"/>
            <a:t>Improve skilled birth attendance and BEmONC in dispensaries</a:t>
          </a:r>
          <a:endParaRPr lang="en-US"/>
        </a:p>
      </dgm:t>
    </dgm:pt>
    <dgm:pt modelId="{EACFBE21-D090-44D6-9397-7D8A767AC887}" type="parTrans" cxnId="{A6D734BB-6DE2-4930-873C-A3AD26BFC4E0}">
      <dgm:prSet/>
      <dgm:spPr/>
      <dgm:t>
        <a:bodyPr/>
        <a:lstStyle/>
        <a:p>
          <a:endParaRPr lang="en-US"/>
        </a:p>
      </dgm:t>
    </dgm:pt>
    <dgm:pt modelId="{52B37C59-080D-44E7-A1BC-FAFE2EA179CA}" type="sibTrans" cxnId="{A6D734BB-6DE2-4930-873C-A3AD26BFC4E0}">
      <dgm:prSet/>
      <dgm:spPr/>
      <dgm:t>
        <a:bodyPr/>
        <a:lstStyle/>
        <a:p>
          <a:endParaRPr lang="en-US"/>
        </a:p>
      </dgm:t>
    </dgm:pt>
    <dgm:pt modelId="{1929AC2C-3A86-4EE7-8F1C-D37B0784978C}">
      <dgm:prSet/>
      <dgm:spPr/>
      <dgm:t>
        <a:bodyPr/>
        <a:lstStyle/>
        <a:p>
          <a:r>
            <a:rPr lang="en-GB" dirty="0"/>
            <a:t>Sustain availability of good-quality </a:t>
          </a:r>
          <a:r>
            <a:rPr lang="en-GB" dirty="0" err="1"/>
            <a:t>EmONC</a:t>
          </a:r>
          <a:r>
            <a:rPr lang="en-GB" dirty="0"/>
            <a:t> </a:t>
          </a:r>
          <a:endParaRPr lang="en-US" dirty="0"/>
        </a:p>
      </dgm:t>
    </dgm:pt>
    <dgm:pt modelId="{3E5788F1-6C3D-42DC-AABF-374D43B2493D}" type="parTrans" cxnId="{FB9B55AA-6C09-4B07-80C1-67B2F25AEC40}">
      <dgm:prSet/>
      <dgm:spPr/>
      <dgm:t>
        <a:bodyPr/>
        <a:lstStyle/>
        <a:p>
          <a:endParaRPr lang="en-US"/>
        </a:p>
      </dgm:t>
    </dgm:pt>
    <dgm:pt modelId="{7E5D1899-C81C-4E03-A4D4-3DFA263CA2CF}" type="sibTrans" cxnId="{FB9B55AA-6C09-4B07-80C1-67B2F25AEC40}">
      <dgm:prSet/>
      <dgm:spPr/>
      <dgm:t>
        <a:bodyPr/>
        <a:lstStyle/>
        <a:p>
          <a:endParaRPr lang="en-US"/>
        </a:p>
      </dgm:t>
    </dgm:pt>
    <dgm:pt modelId="{F1D29748-73FD-46D2-A1E8-C36CA7F30A48}">
      <dgm:prSet/>
      <dgm:spPr/>
      <dgm:t>
        <a:bodyPr/>
        <a:lstStyle/>
        <a:p>
          <a:r>
            <a:rPr lang="en-GB" dirty="0"/>
            <a:t>Improve newborn care infrastructure and skills</a:t>
          </a:r>
          <a:endParaRPr lang="en-US" dirty="0"/>
        </a:p>
      </dgm:t>
    </dgm:pt>
    <dgm:pt modelId="{B7AD0A60-30E3-460B-BD81-739CE75F7573}" type="parTrans" cxnId="{6A8C9738-590A-44F4-AE04-8D406F60CFF3}">
      <dgm:prSet/>
      <dgm:spPr/>
      <dgm:t>
        <a:bodyPr/>
        <a:lstStyle/>
        <a:p>
          <a:endParaRPr lang="en-US"/>
        </a:p>
      </dgm:t>
    </dgm:pt>
    <dgm:pt modelId="{47D51D00-C698-40A3-A314-18378E0201E5}" type="sibTrans" cxnId="{6A8C9738-590A-44F4-AE04-8D406F60CFF3}">
      <dgm:prSet/>
      <dgm:spPr/>
      <dgm:t>
        <a:bodyPr/>
        <a:lstStyle/>
        <a:p>
          <a:endParaRPr lang="en-US"/>
        </a:p>
      </dgm:t>
    </dgm:pt>
    <dgm:pt modelId="{E0E5A1A0-D56D-4C74-9082-FBC5BEB6576B}">
      <dgm:prSet/>
      <dgm:spPr/>
      <dgm:t>
        <a:bodyPr/>
        <a:lstStyle/>
        <a:p>
          <a:r>
            <a:rPr lang="en-GB"/>
            <a:t>Improve experience of intrapartum care through birth companionship (BC) </a:t>
          </a:r>
          <a:endParaRPr lang="en-US"/>
        </a:p>
      </dgm:t>
    </dgm:pt>
    <dgm:pt modelId="{5F1C52DD-C6D0-4CBF-A351-BFDEE7F29C91}" type="parTrans" cxnId="{681BEF7A-1BD2-42FC-AFA6-46009D525B97}">
      <dgm:prSet/>
      <dgm:spPr/>
      <dgm:t>
        <a:bodyPr/>
        <a:lstStyle/>
        <a:p>
          <a:endParaRPr lang="en-US"/>
        </a:p>
      </dgm:t>
    </dgm:pt>
    <dgm:pt modelId="{152017D7-2B8C-4C7D-82A3-3FD2BE5FFE17}" type="sibTrans" cxnId="{681BEF7A-1BD2-42FC-AFA6-46009D525B97}">
      <dgm:prSet/>
      <dgm:spPr/>
      <dgm:t>
        <a:bodyPr/>
        <a:lstStyle/>
        <a:p>
          <a:endParaRPr lang="en-US"/>
        </a:p>
      </dgm:t>
    </dgm:pt>
    <dgm:pt modelId="{E6B94C25-295C-49AD-B441-55FFFEE4412F}">
      <dgm:prSet/>
      <dgm:spPr/>
      <dgm:t>
        <a:bodyPr/>
        <a:lstStyle/>
        <a:p>
          <a:r>
            <a:rPr lang="en-GB"/>
            <a:t>Strengthen referral systems </a:t>
          </a:r>
          <a:endParaRPr lang="en-US"/>
        </a:p>
      </dgm:t>
    </dgm:pt>
    <dgm:pt modelId="{60927CB1-84EE-45BD-ADC0-BC0ED4C044A5}" type="parTrans" cxnId="{D1B83152-6619-4D73-8A85-087542EBE362}">
      <dgm:prSet/>
      <dgm:spPr/>
      <dgm:t>
        <a:bodyPr/>
        <a:lstStyle/>
        <a:p>
          <a:endParaRPr lang="en-US"/>
        </a:p>
      </dgm:t>
    </dgm:pt>
    <dgm:pt modelId="{333D7F2B-2B39-4035-9519-184E56442E8E}" type="sibTrans" cxnId="{D1B83152-6619-4D73-8A85-087542EBE362}">
      <dgm:prSet/>
      <dgm:spPr/>
      <dgm:t>
        <a:bodyPr/>
        <a:lstStyle/>
        <a:p>
          <a:endParaRPr lang="en-US"/>
        </a:p>
      </dgm:t>
    </dgm:pt>
    <dgm:pt modelId="{0C636F93-A289-4D88-8892-B40B00F83CF0}">
      <dgm:prSet/>
      <dgm:spPr/>
      <dgm:t>
        <a:bodyPr/>
        <a:lstStyle/>
        <a:p>
          <a:r>
            <a:rPr lang="en-GB"/>
            <a:t>Increase demand for facility delivery and improve birth preparedness </a:t>
          </a:r>
          <a:endParaRPr lang="en-US"/>
        </a:p>
      </dgm:t>
    </dgm:pt>
    <dgm:pt modelId="{1E3EFAE6-3117-4FFB-8915-B309B912D614}" type="parTrans" cxnId="{85657BAD-740E-48E9-B5F4-1430C494F6E9}">
      <dgm:prSet/>
      <dgm:spPr/>
      <dgm:t>
        <a:bodyPr/>
        <a:lstStyle/>
        <a:p>
          <a:endParaRPr lang="en-US"/>
        </a:p>
      </dgm:t>
    </dgm:pt>
    <dgm:pt modelId="{E528B34D-6DB3-4BDC-A76B-C9845990D92C}" type="sibTrans" cxnId="{85657BAD-740E-48E9-B5F4-1430C494F6E9}">
      <dgm:prSet/>
      <dgm:spPr/>
      <dgm:t>
        <a:bodyPr/>
        <a:lstStyle/>
        <a:p>
          <a:endParaRPr lang="en-US"/>
        </a:p>
      </dgm:t>
    </dgm:pt>
    <dgm:pt modelId="{8A613C2A-CC7E-4C00-8FA2-7200A9808776}">
      <dgm:prSet/>
      <dgm:spPr/>
      <dgm:t>
        <a:bodyPr/>
        <a:lstStyle/>
        <a:p>
          <a:r>
            <a:rPr lang="en-GB"/>
            <a:t>Robust monitoring and evaluation </a:t>
          </a:r>
          <a:endParaRPr lang="en-US"/>
        </a:p>
      </dgm:t>
    </dgm:pt>
    <dgm:pt modelId="{05F73EEB-C383-4CBD-BB9A-9BDC6037FC6C}" type="parTrans" cxnId="{ED35C25A-1F68-44AC-BD82-1B4C642A1B48}">
      <dgm:prSet/>
      <dgm:spPr/>
      <dgm:t>
        <a:bodyPr/>
        <a:lstStyle/>
        <a:p>
          <a:endParaRPr lang="en-US"/>
        </a:p>
      </dgm:t>
    </dgm:pt>
    <dgm:pt modelId="{F0088D45-5F4A-4565-A715-F52DF00A2A28}" type="sibTrans" cxnId="{ED35C25A-1F68-44AC-BD82-1B4C642A1B48}">
      <dgm:prSet/>
      <dgm:spPr/>
      <dgm:t>
        <a:bodyPr/>
        <a:lstStyle/>
        <a:p>
          <a:endParaRPr lang="en-US"/>
        </a:p>
      </dgm:t>
    </dgm:pt>
    <dgm:pt modelId="{A8F45618-0A2B-47CD-8672-93E13AD5C19D}">
      <dgm:prSet/>
      <dgm:spPr/>
      <dgm:t>
        <a:bodyPr/>
        <a:lstStyle/>
        <a:p>
          <a:r>
            <a:rPr lang="en-GB"/>
            <a:t>Advocacy and support for sustainability</a:t>
          </a:r>
          <a:endParaRPr lang="en-US"/>
        </a:p>
      </dgm:t>
    </dgm:pt>
    <dgm:pt modelId="{5AF1D31B-86E6-49D0-AA86-49E0B18D7B58}" type="parTrans" cxnId="{06AB160E-27BB-47BB-9204-C7F9A137D548}">
      <dgm:prSet/>
      <dgm:spPr/>
      <dgm:t>
        <a:bodyPr/>
        <a:lstStyle/>
        <a:p>
          <a:endParaRPr lang="en-US"/>
        </a:p>
      </dgm:t>
    </dgm:pt>
    <dgm:pt modelId="{B18D4CAC-012E-4873-967A-3517E45FD0EE}" type="sibTrans" cxnId="{06AB160E-27BB-47BB-9204-C7F9A137D548}">
      <dgm:prSet/>
      <dgm:spPr/>
      <dgm:t>
        <a:bodyPr/>
        <a:lstStyle/>
        <a:p>
          <a:endParaRPr lang="en-US"/>
        </a:p>
      </dgm:t>
    </dgm:pt>
    <dgm:pt modelId="{BA0F5A33-9FD0-BB4E-9721-F893B25BA679}" type="pres">
      <dgm:prSet presAssocID="{B7CFF9E1-A99A-40E3-A456-7FB4329C81ED}" presName="Name0" presStyleCnt="0">
        <dgm:presLayoutVars>
          <dgm:dir/>
          <dgm:resizeHandles/>
        </dgm:presLayoutVars>
      </dgm:prSet>
      <dgm:spPr/>
    </dgm:pt>
    <dgm:pt modelId="{CFA03629-D896-084A-A56B-1BF758CF039D}" type="pres">
      <dgm:prSet presAssocID="{483C575C-A1D9-4993-ADC3-13A6A4C7730D}" presName="compNode" presStyleCnt="0"/>
      <dgm:spPr/>
    </dgm:pt>
    <dgm:pt modelId="{E53267DB-B00C-D144-B965-84573C5E97F0}" type="pres">
      <dgm:prSet presAssocID="{483C575C-A1D9-4993-ADC3-13A6A4C7730D}" presName="dummyConnPt" presStyleCnt="0"/>
      <dgm:spPr/>
    </dgm:pt>
    <dgm:pt modelId="{183B7761-8D60-5142-8083-CF7728AF0204}" type="pres">
      <dgm:prSet presAssocID="{483C575C-A1D9-4993-ADC3-13A6A4C7730D}" presName="node" presStyleLbl="node1" presStyleIdx="0" presStyleCnt="9">
        <dgm:presLayoutVars>
          <dgm:bulletEnabled val="1"/>
        </dgm:presLayoutVars>
      </dgm:prSet>
      <dgm:spPr/>
    </dgm:pt>
    <dgm:pt modelId="{F5A4FCC3-F49D-F34D-9F3C-7E6BC151B33D}" type="pres">
      <dgm:prSet presAssocID="{41520527-EF8E-409C-A8CB-A24BEDA1B1E4}" presName="sibTrans" presStyleLbl="bgSibTrans2D1" presStyleIdx="0" presStyleCnt="8"/>
      <dgm:spPr/>
    </dgm:pt>
    <dgm:pt modelId="{4BDE6E7E-6D4A-4C4F-BC43-EB736C7BCBB4}" type="pres">
      <dgm:prSet presAssocID="{71684D81-551A-47E2-BEE1-C701EBBACDAF}" presName="compNode" presStyleCnt="0"/>
      <dgm:spPr/>
    </dgm:pt>
    <dgm:pt modelId="{BEB22146-1E8C-E64F-B4C2-5C7FA15A6548}" type="pres">
      <dgm:prSet presAssocID="{71684D81-551A-47E2-BEE1-C701EBBACDAF}" presName="dummyConnPt" presStyleCnt="0"/>
      <dgm:spPr/>
    </dgm:pt>
    <dgm:pt modelId="{2961E6A1-E305-3A42-BFD4-CB2B71A7B9CF}" type="pres">
      <dgm:prSet presAssocID="{71684D81-551A-47E2-BEE1-C701EBBACDAF}" presName="node" presStyleLbl="node1" presStyleIdx="1" presStyleCnt="9">
        <dgm:presLayoutVars>
          <dgm:bulletEnabled val="1"/>
        </dgm:presLayoutVars>
      </dgm:prSet>
      <dgm:spPr/>
    </dgm:pt>
    <dgm:pt modelId="{F2BFA5D8-B593-C942-A199-98C7D1A0822B}" type="pres">
      <dgm:prSet presAssocID="{52B37C59-080D-44E7-A1BC-FAFE2EA179CA}" presName="sibTrans" presStyleLbl="bgSibTrans2D1" presStyleIdx="1" presStyleCnt="8"/>
      <dgm:spPr/>
    </dgm:pt>
    <dgm:pt modelId="{CF875BE7-D017-E74D-8EC3-5B34421DCB7C}" type="pres">
      <dgm:prSet presAssocID="{1929AC2C-3A86-4EE7-8F1C-D37B0784978C}" presName="compNode" presStyleCnt="0"/>
      <dgm:spPr/>
    </dgm:pt>
    <dgm:pt modelId="{E0341C05-A71F-764A-B707-9B0F73D776EB}" type="pres">
      <dgm:prSet presAssocID="{1929AC2C-3A86-4EE7-8F1C-D37B0784978C}" presName="dummyConnPt" presStyleCnt="0"/>
      <dgm:spPr/>
    </dgm:pt>
    <dgm:pt modelId="{CE5A46F0-248A-D441-BC7D-57A6FEF28906}" type="pres">
      <dgm:prSet presAssocID="{1929AC2C-3A86-4EE7-8F1C-D37B0784978C}" presName="node" presStyleLbl="node1" presStyleIdx="2" presStyleCnt="9">
        <dgm:presLayoutVars>
          <dgm:bulletEnabled val="1"/>
        </dgm:presLayoutVars>
      </dgm:prSet>
      <dgm:spPr/>
    </dgm:pt>
    <dgm:pt modelId="{A6FB46F1-7B06-414B-84C7-5381EB30575F}" type="pres">
      <dgm:prSet presAssocID="{7E5D1899-C81C-4E03-A4D4-3DFA263CA2CF}" presName="sibTrans" presStyleLbl="bgSibTrans2D1" presStyleIdx="2" presStyleCnt="8"/>
      <dgm:spPr/>
    </dgm:pt>
    <dgm:pt modelId="{587B2CE1-F4A8-C34A-B93E-8FE188420384}" type="pres">
      <dgm:prSet presAssocID="{F1D29748-73FD-46D2-A1E8-C36CA7F30A48}" presName="compNode" presStyleCnt="0"/>
      <dgm:spPr/>
    </dgm:pt>
    <dgm:pt modelId="{DE36B47C-460E-6F4D-98D5-238059CAA5CA}" type="pres">
      <dgm:prSet presAssocID="{F1D29748-73FD-46D2-A1E8-C36CA7F30A48}" presName="dummyConnPt" presStyleCnt="0"/>
      <dgm:spPr/>
    </dgm:pt>
    <dgm:pt modelId="{B7B7FD50-D066-3B44-948C-3966D7E427E6}" type="pres">
      <dgm:prSet presAssocID="{F1D29748-73FD-46D2-A1E8-C36CA7F30A48}" presName="node" presStyleLbl="node1" presStyleIdx="3" presStyleCnt="9">
        <dgm:presLayoutVars>
          <dgm:bulletEnabled val="1"/>
        </dgm:presLayoutVars>
      </dgm:prSet>
      <dgm:spPr/>
    </dgm:pt>
    <dgm:pt modelId="{DFDCC1C7-587C-D14F-AD1E-EA0FD4DBED02}" type="pres">
      <dgm:prSet presAssocID="{47D51D00-C698-40A3-A314-18378E0201E5}" presName="sibTrans" presStyleLbl="bgSibTrans2D1" presStyleIdx="3" presStyleCnt="8"/>
      <dgm:spPr/>
    </dgm:pt>
    <dgm:pt modelId="{22437F49-1C2E-0947-8031-35CCC97BD1FF}" type="pres">
      <dgm:prSet presAssocID="{E0E5A1A0-D56D-4C74-9082-FBC5BEB6576B}" presName="compNode" presStyleCnt="0"/>
      <dgm:spPr/>
    </dgm:pt>
    <dgm:pt modelId="{1D7BE9CE-B1EC-1141-90B0-87BA148C5C90}" type="pres">
      <dgm:prSet presAssocID="{E0E5A1A0-D56D-4C74-9082-FBC5BEB6576B}" presName="dummyConnPt" presStyleCnt="0"/>
      <dgm:spPr/>
    </dgm:pt>
    <dgm:pt modelId="{F9769414-98F3-0040-9E8C-04E50F1A74DD}" type="pres">
      <dgm:prSet presAssocID="{E0E5A1A0-D56D-4C74-9082-FBC5BEB6576B}" presName="node" presStyleLbl="node1" presStyleIdx="4" presStyleCnt="9">
        <dgm:presLayoutVars>
          <dgm:bulletEnabled val="1"/>
        </dgm:presLayoutVars>
      </dgm:prSet>
      <dgm:spPr/>
    </dgm:pt>
    <dgm:pt modelId="{35A1DF9E-BEBB-0A40-BA8D-1421B9565828}" type="pres">
      <dgm:prSet presAssocID="{152017D7-2B8C-4C7D-82A3-3FD2BE5FFE17}" presName="sibTrans" presStyleLbl="bgSibTrans2D1" presStyleIdx="4" presStyleCnt="8"/>
      <dgm:spPr/>
    </dgm:pt>
    <dgm:pt modelId="{B356082A-6E18-B348-96E1-11A855307080}" type="pres">
      <dgm:prSet presAssocID="{E6B94C25-295C-49AD-B441-55FFFEE4412F}" presName="compNode" presStyleCnt="0"/>
      <dgm:spPr/>
    </dgm:pt>
    <dgm:pt modelId="{5C3A3F26-A264-704C-B83E-6CF61A2D222F}" type="pres">
      <dgm:prSet presAssocID="{E6B94C25-295C-49AD-B441-55FFFEE4412F}" presName="dummyConnPt" presStyleCnt="0"/>
      <dgm:spPr/>
    </dgm:pt>
    <dgm:pt modelId="{521EC0B1-9241-A44F-AF6E-D0C967593AC8}" type="pres">
      <dgm:prSet presAssocID="{E6B94C25-295C-49AD-B441-55FFFEE4412F}" presName="node" presStyleLbl="node1" presStyleIdx="5" presStyleCnt="9">
        <dgm:presLayoutVars>
          <dgm:bulletEnabled val="1"/>
        </dgm:presLayoutVars>
      </dgm:prSet>
      <dgm:spPr/>
    </dgm:pt>
    <dgm:pt modelId="{68F14D9B-590C-4644-8C13-5301B685465B}" type="pres">
      <dgm:prSet presAssocID="{333D7F2B-2B39-4035-9519-184E56442E8E}" presName="sibTrans" presStyleLbl="bgSibTrans2D1" presStyleIdx="5" presStyleCnt="8"/>
      <dgm:spPr/>
    </dgm:pt>
    <dgm:pt modelId="{A507577E-7049-A64F-B1B0-253D207C64D0}" type="pres">
      <dgm:prSet presAssocID="{0C636F93-A289-4D88-8892-B40B00F83CF0}" presName="compNode" presStyleCnt="0"/>
      <dgm:spPr/>
    </dgm:pt>
    <dgm:pt modelId="{3E62EE46-54C3-374D-B70F-CACF9A4139B7}" type="pres">
      <dgm:prSet presAssocID="{0C636F93-A289-4D88-8892-B40B00F83CF0}" presName="dummyConnPt" presStyleCnt="0"/>
      <dgm:spPr/>
    </dgm:pt>
    <dgm:pt modelId="{F14579BD-AC4A-5F43-9289-CAE32A74823D}" type="pres">
      <dgm:prSet presAssocID="{0C636F93-A289-4D88-8892-B40B00F83CF0}" presName="node" presStyleLbl="node1" presStyleIdx="6" presStyleCnt="9">
        <dgm:presLayoutVars>
          <dgm:bulletEnabled val="1"/>
        </dgm:presLayoutVars>
      </dgm:prSet>
      <dgm:spPr/>
    </dgm:pt>
    <dgm:pt modelId="{039BB556-C922-EE4C-BBC5-DD8DE582BD36}" type="pres">
      <dgm:prSet presAssocID="{E528B34D-6DB3-4BDC-A76B-C9845990D92C}" presName="sibTrans" presStyleLbl="bgSibTrans2D1" presStyleIdx="6" presStyleCnt="8"/>
      <dgm:spPr/>
    </dgm:pt>
    <dgm:pt modelId="{BDC06BC9-6C4B-E545-A8FE-322829BBD92F}" type="pres">
      <dgm:prSet presAssocID="{8A613C2A-CC7E-4C00-8FA2-7200A9808776}" presName="compNode" presStyleCnt="0"/>
      <dgm:spPr/>
    </dgm:pt>
    <dgm:pt modelId="{99ABC434-538E-AB43-AA87-981E309AA6DA}" type="pres">
      <dgm:prSet presAssocID="{8A613C2A-CC7E-4C00-8FA2-7200A9808776}" presName="dummyConnPt" presStyleCnt="0"/>
      <dgm:spPr/>
    </dgm:pt>
    <dgm:pt modelId="{F3F15163-37BD-4A4B-A374-73B948640171}" type="pres">
      <dgm:prSet presAssocID="{8A613C2A-CC7E-4C00-8FA2-7200A9808776}" presName="node" presStyleLbl="node1" presStyleIdx="7" presStyleCnt="9">
        <dgm:presLayoutVars>
          <dgm:bulletEnabled val="1"/>
        </dgm:presLayoutVars>
      </dgm:prSet>
      <dgm:spPr/>
    </dgm:pt>
    <dgm:pt modelId="{283188B1-BF59-834B-832E-2F51A96ED426}" type="pres">
      <dgm:prSet presAssocID="{F0088D45-5F4A-4565-A715-F52DF00A2A28}" presName="sibTrans" presStyleLbl="bgSibTrans2D1" presStyleIdx="7" presStyleCnt="8"/>
      <dgm:spPr/>
    </dgm:pt>
    <dgm:pt modelId="{0DD2F125-4943-D44D-86EA-89B12AB5F911}" type="pres">
      <dgm:prSet presAssocID="{A8F45618-0A2B-47CD-8672-93E13AD5C19D}" presName="compNode" presStyleCnt="0"/>
      <dgm:spPr/>
    </dgm:pt>
    <dgm:pt modelId="{CAF9716E-71E9-0344-B30D-40A9958DC561}" type="pres">
      <dgm:prSet presAssocID="{A8F45618-0A2B-47CD-8672-93E13AD5C19D}" presName="dummyConnPt" presStyleCnt="0"/>
      <dgm:spPr/>
    </dgm:pt>
    <dgm:pt modelId="{A88EBE52-998A-0C44-80B4-24EAD95389D5}" type="pres">
      <dgm:prSet presAssocID="{A8F45618-0A2B-47CD-8672-93E13AD5C19D}" presName="node" presStyleLbl="node1" presStyleIdx="8" presStyleCnt="9">
        <dgm:presLayoutVars>
          <dgm:bulletEnabled val="1"/>
        </dgm:presLayoutVars>
      </dgm:prSet>
      <dgm:spPr/>
    </dgm:pt>
  </dgm:ptLst>
  <dgm:cxnLst>
    <dgm:cxn modelId="{06AB160E-27BB-47BB-9204-C7F9A137D548}" srcId="{B7CFF9E1-A99A-40E3-A456-7FB4329C81ED}" destId="{A8F45618-0A2B-47CD-8672-93E13AD5C19D}" srcOrd="8" destOrd="0" parTransId="{5AF1D31B-86E6-49D0-AA86-49E0B18D7B58}" sibTransId="{B18D4CAC-012E-4873-967A-3517E45FD0EE}"/>
    <dgm:cxn modelId="{278CFE10-2CF4-EF44-888F-1E1A9AF91357}" type="presOf" srcId="{E0E5A1A0-D56D-4C74-9082-FBC5BEB6576B}" destId="{F9769414-98F3-0040-9E8C-04E50F1A74DD}" srcOrd="0" destOrd="0" presId="urn:microsoft.com/office/officeart/2005/8/layout/bProcess4"/>
    <dgm:cxn modelId="{0EF09815-BEBB-DF40-8D77-04B8F3464901}" type="presOf" srcId="{71684D81-551A-47E2-BEE1-C701EBBACDAF}" destId="{2961E6A1-E305-3A42-BFD4-CB2B71A7B9CF}" srcOrd="0" destOrd="0" presId="urn:microsoft.com/office/officeart/2005/8/layout/bProcess4"/>
    <dgm:cxn modelId="{88B5311A-330D-C34A-AC54-FFFCB46E0C40}" type="presOf" srcId="{E6B94C25-295C-49AD-B441-55FFFEE4412F}" destId="{521EC0B1-9241-A44F-AF6E-D0C967593AC8}" srcOrd="0" destOrd="0" presId="urn:microsoft.com/office/officeart/2005/8/layout/bProcess4"/>
    <dgm:cxn modelId="{779A831E-B686-694A-8FB8-85EB84BEB24C}" type="presOf" srcId="{F1D29748-73FD-46D2-A1E8-C36CA7F30A48}" destId="{B7B7FD50-D066-3B44-948C-3966D7E427E6}" srcOrd="0" destOrd="0" presId="urn:microsoft.com/office/officeart/2005/8/layout/bProcess4"/>
    <dgm:cxn modelId="{B490CC1E-FF3A-744F-85C0-88D3DE97234D}" type="presOf" srcId="{E528B34D-6DB3-4BDC-A76B-C9845990D92C}" destId="{039BB556-C922-EE4C-BBC5-DD8DE582BD36}" srcOrd="0" destOrd="0" presId="urn:microsoft.com/office/officeart/2005/8/layout/bProcess4"/>
    <dgm:cxn modelId="{55A18F2C-8A86-4746-BA3B-29489B9196A5}" type="presOf" srcId="{8A613C2A-CC7E-4C00-8FA2-7200A9808776}" destId="{F3F15163-37BD-4A4B-A374-73B948640171}" srcOrd="0" destOrd="0" presId="urn:microsoft.com/office/officeart/2005/8/layout/bProcess4"/>
    <dgm:cxn modelId="{6A8C9738-590A-44F4-AE04-8D406F60CFF3}" srcId="{B7CFF9E1-A99A-40E3-A456-7FB4329C81ED}" destId="{F1D29748-73FD-46D2-A1E8-C36CA7F30A48}" srcOrd="3" destOrd="0" parTransId="{B7AD0A60-30E3-460B-BD81-739CE75F7573}" sibTransId="{47D51D00-C698-40A3-A314-18378E0201E5}"/>
    <dgm:cxn modelId="{D1B83152-6619-4D73-8A85-087542EBE362}" srcId="{B7CFF9E1-A99A-40E3-A456-7FB4329C81ED}" destId="{E6B94C25-295C-49AD-B441-55FFFEE4412F}" srcOrd="5" destOrd="0" parTransId="{60927CB1-84EE-45BD-ADC0-BC0ED4C044A5}" sibTransId="{333D7F2B-2B39-4035-9519-184E56442E8E}"/>
    <dgm:cxn modelId="{9E9A0858-A650-0C42-96BC-BDA7FA08D571}" type="presOf" srcId="{B7CFF9E1-A99A-40E3-A456-7FB4329C81ED}" destId="{BA0F5A33-9FD0-BB4E-9721-F893B25BA679}" srcOrd="0" destOrd="0" presId="urn:microsoft.com/office/officeart/2005/8/layout/bProcess4"/>
    <dgm:cxn modelId="{ED35C25A-1F68-44AC-BD82-1B4C642A1B48}" srcId="{B7CFF9E1-A99A-40E3-A456-7FB4329C81ED}" destId="{8A613C2A-CC7E-4C00-8FA2-7200A9808776}" srcOrd="7" destOrd="0" parTransId="{05F73EEB-C383-4CBD-BB9A-9BDC6037FC6C}" sibTransId="{F0088D45-5F4A-4565-A715-F52DF00A2A28}"/>
    <dgm:cxn modelId="{DE80C064-28A4-E443-B47E-D5C314367AC9}" type="presOf" srcId="{7E5D1899-C81C-4E03-A4D4-3DFA263CA2CF}" destId="{A6FB46F1-7B06-414B-84C7-5381EB30575F}" srcOrd="0" destOrd="0" presId="urn:microsoft.com/office/officeart/2005/8/layout/bProcess4"/>
    <dgm:cxn modelId="{681BEF7A-1BD2-42FC-AFA6-46009D525B97}" srcId="{B7CFF9E1-A99A-40E3-A456-7FB4329C81ED}" destId="{E0E5A1A0-D56D-4C74-9082-FBC5BEB6576B}" srcOrd="4" destOrd="0" parTransId="{5F1C52DD-C6D0-4CBF-A351-BFDEE7F29C91}" sibTransId="{152017D7-2B8C-4C7D-82A3-3FD2BE5FFE17}"/>
    <dgm:cxn modelId="{8B532981-CC6F-0C4B-AFF1-F15CE501AAF8}" type="presOf" srcId="{52B37C59-080D-44E7-A1BC-FAFE2EA179CA}" destId="{F2BFA5D8-B593-C942-A199-98C7D1A0822B}" srcOrd="0" destOrd="0" presId="urn:microsoft.com/office/officeart/2005/8/layout/bProcess4"/>
    <dgm:cxn modelId="{DE038392-7569-BC4E-975A-001E7E8D110A}" type="presOf" srcId="{F0088D45-5F4A-4565-A715-F52DF00A2A28}" destId="{283188B1-BF59-834B-832E-2F51A96ED426}" srcOrd="0" destOrd="0" presId="urn:microsoft.com/office/officeart/2005/8/layout/bProcess4"/>
    <dgm:cxn modelId="{13A996A2-E6F5-4A0C-AF94-2448F3347651}" srcId="{B7CFF9E1-A99A-40E3-A456-7FB4329C81ED}" destId="{483C575C-A1D9-4993-ADC3-13A6A4C7730D}" srcOrd="0" destOrd="0" parTransId="{4347E644-A8A5-4D47-8EFC-A0B401F64092}" sibTransId="{41520527-EF8E-409C-A8CB-A24BEDA1B1E4}"/>
    <dgm:cxn modelId="{FB9B55AA-6C09-4B07-80C1-67B2F25AEC40}" srcId="{B7CFF9E1-A99A-40E3-A456-7FB4329C81ED}" destId="{1929AC2C-3A86-4EE7-8F1C-D37B0784978C}" srcOrd="2" destOrd="0" parTransId="{3E5788F1-6C3D-42DC-AABF-374D43B2493D}" sibTransId="{7E5D1899-C81C-4E03-A4D4-3DFA263CA2CF}"/>
    <dgm:cxn modelId="{85657BAD-740E-48E9-B5F4-1430C494F6E9}" srcId="{B7CFF9E1-A99A-40E3-A456-7FB4329C81ED}" destId="{0C636F93-A289-4D88-8892-B40B00F83CF0}" srcOrd="6" destOrd="0" parTransId="{1E3EFAE6-3117-4FFB-8915-B309B912D614}" sibTransId="{E528B34D-6DB3-4BDC-A76B-C9845990D92C}"/>
    <dgm:cxn modelId="{9EB3E5AE-21ED-3643-8A2B-412555D19E8E}" type="presOf" srcId="{41520527-EF8E-409C-A8CB-A24BEDA1B1E4}" destId="{F5A4FCC3-F49D-F34D-9F3C-7E6BC151B33D}" srcOrd="0" destOrd="0" presId="urn:microsoft.com/office/officeart/2005/8/layout/bProcess4"/>
    <dgm:cxn modelId="{4B22CFB2-009F-424F-ADC6-6C615FBA0498}" type="presOf" srcId="{47D51D00-C698-40A3-A314-18378E0201E5}" destId="{DFDCC1C7-587C-D14F-AD1E-EA0FD4DBED02}" srcOrd="0" destOrd="0" presId="urn:microsoft.com/office/officeart/2005/8/layout/bProcess4"/>
    <dgm:cxn modelId="{3534EFB4-A79B-9C42-958D-6719C01BBAAF}" type="presOf" srcId="{152017D7-2B8C-4C7D-82A3-3FD2BE5FFE17}" destId="{35A1DF9E-BEBB-0A40-BA8D-1421B9565828}" srcOrd="0" destOrd="0" presId="urn:microsoft.com/office/officeart/2005/8/layout/bProcess4"/>
    <dgm:cxn modelId="{A6E053B6-6806-DE45-BFD7-1948FF51E9EF}" type="presOf" srcId="{483C575C-A1D9-4993-ADC3-13A6A4C7730D}" destId="{183B7761-8D60-5142-8083-CF7728AF0204}" srcOrd="0" destOrd="0" presId="urn:microsoft.com/office/officeart/2005/8/layout/bProcess4"/>
    <dgm:cxn modelId="{A6D734BB-6DE2-4930-873C-A3AD26BFC4E0}" srcId="{B7CFF9E1-A99A-40E3-A456-7FB4329C81ED}" destId="{71684D81-551A-47E2-BEE1-C701EBBACDAF}" srcOrd="1" destOrd="0" parTransId="{EACFBE21-D090-44D6-9397-7D8A767AC887}" sibTransId="{52B37C59-080D-44E7-A1BC-FAFE2EA179CA}"/>
    <dgm:cxn modelId="{48189DD5-EDE7-0D43-A489-C9CA7ECA3AD8}" type="presOf" srcId="{1929AC2C-3A86-4EE7-8F1C-D37B0784978C}" destId="{CE5A46F0-248A-D441-BC7D-57A6FEF28906}" srcOrd="0" destOrd="0" presId="urn:microsoft.com/office/officeart/2005/8/layout/bProcess4"/>
    <dgm:cxn modelId="{4B333CD6-679F-F142-930A-6C5DE022975D}" type="presOf" srcId="{0C636F93-A289-4D88-8892-B40B00F83CF0}" destId="{F14579BD-AC4A-5F43-9289-CAE32A74823D}" srcOrd="0" destOrd="0" presId="urn:microsoft.com/office/officeart/2005/8/layout/bProcess4"/>
    <dgm:cxn modelId="{351D38F2-3743-2D49-A91D-0D55B36F87EF}" type="presOf" srcId="{A8F45618-0A2B-47CD-8672-93E13AD5C19D}" destId="{A88EBE52-998A-0C44-80B4-24EAD95389D5}" srcOrd="0" destOrd="0" presId="urn:microsoft.com/office/officeart/2005/8/layout/bProcess4"/>
    <dgm:cxn modelId="{1FFFE3F8-4F3F-9D48-A460-27FB2B239EC7}" type="presOf" srcId="{333D7F2B-2B39-4035-9519-184E56442E8E}" destId="{68F14D9B-590C-4644-8C13-5301B685465B}" srcOrd="0" destOrd="0" presId="urn:microsoft.com/office/officeart/2005/8/layout/bProcess4"/>
    <dgm:cxn modelId="{AC73B488-82CE-8342-809D-9F0CEF20D395}" type="presParOf" srcId="{BA0F5A33-9FD0-BB4E-9721-F893B25BA679}" destId="{CFA03629-D896-084A-A56B-1BF758CF039D}" srcOrd="0" destOrd="0" presId="urn:microsoft.com/office/officeart/2005/8/layout/bProcess4"/>
    <dgm:cxn modelId="{36D6228E-A3D5-DC4B-8D68-4B2564CE0D02}" type="presParOf" srcId="{CFA03629-D896-084A-A56B-1BF758CF039D}" destId="{E53267DB-B00C-D144-B965-84573C5E97F0}" srcOrd="0" destOrd="0" presId="urn:microsoft.com/office/officeart/2005/8/layout/bProcess4"/>
    <dgm:cxn modelId="{4DD09473-9BA2-744C-9C9B-3B7D9DF6E0D9}" type="presParOf" srcId="{CFA03629-D896-084A-A56B-1BF758CF039D}" destId="{183B7761-8D60-5142-8083-CF7728AF0204}" srcOrd="1" destOrd="0" presId="urn:microsoft.com/office/officeart/2005/8/layout/bProcess4"/>
    <dgm:cxn modelId="{62599601-752C-4449-82B9-D56FAF3395C6}" type="presParOf" srcId="{BA0F5A33-9FD0-BB4E-9721-F893B25BA679}" destId="{F5A4FCC3-F49D-F34D-9F3C-7E6BC151B33D}" srcOrd="1" destOrd="0" presId="urn:microsoft.com/office/officeart/2005/8/layout/bProcess4"/>
    <dgm:cxn modelId="{BFA84D04-428E-D241-9F8D-3B19BBDB0BC8}" type="presParOf" srcId="{BA0F5A33-9FD0-BB4E-9721-F893B25BA679}" destId="{4BDE6E7E-6D4A-4C4F-BC43-EB736C7BCBB4}" srcOrd="2" destOrd="0" presId="urn:microsoft.com/office/officeart/2005/8/layout/bProcess4"/>
    <dgm:cxn modelId="{9337A6F0-D37B-AB4F-A3ED-6BDB11EB40C8}" type="presParOf" srcId="{4BDE6E7E-6D4A-4C4F-BC43-EB736C7BCBB4}" destId="{BEB22146-1E8C-E64F-B4C2-5C7FA15A6548}" srcOrd="0" destOrd="0" presId="urn:microsoft.com/office/officeart/2005/8/layout/bProcess4"/>
    <dgm:cxn modelId="{8E15611E-AE75-1649-A276-520C18065637}" type="presParOf" srcId="{4BDE6E7E-6D4A-4C4F-BC43-EB736C7BCBB4}" destId="{2961E6A1-E305-3A42-BFD4-CB2B71A7B9CF}" srcOrd="1" destOrd="0" presId="urn:microsoft.com/office/officeart/2005/8/layout/bProcess4"/>
    <dgm:cxn modelId="{14D660C7-2A75-BC4B-BA13-B047F312FE98}" type="presParOf" srcId="{BA0F5A33-9FD0-BB4E-9721-F893B25BA679}" destId="{F2BFA5D8-B593-C942-A199-98C7D1A0822B}" srcOrd="3" destOrd="0" presId="urn:microsoft.com/office/officeart/2005/8/layout/bProcess4"/>
    <dgm:cxn modelId="{25684D7B-A452-6846-8320-A13A3E6A6271}" type="presParOf" srcId="{BA0F5A33-9FD0-BB4E-9721-F893B25BA679}" destId="{CF875BE7-D017-E74D-8EC3-5B34421DCB7C}" srcOrd="4" destOrd="0" presId="urn:microsoft.com/office/officeart/2005/8/layout/bProcess4"/>
    <dgm:cxn modelId="{817AD284-127C-4043-917C-48665D5EB622}" type="presParOf" srcId="{CF875BE7-D017-E74D-8EC3-5B34421DCB7C}" destId="{E0341C05-A71F-764A-B707-9B0F73D776EB}" srcOrd="0" destOrd="0" presId="urn:microsoft.com/office/officeart/2005/8/layout/bProcess4"/>
    <dgm:cxn modelId="{26B883D5-FC32-FB49-BB2A-638D9E659ACF}" type="presParOf" srcId="{CF875BE7-D017-E74D-8EC3-5B34421DCB7C}" destId="{CE5A46F0-248A-D441-BC7D-57A6FEF28906}" srcOrd="1" destOrd="0" presId="urn:microsoft.com/office/officeart/2005/8/layout/bProcess4"/>
    <dgm:cxn modelId="{141C4DD1-80CF-4846-BC6F-5CCAFC44A04F}" type="presParOf" srcId="{BA0F5A33-9FD0-BB4E-9721-F893B25BA679}" destId="{A6FB46F1-7B06-414B-84C7-5381EB30575F}" srcOrd="5" destOrd="0" presId="urn:microsoft.com/office/officeart/2005/8/layout/bProcess4"/>
    <dgm:cxn modelId="{72A84DE1-3B3F-594D-88FE-2FD331405E0D}" type="presParOf" srcId="{BA0F5A33-9FD0-BB4E-9721-F893B25BA679}" destId="{587B2CE1-F4A8-C34A-B93E-8FE188420384}" srcOrd="6" destOrd="0" presId="urn:microsoft.com/office/officeart/2005/8/layout/bProcess4"/>
    <dgm:cxn modelId="{DB5E98E0-14E5-F34E-95B5-18EF63C77C1B}" type="presParOf" srcId="{587B2CE1-F4A8-C34A-B93E-8FE188420384}" destId="{DE36B47C-460E-6F4D-98D5-238059CAA5CA}" srcOrd="0" destOrd="0" presId="urn:microsoft.com/office/officeart/2005/8/layout/bProcess4"/>
    <dgm:cxn modelId="{99FE9FEB-093B-9143-BE30-C6D9F1D68BD1}" type="presParOf" srcId="{587B2CE1-F4A8-C34A-B93E-8FE188420384}" destId="{B7B7FD50-D066-3B44-948C-3966D7E427E6}" srcOrd="1" destOrd="0" presId="urn:microsoft.com/office/officeart/2005/8/layout/bProcess4"/>
    <dgm:cxn modelId="{E045DDAE-4E1E-C143-8F31-79A663EFE418}" type="presParOf" srcId="{BA0F5A33-9FD0-BB4E-9721-F893B25BA679}" destId="{DFDCC1C7-587C-D14F-AD1E-EA0FD4DBED02}" srcOrd="7" destOrd="0" presId="urn:microsoft.com/office/officeart/2005/8/layout/bProcess4"/>
    <dgm:cxn modelId="{B2BE8695-3760-5746-9F95-045F3E12B98D}" type="presParOf" srcId="{BA0F5A33-9FD0-BB4E-9721-F893B25BA679}" destId="{22437F49-1C2E-0947-8031-35CCC97BD1FF}" srcOrd="8" destOrd="0" presId="urn:microsoft.com/office/officeart/2005/8/layout/bProcess4"/>
    <dgm:cxn modelId="{E559FCF2-4361-EE4C-AB5B-AB3BEE6A37BD}" type="presParOf" srcId="{22437F49-1C2E-0947-8031-35CCC97BD1FF}" destId="{1D7BE9CE-B1EC-1141-90B0-87BA148C5C90}" srcOrd="0" destOrd="0" presId="urn:microsoft.com/office/officeart/2005/8/layout/bProcess4"/>
    <dgm:cxn modelId="{4DA3CC79-4F9B-5142-9EA8-43BC39C7AE8A}" type="presParOf" srcId="{22437F49-1C2E-0947-8031-35CCC97BD1FF}" destId="{F9769414-98F3-0040-9E8C-04E50F1A74DD}" srcOrd="1" destOrd="0" presId="urn:microsoft.com/office/officeart/2005/8/layout/bProcess4"/>
    <dgm:cxn modelId="{FA32DA31-8A06-834D-BF91-964EC9B021D3}" type="presParOf" srcId="{BA0F5A33-9FD0-BB4E-9721-F893B25BA679}" destId="{35A1DF9E-BEBB-0A40-BA8D-1421B9565828}" srcOrd="9" destOrd="0" presId="urn:microsoft.com/office/officeart/2005/8/layout/bProcess4"/>
    <dgm:cxn modelId="{9923887D-6000-9847-A141-9E5CEED16232}" type="presParOf" srcId="{BA0F5A33-9FD0-BB4E-9721-F893B25BA679}" destId="{B356082A-6E18-B348-96E1-11A855307080}" srcOrd="10" destOrd="0" presId="urn:microsoft.com/office/officeart/2005/8/layout/bProcess4"/>
    <dgm:cxn modelId="{8BF77803-3A9D-B54B-8B7B-AAE9FCF46579}" type="presParOf" srcId="{B356082A-6E18-B348-96E1-11A855307080}" destId="{5C3A3F26-A264-704C-B83E-6CF61A2D222F}" srcOrd="0" destOrd="0" presId="urn:microsoft.com/office/officeart/2005/8/layout/bProcess4"/>
    <dgm:cxn modelId="{C899B6B9-CF60-5E46-9716-DE7855987BB5}" type="presParOf" srcId="{B356082A-6E18-B348-96E1-11A855307080}" destId="{521EC0B1-9241-A44F-AF6E-D0C967593AC8}" srcOrd="1" destOrd="0" presId="urn:microsoft.com/office/officeart/2005/8/layout/bProcess4"/>
    <dgm:cxn modelId="{85CA62A6-C295-BA40-A5BA-5E518AB3BD78}" type="presParOf" srcId="{BA0F5A33-9FD0-BB4E-9721-F893B25BA679}" destId="{68F14D9B-590C-4644-8C13-5301B685465B}" srcOrd="11" destOrd="0" presId="urn:microsoft.com/office/officeart/2005/8/layout/bProcess4"/>
    <dgm:cxn modelId="{761D11B7-1EBC-1343-B22C-8CB8C8589F75}" type="presParOf" srcId="{BA0F5A33-9FD0-BB4E-9721-F893B25BA679}" destId="{A507577E-7049-A64F-B1B0-253D207C64D0}" srcOrd="12" destOrd="0" presId="urn:microsoft.com/office/officeart/2005/8/layout/bProcess4"/>
    <dgm:cxn modelId="{FA1FF7BA-6CE1-BD45-92D3-15580E8B97AD}" type="presParOf" srcId="{A507577E-7049-A64F-B1B0-253D207C64D0}" destId="{3E62EE46-54C3-374D-B70F-CACF9A4139B7}" srcOrd="0" destOrd="0" presId="urn:microsoft.com/office/officeart/2005/8/layout/bProcess4"/>
    <dgm:cxn modelId="{460B5945-9EBB-1748-9E3B-78D0E792FC0B}" type="presParOf" srcId="{A507577E-7049-A64F-B1B0-253D207C64D0}" destId="{F14579BD-AC4A-5F43-9289-CAE32A74823D}" srcOrd="1" destOrd="0" presId="urn:microsoft.com/office/officeart/2005/8/layout/bProcess4"/>
    <dgm:cxn modelId="{DA9280E3-BFC9-754F-9D23-D267985C01CA}" type="presParOf" srcId="{BA0F5A33-9FD0-BB4E-9721-F893B25BA679}" destId="{039BB556-C922-EE4C-BBC5-DD8DE582BD36}" srcOrd="13" destOrd="0" presId="urn:microsoft.com/office/officeart/2005/8/layout/bProcess4"/>
    <dgm:cxn modelId="{80FA3321-F5C7-9342-8430-6A62525B94AB}" type="presParOf" srcId="{BA0F5A33-9FD0-BB4E-9721-F893B25BA679}" destId="{BDC06BC9-6C4B-E545-A8FE-322829BBD92F}" srcOrd="14" destOrd="0" presId="urn:microsoft.com/office/officeart/2005/8/layout/bProcess4"/>
    <dgm:cxn modelId="{C2A5A286-6CB5-F046-875B-6B4049CC200B}" type="presParOf" srcId="{BDC06BC9-6C4B-E545-A8FE-322829BBD92F}" destId="{99ABC434-538E-AB43-AA87-981E309AA6DA}" srcOrd="0" destOrd="0" presId="urn:microsoft.com/office/officeart/2005/8/layout/bProcess4"/>
    <dgm:cxn modelId="{28798557-C350-E342-85DC-FBDBF4F97A62}" type="presParOf" srcId="{BDC06BC9-6C4B-E545-A8FE-322829BBD92F}" destId="{F3F15163-37BD-4A4B-A374-73B948640171}" srcOrd="1" destOrd="0" presId="urn:microsoft.com/office/officeart/2005/8/layout/bProcess4"/>
    <dgm:cxn modelId="{D1415DD5-34EC-AF43-A3BC-FE03AB77D85E}" type="presParOf" srcId="{BA0F5A33-9FD0-BB4E-9721-F893B25BA679}" destId="{283188B1-BF59-834B-832E-2F51A96ED426}" srcOrd="15" destOrd="0" presId="urn:microsoft.com/office/officeart/2005/8/layout/bProcess4"/>
    <dgm:cxn modelId="{7AF79573-AE65-E241-8673-565E945CBCBF}" type="presParOf" srcId="{BA0F5A33-9FD0-BB4E-9721-F893B25BA679}" destId="{0DD2F125-4943-D44D-86EA-89B12AB5F911}" srcOrd="16" destOrd="0" presId="urn:microsoft.com/office/officeart/2005/8/layout/bProcess4"/>
    <dgm:cxn modelId="{46A50A48-2834-5E46-9D7B-90037FB59D9F}" type="presParOf" srcId="{0DD2F125-4943-D44D-86EA-89B12AB5F911}" destId="{CAF9716E-71E9-0344-B30D-40A9958DC561}" srcOrd="0" destOrd="0" presId="urn:microsoft.com/office/officeart/2005/8/layout/bProcess4"/>
    <dgm:cxn modelId="{5BE8176E-5E91-2D4A-AFBE-4B8D0378C944}" type="presParOf" srcId="{0DD2F125-4943-D44D-86EA-89B12AB5F911}" destId="{A88EBE52-998A-0C44-80B4-24EAD95389D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F8B13B-F928-4DA3-B0CF-A5A787BDEDD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5BED22C-03EE-4955-B861-275FA46B5940}">
      <dgm:prSet custT="1"/>
      <dgm:spPr/>
      <dgm:t>
        <a:bodyPr/>
        <a:lstStyle/>
        <a:p>
          <a:r>
            <a:rPr lang="en-GB" sz="2400" dirty="0"/>
            <a:t>Team with local health managers supervision and mentorship</a:t>
          </a:r>
          <a:endParaRPr lang="en-US" sz="2400" dirty="0"/>
        </a:p>
      </dgm:t>
    </dgm:pt>
    <dgm:pt modelId="{46AD9D46-77A4-49E4-BCC5-98B54E8B73FD}" type="parTrans" cxnId="{E06072E2-8434-4390-B40C-24C645F3282C}">
      <dgm:prSet/>
      <dgm:spPr/>
      <dgm:t>
        <a:bodyPr/>
        <a:lstStyle/>
        <a:p>
          <a:endParaRPr lang="en-US"/>
        </a:p>
      </dgm:t>
    </dgm:pt>
    <dgm:pt modelId="{AFEAA1B9-BC7D-4CA3-B160-212767D32AD5}" type="sibTrans" cxnId="{E06072E2-8434-4390-B40C-24C645F3282C}">
      <dgm:prSet/>
      <dgm:spPr/>
      <dgm:t>
        <a:bodyPr/>
        <a:lstStyle/>
        <a:p>
          <a:endParaRPr lang="en-US"/>
        </a:p>
      </dgm:t>
    </dgm:pt>
    <dgm:pt modelId="{3738C2B5-71BF-4000-BE42-D701CEA15D25}">
      <dgm:prSet custT="1"/>
      <dgm:spPr/>
      <dgm:t>
        <a:bodyPr/>
        <a:lstStyle/>
        <a:p>
          <a:r>
            <a:rPr lang="en-GB" sz="2400"/>
            <a:t>Train a regional mentorship team </a:t>
          </a:r>
          <a:endParaRPr lang="en-US" sz="2400"/>
        </a:p>
      </dgm:t>
    </dgm:pt>
    <dgm:pt modelId="{01A92EF6-2E78-42FF-B62E-EB1CAC6077B6}" type="parTrans" cxnId="{F1C3EB4B-4A9D-4487-BD40-1FF87DD11FB5}">
      <dgm:prSet/>
      <dgm:spPr/>
      <dgm:t>
        <a:bodyPr/>
        <a:lstStyle/>
        <a:p>
          <a:endParaRPr lang="en-US"/>
        </a:p>
      </dgm:t>
    </dgm:pt>
    <dgm:pt modelId="{62BD73C0-50BA-4BDB-B35C-8585031B710D}" type="sibTrans" cxnId="{F1C3EB4B-4A9D-4487-BD40-1FF87DD11FB5}">
      <dgm:prSet/>
      <dgm:spPr/>
      <dgm:t>
        <a:bodyPr/>
        <a:lstStyle/>
        <a:p>
          <a:endParaRPr lang="en-US"/>
        </a:p>
      </dgm:t>
    </dgm:pt>
    <dgm:pt modelId="{FA3E048D-473B-4A9A-AED0-6F6527CAE9BF}">
      <dgm:prSet custT="1"/>
      <dgm:spPr/>
      <dgm:t>
        <a:bodyPr/>
        <a:lstStyle/>
        <a:p>
          <a:r>
            <a:rPr lang="en-GB" sz="2400"/>
            <a:t>Strengthen capacity to plan, budget, manage, and support program interventions</a:t>
          </a:r>
          <a:endParaRPr lang="en-US" sz="2400"/>
        </a:p>
      </dgm:t>
    </dgm:pt>
    <dgm:pt modelId="{4A274179-D80D-49AC-9C2D-DA61CF956704}" type="parTrans" cxnId="{87C84332-EEF0-415E-A2D1-A42517AAA614}">
      <dgm:prSet/>
      <dgm:spPr/>
      <dgm:t>
        <a:bodyPr/>
        <a:lstStyle/>
        <a:p>
          <a:endParaRPr lang="en-US"/>
        </a:p>
      </dgm:t>
    </dgm:pt>
    <dgm:pt modelId="{A3AA4393-5ED6-4C33-A128-1E7916D4814C}" type="sibTrans" cxnId="{87C84332-EEF0-415E-A2D1-A42517AAA614}">
      <dgm:prSet/>
      <dgm:spPr/>
      <dgm:t>
        <a:bodyPr/>
        <a:lstStyle/>
        <a:p>
          <a:endParaRPr lang="en-US"/>
        </a:p>
      </dgm:t>
    </dgm:pt>
    <dgm:pt modelId="{864EB7C4-38A6-45EC-8725-80DD8B78B7B7}">
      <dgm:prSet custT="1"/>
      <dgm:spPr/>
      <dgm:t>
        <a:bodyPr/>
        <a:lstStyle/>
        <a:p>
          <a:r>
            <a:rPr lang="en-GB" sz="2400" dirty="0"/>
            <a:t>Improve the quality and use of data for decision making</a:t>
          </a:r>
          <a:endParaRPr lang="en-US" sz="2400" dirty="0"/>
        </a:p>
      </dgm:t>
    </dgm:pt>
    <dgm:pt modelId="{519AD184-A527-44FA-8889-B055CF886E02}" type="parTrans" cxnId="{14D7AE01-A010-4881-A2C7-4CC315EBA622}">
      <dgm:prSet/>
      <dgm:spPr/>
      <dgm:t>
        <a:bodyPr/>
        <a:lstStyle/>
        <a:p>
          <a:endParaRPr lang="en-US"/>
        </a:p>
      </dgm:t>
    </dgm:pt>
    <dgm:pt modelId="{1A88172A-5A23-48F0-BF6B-899403BF5F14}" type="sibTrans" cxnId="{14D7AE01-A010-4881-A2C7-4CC315EBA622}">
      <dgm:prSet/>
      <dgm:spPr/>
      <dgm:t>
        <a:bodyPr/>
        <a:lstStyle/>
        <a:p>
          <a:endParaRPr lang="en-US"/>
        </a:p>
      </dgm:t>
    </dgm:pt>
    <dgm:pt modelId="{ADBCE120-D7DC-473B-81C0-3E858FBD920C}" type="pres">
      <dgm:prSet presAssocID="{60F8B13B-F928-4DA3-B0CF-A5A787BDEDD7}" presName="root" presStyleCnt="0">
        <dgm:presLayoutVars>
          <dgm:dir/>
          <dgm:resizeHandles val="exact"/>
        </dgm:presLayoutVars>
      </dgm:prSet>
      <dgm:spPr/>
    </dgm:pt>
    <dgm:pt modelId="{28B0D7DA-FFD0-4670-AC17-2F4D48AFB542}" type="pres">
      <dgm:prSet presAssocID="{85BED22C-03EE-4955-B861-275FA46B5940}" presName="compNode" presStyleCnt="0"/>
      <dgm:spPr/>
    </dgm:pt>
    <dgm:pt modelId="{F36F8E8D-532B-44A5-BA8D-8E02059A01A5}" type="pres">
      <dgm:prSet presAssocID="{85BED22C-03EE-4955-B861-275FA46B5940}" presName="bgRect" presStyleLbl="bgShp" presStyleIdx="0" presStyleCnt="4"/>
      <dgm:spPr/>
    </dgm:pt>
    <dgm:pt modelId="{C67D80CB-87EF-4A62-B18A-77D098F6F35F}" type="pres">
      <dgm:prSet presAssocID="{85BED22C-03EE-4955-B861-275FA46B594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CCF10915-5A6F-45EF-A4C8-61F8EE107696}" type="pres">
      <dgm:prSet presAssocID="{85BED22C-03EE-4955-B861-275FA46B5940}" presName="spaceRect" presStyleCnt="0"/>
      <dgm:spPr/>
    </dgm:pt>
    <dgm:pt modelId="{AB6E7952-AE43-41B3-B5F8-9D007209A67B}" type="pres">
      <dgm:prSet presAssocID="{85BED22C-03EE-4955-B861-275FA46B5940}" presName="parTx" presStyleLbl="revTx" presStyleIdx="0" presStyleCnt="4">
        <dgm:presLayoutVars>
          <dgm:chMax val="0"/>
          <dgm:chPref val="0"/>
        </dgm:presLayoutVars>
      </dgm:prSet>
      <dgm:spPr/>
    </dgm:pt>
    <dgm:pt modelId="{25DE5345-BBC4-46E1-B80B-087C4EF870C5}" type="pres">
      <dgm:prSet presAssocID="{AFEAA1B9-BC7D-4CA3-B160-212767D32AD5}" presName="sibTrans" presStyleCnt="0"/>
      <dgm:spPr/>
    </dgm:pt>
    <dgm:pt modelId="{AB7393C8-1D6D-40B2-8B0E-74CD21ACA588}" type="pres">
      <dgm:prSet presAssocID="{3738C2B5-71BF-4000-BE42-D701CEA15D25}" presName="compNode" presStyleCnt="0"/>
      <dgm:spPr/>
    </dgm:pt>
    <dgm:pt modelId="{0B9038CB-203F-40A9-94C3-5DCE9483688C}" type="pres">
      <dgm:prSet presAssocID="{3738C2B5-71BF-4000-BE42-D701CEA15D25}" presName="bgRect" presStyleLbl="bgShp" presStyleIdx="1" presStyleCnt="4"/>
      <dgm:spPr/>
    </dgm:pt>
    <dgm:pt modelId="{D3DFCC3E-70E4-4700-A5BF-88EFA526D300}" type="pres">
      <dgm:prSet presAssocID="{3738C2B5-71BF-4000-BE42-D701CEA15D2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4145BAAB-970F-4F4B-B9D4-81AF5E764CAD}" type="pres">
      <dgm:prSet presAssocID="{3738C2B5-71BF-4000-BE42-D701CEA15D25}" presName="spaceRect" presStyleCnt="0"/>
      <dgm:spPr/>
    </dgm:pt>
    <dgm:pt modelId="{4B7779ED-F793-4640-87D2-1C7B97FBE122}" type="pres">
      <dgm:prSet presAssocID="{3738C2B5-71BF-4000-BE42-D701CEA15D25}" presName="parTx" presStyleLbl="revTx" presStyleIdx="1" presStyleCnt="4">
        <dgm:presLayoutVars>
          <dgm:chMax val="0"/>
          <dgm:chPref val="0"/>
        </dgm:presLayoutVars>
      </dgm:prSet>
      <dgm:spPr/>
    </dgm:pt>
    <dgm:pt modelId="{1A9807E5-B4FE-4A9A-AAED-EA915DFC5144}" type="pres">
      <dgm:prSet presAssocID="{62BD73C0-50BA-4BDB-B35C-8585031B710D}" presName="sibTrans" presStyleCnt="0"/>
      <dgm:spPr/>
    </dgm:pt>
    <dgm:pt modelId="{DFA7C2FE-8B22-4930-A254-B6D752D04175}" type="pres">
      <dgm:prSet presAssocID="{FA3E048D-473B-4A9A-AED0-6F6527CAE9BF}" presName="compNode" presStyleCnt="0"/>
      <dgm:spPr/>
    </dgm:pt>
    <dgm:pt modelId="{6C2F9997-4A1D-49F1-8D7A-A7A4C6D47369}" type="pres">
      <dgm:prSet presAssocID="{FA3E048D-473B-4A9A-AED0-6F6527CAE9BF}" presName="bgRect" presStyleLbl="bgShp" presStyleIdx="2" presStyleCnt="4"/>
      <dgm:spPr/>
    </dgm:pt>
    <dgm:pt modelId="{1BF47DC5-C468-44A8-9B51-73B287114107}" type="pres">
      <dgm:prSet presAssocID="{FA3E048D-473B-4A9A-AED0-6F6527CAE9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ggy Bank"/>
        </a:ext>
      </dgm:extLst>
    </dgm:pt>
    <dgm:pt modelId="{113FEE7B-B073-4169-BD48-3CE1C06CCAF3}" type="pres">
      <dgm:prSet presAssocID="{FA3E048D-473B-4A9A-AED0-6F6527CAE9BF}" presName="spaceRect" presStyleCnt="0"/>
      <dgm:spPr/>
    </dgm:pt>
    <dgm:pt modelId="{85C0DCD8-5251-489B-B2B9-E552696A9138}" type="pres">
      <dgm:prSet presAssocID="{FA3E048D-473B-4A9A-AED0-6F6527CAE9BF}" presName="parTx" presStyleLbl="revTx" presStyleIdx="2" presStyleCnt="4">
        <dgm:presLayoutVars>
          <dgm:chMax val="0"/>
          <dgm:chPref val="0"/>
        </dgm:presLayoutVars>
      </dgm:prSet>
      <dgm:spPr/>
    </dgm:pt>
    <dgm:pt modelId="{31812343-2D01-44CB-AD01-11B77EA7FA23}" type="pres">
      <dgm:prSet presAssocID="{A3AA4393-5ED6-4C33-A128-1E7916D4814C}" presName="sibTrans" presStyleCnt="0"/>
      <dgm:spPr/>
    </dgm:pt>
    <dgm:pt modelId="{630AAB61-282E-4D19-90A6-D4BD9A2D30B5}" type="pres">
      <dgm:prSet presAssocID="{864EB7C4-38A6-45EC-8725-80DD8B78B7B7}" presName="compNode" presStyleCnt="0"/>
      <dgm:spPr/>
    </dgm:pt>
    <dgm:pt modelId="{EFFFD161-418B-4DF4-8133-458808843B27}" type="pres">
      <dgm:prSet presAssocID="{864EB7C4-38A6-45EC-8725-80DD8B78B7B7}" presName="bgRect" presStyleLbl="bgShp" presStyleIdx="3" presStyleCnt="4"/>
      <dgm:spPr/>
    </dgm:pt>
    <dgm:pt modelId="{DE222E6C-F74A-4B97-8B9B-50EF3BE0CE6D}" type="pres">
      <dgm:prSet presAssocID="{864EB7C4-38A6-45EC-8725-80DD8B78B7B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C37C259A-2EBC-4578-B61F-31A0FEF633D0}" type="pres">
      <dgm:prSet presAssocID="{864EB7C4-38A6-45EC-8725-80DD8B78B7B7}" presName="spaceRect" presStyleCnt="0"/>
      <dgm:spPr/>
    </dgm:pt>
    <dgm:pt modelId="{1C7F2352-1E06-4C8B-9325-7D20D01B2247}" type="pres">
      <dgm:prSet presAssocID="{864EB7C4-38A6-45EC-8725-80DD8B78B7B7}" presName="parTx" presStyleLbl="revTx" presStyleIdx="3" presStyleCnt="4">
        <dgm:presLayoutVars>
          <dgm:chMax val="0"/>
          <dgm:chPref val="0"/>
        </dgm:presLayoutVars>
      </dgm:prSet>
      <dgm:spPr/>
    </dgm:pt>
  </dgm:ptLst>
  <dgm:cxnLst>
    <dgm:cxn modelId="{14D7AE01-A010-4881-A2C7-4CC315EBA622}" srcId="{60F8B13B-F928-4DA3-B0CF-A5A787BDEDD7}" destId="{864EB7C4-38A6-45EC-8725-80DD8B78B7B7}" srcOrd="3" destOrd="0" parTransId="{519AD184-A527-44FA-8889-B055CF886E02}" sibTransId="{1A88172A-5A23-48F0-BF6B-899403BF5F14}"/>
    <dgm:cxn modelId="{87C84332-EEF0-415E-A2D1-A42517AAA614}" srcId="{60F8B13B-F928-4DA3-B0CF-A5A787BDEDD7}" destId="{FA3E048D-473B-4A9A-AED0-6F6527CAE9BF}" srcOrd="2" destOrd="0" parTransId="{4A274179-D80D-49AC-9C2D-DA61CF956704}" sibTransId="{A3AA4393-5ED6-4C33-A128-1E7916D4814C}"/>
    <dgm:cxn modelId="{F1C3EB4B-4A9D-4487-BD40-1FF87DD11FB5}" srcId="{60F8B13B-F928-4DA3-B0CF-A5A787BDEDD7}" destId="{3738C2B5-71BF-4000-BE42-D701CEA15D25}" srcOrd="1" destOrd="0" parTransId="{01A92EF6-2E78-42FF-B62E-EB1CAC6077B6}" sibTransId="{62BD73C0-50BA-4BDB-B35C-8585031B710D}"/>
    <dgm:cxn modelId="{4D675165-1642-41D3-A5BD-94714FF91E64}" type="presOf" srcId="{FA3E048D-473B-4A9A-AED0-6F6527CAE9BF}" destId="{85C0DCD8-5251-489B-B2B9-E552696A9138}" srcOrd="0" destOrd="0" presId="urn:microsoft.com/office/officeart/2018/2/layout/IconVerticalSolidList"/>
    <dgm:cxn modelId="{DF0C5C71-B38C-43E4-99F7-0867B78C8726}" type="presOf" srcId="{60F8B13B-F928-4DA3-B0CF-A5A787BDEDD7}" destId="{ADBCE120-D7DC-473B-81C0-3E858FBD920C}" srcOrd="0" destOrd="0" presId="urn:microsoft.com/office/officeart/2018/2/layout/IconVerticalSolidList"/>
    <dgm:cxn modelId="{B95987A9-006D-42D0-89C6-CA31979684D7}" type="presOf" srcId="{3738C2B5-71BF-4000-BE42-D701CEA15D25}" destId="{4B7779ED-F793-4640-87D2-1C7B97FBE122}" srcOrd="0" destOrd="0" presId="urn:microsoft.com/office/officeart/2018/2/layout/IconVerticalSolidList"/>
    <dgm:cxn modelId="{4238B1DA-4F5C-4A82-A413-BD328DE9FFBD}" type="presOf" srcId="{85BED22C-03EE-4955-B861-275FA46B5940}" destId="{AB6E7952-AE43-41B3-B5F8-9D007209A67B}" srcOrd="0" destOrd="0" presId="urn:microsoft.com/office/officeart/2018/2/layout/IconVerticalSolidList"/>
    <dgm:cxn modelId="{A78DE5DF-919F-474C-8A5D-1FE48970571B}" type="presOf" srcId="{864EB7C4-38A6-45EC-8725-80DD8B78B7B7}" destId="{1C7F2352-1E06-4C8B-9325-7D20D01B2247}" srcOrd="0" destOrd="0" presId="urn:microsoft.com/office/officeart/2018/2/layout/IconVerticalSolidList"/>
    <dgm:cxn modelId="{E06072E2-8434-4390-B40C-24C645F3282C}" srcId="{60F8B13B-F928-4DA3-B0CF-A5A787BDEDD7}" destId="{85BED22C-03EE-4955-B861-275FA46B5940}" srcOrd="0" destOrd="0" parTransId="{46AD9D46-77A4-49E4-BCC5-98B54E8B73FD}" sibTransId="{AFEAA1B9-BC7D-4CA3-B160-212767D32AD5}"/>
    <dgm:cxn modelId="{07D6AD4E-0773-4CEB-B683-A357774FDACA}" type="presParOf" srcId="{ADBCE120-D7DC-473B-81C0-3E858FBD920C}" destId="{28B0D7DA-FFD0-4670-AC17-2F4D48AFB542}" srcOrd="0" destOrd="0" presId="urn:microsoft.com/office/officeart/2018/2/layout/IconVerticalSolidList"/>
    <dgm:cxn modelId="{3CB188E1-9B5F-464B-AD8B-F1B3F95E0A02}" type="presParOf" srcId="{28B0D7DA-FFD0-4670-AC17-2F4D48AFB542}" destId="{F36F8E8D-532B-44A5-BA8D-8E02059A01A5}" srcOrd="0" destOrd="0" presId="urn:microsoft.com/office/officeart/2018/2/layout/IconVerticalSolidList"/>
    <dgm:cxn modelId="{EDE6F1CF-4C20-40EC-9B35-86FF8DA14809}" type="presParOf" srcId="{28B0D7DA-FFD0-4670-AC17-2F4D48AFB542}" destId="{C67D80CB-87EF-4A62-B18A-77D098F6F35F}" srcOrd="1" destOrd="0" presId="urn:microsoft.com/office/officeart/2018/2/layout/IconVerticalSolidList"/>
    <dgm:cxn modelId="{6D48452F-977B-4697-9B20-EF569CB64832}" type="presParOf" srcId="{28B0D7DA-FFD0-4670-AC17-2F4D48AFB542}" destId="{CCF10915-5A6F-45EF-A4C8-61F8EE107696}" srcOrd="2" destOrd="0" presId="urn:microsoft.com/office/officeart/2018/2/layout/IconVerticalSolidList"/>
    <dgm:cxn modelId="{21F5AADE-80F5-4086-9F0B-93B420F8E502}" type="presParOf" srcId="{28B0D7DA-FFD0-4670-AC17-2F4D48AFB542}" destId="{AB6E7952-AE43-41B3-B5F8-9D007209A67B}" srcOrd="3" destOrd="0" presId="urn:microsoft.com/office/officeart/2018/2/layout/IconVerticalSolidList"/>
    <dgm:cxn modelId="{7E98B354-3CBF-4977-92DE-F2E41FE80ED2}" type="presParOf" srcId="{ADBCE120-D7DC-473B-81C0-3E858FBD920C}" destId="{25DE5345-BBC4-46E1-B80B-087C4EF870C5}" srcOrd="1" destOrd="0" presId="urn:microsoft.com/office/officeart/2018/2/layout/IconVerticalSolidList"/>
    <dgm:cxn modelId="{2961D7D5-F96C-4310-8AB6-F2B3D3EE014F}" type="presParOf" srcId="{ADBCE120-D7DC-473B-81C0-3E858FBD920C}" destId="{AB7393C8-1D6D-40B2-8B0E-74CD21ACA588}" srcOrd="2" destOrd="0" presId="urn:microsoft.com/office/officeart/2018/2/layout/IconVerticalSolidList"/>
    <dgm:cxn modelId="{B90B216E-07C0-4929-982F-0B0BE7933A46}" type="presParOf" srcId="{AB7393C8-1D6D-40B2-8B0E-74CD21ACA588}" destId="{0B9038CB-203F-40A9-94C3-5DCE9483688C}" srcOrd="0" destOrd="0" presId="urn:microsoft.com/office/officeart/2018/2/layout/IconVerticalSolidList"/>
    <dgm:cxn modelId="{D4E6CE3C-B69C-4B25-9376-76E30E954F1F}" type="presParOf" srcId="{AB7393C8-1D6D-40B2-8B0E-74CD21ACA588}" destId="{D3DFCC3E-70E4-4700-A5BF-88EFA526D300}" srcOrd="1" destOrd="0" presId="urn:microsoft.com/office/officeart/2018/2/layout/IconVerticalSolidList"/>
    <dgm:cxn modelId="{DA0B8177-3E1A-46B0-973B-D53DE29256BA}" type="presParOf" srcId="{AB7393C8-1D6D-40B2-8B0E-74CD21ACA588}" destId="{4145BAAB-970F-4F4B-B9D4-81AF5E764CAD}" srcOrd="2" destOrd="0" presId="urn:microsoft.com/office/officeart/2018/2/layout/IconVerticalSolidList"/>
    <dgm:cxn modelId="{F234E593-6052-4AB4-8606-60369E722CE1}" type="presParOf" srcId="{AB7393C8-1D6D-40B2-8B0E-74CD21ACA588}" destId="{4B7779ED-F793-4640-87D2-1C7B97FBE122}" srcOrd="3" destOrd="0" presId="urn:microsoft.com/office/officeart/2018/2/layout/IconVerticalSolidList"/>
    <dgm:cxn modelId="{D03D357A-6074-49CB-8D26-7F5DC960967F}" type="presParOf" srcId="{ADBCE120-D7DC-473B-81C0-3E858FBD920C}" destId="{1A9807E5-B4FE-4A9A-AAED-EA915DFC5144}" srcOrd="3" destOrd="0" presId="urn:microsoft.com/office/officeart/2018/2/layout/IconVerticalSolidList"/>
    <dgm:cxn modelId="{611AEC40-756D-40A6-A503-39C25ACCDD0B}" type="presParOf" srcId="{ADBCE120-D7DC-473B-81C0-3E858FBD920C}" destId="{DFA7C2FE-8B22-4930-A254-B6D752D04175}" srcOrd="4" destOrd="0" presId="urn:microsoft.com/office/officeart/2018/2/layout/IconVerticalSolidList"/>
    <dgm:cxn modelId="{C2A0B487-8B72-44C4-8744-88CE8433E10E}" type="presParOf" srcId="{DFA7C2FE-8B22-4930-A254-B6D752D04175}" destId="{6C2F9997-4A1D-49F1-8D7A-A7A4C6D47369}" srcOrd="0" destOrd="0" presId="urn:microsoft.com/office/officeart/2018/2/layout/IconVerticalSolidList"/>
    <dgm:cxn modelId="{0FBB019C-BF61-4AE0-AA66-04A7C66E0425}" type="presParOf" srcId="{DFA7C2FE-8B22-4930-A254-B6D752D04175}" destId="{1BF47DC5-C468-44A8-9B51-73B287114107}" srcOrd="1" destOrd="0" presId="urn:microsoft.com/office/officeart/2018/2/layout/IconVerticalSolidList"/>
    <dgm:cxn modelId="{A511D082-A858-4EEF-B528-C0E0DD960128}" type="presParOf" srcId="{DFA7C2FE-8B22-4930-A254-B6D752D04175}" destId="{113FEE7B-B073-4169-BD48-3CE1C06CCAF3}" srcOrd="2" destOrd="0" presId="urn:microsoft.com/office/officeart/2018/2/layout/IconVerticalSolidList"/>
    <dgm:cxn modelId="{06FD1875-9338-49BC-B4ED-0437D810130E}" type="presParOf" srcId="{DFA7C2FE-8B22-4930-A254-B6D752D04175}" destId="{85C0DCD8-5251-489B-B2B9-E552696A9138}" srcOrd="3" destOrd="0" presId="urn:microsoft.com/office/officeart/2018/2/layout/IconVerticalSolidList"/>
    <dgm:cxn modelId="{162AE37D-6E33-4343-950C-56C52BC174A2}" type="presParOf" srcId="{ADBCE120-D7DC-473B-81C0-3E858FBD920C}" destId="{31812343-2D01-44CB-AD01-11B77EA7FA23}" srcOrd="5" destOrd="0" presId="urn:microsoft.com/office/officeart/2018/2/layout/IconVerticalSolidList"/>
    <dgm:cxn modelId="{ED8C5F31-8F97-47D0-AB23-B43F91F41F57}" type="presParOf" srcId="{ADBCE120-D7DC-473B-81C0-3E858FBD920C}" destId="{630AAB61-282E-4D19-90A6-D4BD9A2D30B5}" srcOrd="6" destOrd="0" presId="urn:microsoft.com/office/officeart/2018/2/layout/IconVerticalSolidList"/>
    <dgm:cxn modelId="{18E135D1-B052-4D0D-A783-F92CBF43E3BD}" type="presParOf" srcId="{630AAB61-282E-4D19-90A6-D4BD9A2D30B5}" destId="{EFFFD161-418B-4DF4-8133-458808843B27}" srcOrd="0" destOrd="0" presId="urn:microsoft.com/office/officeart/2018/2/layout/IconVerticalSolidList"/>
    <dgm:cxn modelId="{2CE73DC4-B0FF-4D60-A72D-82312DAC5E1B}" type="presParOf" srcId="{630AAB61-282E-4D19-90A6-D4BD9A2D30B5}" destId="{DE222E6C-F74A-4B97-8B9B-50EF3BE0CE6D}" srcOrd="1" destOrd="0" presId="urn:microsoft.com/office/officeart/2018/2/layout/IconVerticalSolidList"/>
    <dgm:cxn modelId="{3B9E0CC5-5394-4507-861D-F858F1E3A0F3}" type="presParOf" srcId="{630AAB61-282E-4D19-90A6-D4BD9A2D30B5}" destId="{C37C259A-2EBC-4578-B61F-31A0FEF633D0}" srcOrd="2" destOrd="0" presId="urn:microsoft.com/office/officeart/2018/2/layout/IconVerticalSolidList"/>
    <dgm:cxn modelId="{216FED0A-F811-4B0F-AE8D-9B0FB2023E2D}" type="presParOf" srcId="{630AAB61-282E-4D19-90A6-D4BD9A2D30B5}" destId="{1C7F2352-1E06-4C8B-9325-7D20D01B224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92660E-7BD9-412D-BE0B-E42408B8E36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5BE9EC7-C11E-4ACE-847E-829931303646}">
      <dgm:prSet custT="1"/>
      <dgm:spPr/>
      <dgm:t>
        <a:bodyPr/>
        <a:lstStyle/>
        <a:p>
          <a:r>
            <a:rPr lang="en-GB" sz="2800"/>
            <a:t>Train technicians to repair biomedical equipment </a:t>
          </a:r>
          <a:endParaRPr lang="en-US" sz="2800"/>
        </a:p>
      </dgm:t>
    </dgm:pt>
    <dgm:pt modelId="{DFC2417E-2415-41A7-AD75-79FE36BD9584}" type="parTrans" cxnId="{C5FA3E08-E65C-4A36-B2BC-DAD670B0D274}">
      <dgm:prSet/>
      <dgm:spPr/>
      <dgm:t>
        <a:bodyPr/>
        <a:lstStyle/>
        <a:p>
          <a:endParaRPr lang="en-US"/>
        </a:p>
      </dgm:t>
    </dgm:pt>
    <dgm:pt modelId="{B36C96CA-BF9F-4C77-A1A0-8D05C69B83AB}" type="sibTrans" cxnId="{C5FA3E08-E65C-4A36-B2BC-DAD670B0D274}">
      <dgm:prSet/>
      <dgm:spPr/>
      <dgm:t>
        <a:bodyPr/>
        <a:lstStyle/>
        <a:p>
          <a:endParaRPr lang="en-US"/>
        </a:p>
      </dgm:t>
    </dgm:pt>
    <dgm:pt modelId="{54F25F7B-7F1F-41DA-A1CB-A26E7D60A829}">
      <dgm:prSet custT="1"/>
      <dgm:spPr/>
      <dgm:t>
        <a:bodyPr/>
        <a:lstStyle/>
        <a:p>
          <a:r>
            <a:rPr lang="en-GB" sz="2800" dirty="0"/>
            <a:t>Train regional and district council officials on MPDSR </a:t>
          </a:r>
          <a:endParaRPr lang="en-US" sz="2800" dirty="0"/>
        </a:p>
      </dgm:t>
    </dgm:pt>
    <dgm:pt modelId="{4BE948F1-31D8-4326-8614-3DD3AF81EF3D}" type="parTrans" cxnId="{8FEF3F6B-5EF7-475C-83B6-ABAB64CFCF20}">
      <dgm:prSet/>
      <dgm:spPr/>
      <dgm:t>
        <a:bodyPr/>
        <a:lstStyle/>
        <a:p>
          <a:endParaRPr lang="en-US"/>
        </a:p>
      </dgm:t>
    </dgm:pt>
    <dgm:pt modelId="{3BE1635B-A50D-45A4-92A6-89C55262D278}" type="sibTrans" cxnId="{8FEF3F6B-5EF7-475C-83B6-ABAB64CFCF20}">
      <dgm:prSet/>
      <dgm:spPr/>
      <dgm:t>
        <a:bodyPr/>
        <a:lstStyle/>
        <a:p>
          <a:endParaRPr lang="en-US"/>
        </a:p>
      </dgm:t>
    </dgm:pt>
    <dgm:pt modelId="{891FFB64-0D30-4305-88B6-7184A59649BC}">
      <dgm:prSet custT="1"/>
      <dgm:spPr/>
      <dgm:t>
        <a:bodyPr/>
        <a:lstStyle/>
        <a:p>
          <a:r>
            <a:rPr lang="en-GB" sz="2800"/>
            <a:t>Strengthen accountability for good-quality service delivery</a:t>
          </a:r>
          <a:endParaRPr lang="en-US" sz="2800"/>
        </a:p>
      </dgm:t>
    </dgm:pt>
    <dgm:pt modelId="{F10A8511-D302-4795-BCE7-D37EAEB41429}" type="parTrans" cxnId="{A120EFD3-B100-4BBE-9F46-BABF1B66C3DE}">
      <dgm:prSet/>
      <dgm:spPr/>
      <dgm:t>
        <a:bodyPr/>
        <a:lstStyle/>
        <a:p>
          <a:endParaRPr lang="en-US"/>
        </a:p>
      </dgm:t>
    </dgm:pt>
    <dgm:pt modelId="{94120758-21D1-41AF-A810-406A295AF838}" type="sibTrans" cxnId="{A120EFD3-B100-4BBE-9F46-BABF1B66C3DE}">
      <dgm:prSet/>
      <dgm:spPr/>
      <dgm:t>
        <a:bodyPr/>
        <a:lstStyle/>
        <a:p>
          <a:endParaRPr lang="en-US"/>
        </a:p>
      </dgm:t>
    </dgm:pt>
    <dgm:pt modelId="{CB846EDD-7B8F-4ADD-B4FC-08E386D81499}">
      <dgm:prSet custT="1"/>
      <dgm:spPr/>
      <dgm:t>
        <a:bodyPr/>
        <a:lstStyle/>
        <a:p>
          <a:r>
            <a:rPr lang="en-GB" sz="2800" dirty="0"/>
            <a:t>Identify and support national level champions </a:t>
          </a:r>
          <a:endParaRPr lang="en-US" sz="2800" dirty="0"/>
        </a:p>
      </dgm:t>
    </dgm:pt>
    <dgm:pt modelId="{A24A62F9-F2B6-494F-A4F1-DD5F319750D9}" type="parTrans" cxnId="{37A3ACD4-0ECC-4C48-A436-6E56CF83A727}">
      <dgm:prSet/>
      <dgm:spPr/>
      <dgm:t>
        <a:bodyPr/>
        <a:lstStyle/>
        <a:p>
          <a:endParaRPr lang="en-US"/>
        </a:p>
      </dgm:t>
    </dgm:pt>
    <dgm:pt modelId="{527FAE9F-2B14-40CE-8E3A-10858409D9C4}" type="sibTrans" cxnId="{37A3ACD4-0ECC-4C48-A436-6E56CF83A727}">
      <dgm:prSet/>
      <dgm:spPr/>
      <dgm:t>
        <a:bodyPr/>
        <a:lstStyle/>
        <a:p>
          <a:endParaRPr lang="en-US"/>
        </a:p>
      </dgm:t>
    </dgm:pt>
    <dgm:pt modelId="{BF2E46D0-66FC-4A8D-B42B-57975632510E}" type="pres">
      <dgm:prSet presAssocID="{A792660E-7BD9-412D-BE0B-E42408B8E362}" presName="root" presStyleCnt="0">
        <dgm:presLayoutVars>
          <dgm:dir/>
          <dgm:resizeHandles val="exact"/>
        </dgm:presLayoutVars>
      </dgm:prSet>
      <dgm:spPr/>
    </dgm:pt>
    <dgm:pt modelId="{25FE8B22-3987-4CE9-9D12-C14947A459DE}" type="pres">
      <dgm:prSet presAssocID="{15BE9EC7-C11E-4ACE-847E-829931303646}" presName="compNode" presStyleCnt="0"/>
      <dgm:spPr/>
    </dgm:pt>
    <dgm:pt modelId="{F1345073-B394-4C1D-B102-5F8DD24E15BE}" type="pres">
      <dgm:prSet presAssocID="{15BE9EC7-C11E-4ACE-847E-829931303646}" presName="bgRect" presStyleLbl="bgShp" presStyleIdx="0" presStyleCnt="4"/>
      <dgm:spPr/>
    </dgm:pt>
    <dgm:pt modelId="{7A8A9431-6952-4A48-946A-83EAE5EE0EB7}" type="pres">
      <dgm:prSet presAssocID="{15BE9EC7-C11E-4ACE-847E-82993130364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ls"/>
        </a:ext>
      </dgm:extLst>
    </dgm:pt>
    <dgm:pt modelId="{47F917F4-6AE9-4EAB-99B2-4B6D29E1919A}" type="pres">
      <dgm:prSet presAssocID="{15BE9EC7-C11E-4ACE-847E-829931303646}" presName="spaceRect" presStyleCnt="0"/>
      <dgm:spPr/>
    </dgm:pt>
    <dgm:pt modelId="{9187EB77-37E6-40B5-8E75-E8AD4ACA8955}" type="pres">
      <dgm:prSet presAssocID="{15BE9EC7-C11E-4ACE-847E-829931303646}" presName="parTx" presStyleLbl="revTx" presStyleIdx="0" presStyleCnt="4">
        <dgm:presLayoutVars>
          <dgm:chMax val="0"/>
          <dgm:chPref val="0"/>
        </dgm:presLayoutVars>
      </dgm:prSet>
      <dgm:spPr/>
    </dgm:pt>
    <dgm:pt modelId="{A8ED8B48-3869-496F-8EB5-7C6DEBCBD80C}" type="pres">
      <dgm:prSet presAssocID="{B36C96CA-BF9F-4C77-A1A0-8D05C69B83AB}" presName="sibTrans" presStyleCnt="0"/>
      <dgm:spPr/>
    </dgm:pt>
    <dgm:pt modelId="{7115C7DA-C4C0-415C-AAC3-680A5F738A99}" type="pres">
      <dgm:prSet presAssocID="{54F25F7B-7F1F-41DA-A1CB-A26E7D60A829}" presName="compNode" presStyleCnt="0"/>
      <dgm:spPr/>
    </dgm:pt>
    <dgm:pt modelId="{481B4939-0C74-45EF-8365-2CD59E2690DD}" type="pres">
      <dgm:prSet presAssocID="{54F25F7B-7F1F-41DA-A1CB-A26E7D60A829}" presName="bgRect" presStyleLbl="bgShp" presStyleIdx="1" presStyleCnt="4"/>
      <dgm:spPr/>
    </dgm:pt>
    <dgm:pt modelId="{8A2FAA93-93DD-48F9-ABF6-74990A9CAA5B}" type="pres">
      <dgm:prSet presAssocID="{54F25F7B-7F1F-41DA-A1CB-A26E7D60A82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ain"/>
        </a:ext>
      </dgm:extLst>
    </dgm:pt>
    <dgm:pt modelId="{077ACB24-EE92-443B-8F47-7BBD3581869A}" type="pres">
      <dgm:prSet presAssocID="{54F25F7B-7F1F-41DA-A1CB-A26E7D60A829}" presName="spaceRect" presStyleCnt="0"/>
      <dgm:spPr/>
    </dgm:pt>
    <dgm:pt modelId="{DFF0745B-ADD1-4EB0-8863-4E2DCDFB72DE}" type="pres">
      <dgm:prSet presAssocID="{54F25F7B-7F1F-41DA-A1CB-A26E7D60A829}" presName="parTx" presStyleLbl="revTx" presStyleIdx="1" presStyleCnt="4">
        <dgm:presLayoutVars>
          <dgm:chMax val="0"/>
          <dgm:chPref val="0"/>
        </dgm:presLayoutVars>
      </dgm:prSet>
      <dgm:spPr/>
    </dgm:pt>
    <dgm:pt modelId="{77755903-9F90-4B1B-9FAF-755785E710C5}" type="pres">
      <dgm:prSet presAssocID="{3BE1635B-A50D-45A4-92A6-89C55262D278}" presName="sibTrans" presStyleCnt="0"/>
      <dgm:spPr/>
    </dgm:pt>
    <dgm:pt modelId="{25E8E55E-2DF1-4B82-AA69-A7ACC940F8D4}" type="pres">
      <dgm:prSet presAssocID="{891FFB64-0D30-4305-88B6-7184A59649BC}" presName="compNode" presStyleCnt="0"/>
      <dgm:spPr/>
    </dgm:pt>
    <dgm:pt modelId="{B502837E-FBB0-44FF-BEAE-61CFED61253E}" type="pres">
      <dgm:prSet presAssocID="{891FFB64-0D30-4305-88B6-7184A59649BC}" presName="bgRect" presStyleLbl="bgShp" presStyleIdx="2" presStyleCnt="4"/>
      <dgm:spPr/>
    </dgm:pt>
    <dgm:pt modelId="{08A27502-ADE6-40A2-BC59-BA1D30FE2D26}" type="pres">
      <dgm:prSet presAssocID="{891FFB64-0D30-4305-88B6-7184A59649B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A4F47871-BA4A-4F9E-ABD5-ECB5D51C9122}" type="pres">
      <dgm:prSet presAssocID="{891FFB64-0D30-4305-88B6-7184A59649BC}" presName="spaceRect" presStyleCnt="0"/>
      <dgm:spPr/>
    </dgm:pt>
    <dgm:pt modelId="{C93A7CDD-3B6C-4504-BDA5-EC428011D472}" type="pres">
      <dgm:prSet presAssocID="{891FFB64-0D30-4305-88B6-7184A59649BC}" presName="parTx" presStyleLbl="revTx" presStyleIdx="2" presStyleCnt="4">
        <dgm:presLayoutVars>
          <dgm:chMax val="0"/>
          <dgm:chPref val="0"/>
        </dgm:presLayoutVars>
      </dgm:prSet>
      <dgm:spPr/>
    </dgm:pt>
    <dgm:pt modelId="{3E7CE7B5-A483-4D9D-8CB1-8AC1A76E6B9B}" type="pres">
      <dgm:prSet presAssocID="{94120758-21D1-41AF-A810-406A295AF838}" presName="sibTrans" presStyleCnt="0"/>
      <dgm:spPr/>
    </dgm:pt>
    <dgm:pt modelId="{114C20C4-0B76-49C1-85C0-7F508928F83B}" type="pres">
      <dgm:prSet presAssocID="{CB846EDD-7B8F-4ADD-B4FC-08E386D81499}" presName="compNode" presStyleCnt="0"/>
      <dgm:spPr/>
    </dgm:pt>
    <dgm:pt modelId="{69F8050C-94D2-4E7E-9D7B-783A7493493E}" type="pres">
      <dgm:prSet presAssocID="{CB846EDD-7B8F-4ADD-B4FC-08E386D81499}" presName="bgRect" presStyleLbl="bgShp" presStyleIdx="3" presStyleCnt="4"/>
      <dgm:spPr/>
    </dgm:pt>
    <dgm:pt modelId="{7142AECA-1340-476D-BBC2-4B8BE67A2698}" type="pres">
      <dgm:prSet presAssocID="{CB846EDD-7B8F-4ADD-B4FC-08E386D8149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ick"/>
        </a:ext>
      </dgm:extLst>
    </dgm:pt>
    <dgm:pt modelId="{A363AF2D-41E6-438B-A9D5-ED1763DCC069}" type="pres">
      <dgm:prSet presAssocID="{CB846EDD-7B8F-4ADD-B4FC-08E386D81499}" presName="spaceRect" presStyleCnt="0"/>
      <dgm:spPr/>
    </dgm:pt>
    <dgm:pt modelId="{55629B21-7BAD-4171-B27D-13012C54E9A4}" type="pres">
      <dgm:prSet presAssocID="{CB846EDD-7B8F-4ADD-B4FC-08E386D81499}" presName="parTx" presStyleLbl="revTx" presStyleIdx="3" presStyleCnt="4">
        <dgm:presLayoutVars>
          <dgm:chMax val="0"/>
          <dgm:chPref val="0"/>
        </dgm:presLayoutVars>
      </dgm:prSet>
      <dgm:spPr/>
    </dgm:pt>
  </dgm:ptLst>
  <dgm:cxnLst>
    <dgm:cxn modelId="{C5FA3E08-E65C-4A36-B2BC-DAD670B0D274}" srcId="{A792660E-7BD9-412D-BE0B-E42408B8E362}" destId="{15BE9EC7-C11E-4ACE-847E-829931303646}" srcOrd="0" destOrd="0" parTransId="{DFC2417E-2415-41A7-AD75-79FE36BD9584}" sibTransId="{B36C96CA-BF9F-4C77-A1A0-8D05C69B83AB}"/>
    <dgm:cxn modelId="{8A20490F-1AF4-4682-A902-01B3E8C28C5E}" type="presOf" srcId="{15BE9EC7-C11E-4ACE-847E-829931303646}" destId="{9187EB77-37E6-40B5-8E75-E8AD4ACA8955}" srcOrd="0" destOrd="0" presId="urn:microsoft.com/office/officeart/2018/2/layout/IconVerticalSolidList"/>
    <dgm:cxn modelId="{1CAE5B0F-DD34-45BB-AB16-E87D1C5AD406}" type="presOf" srcId="{54F25F7B-7F1F-41DA-A1CB-A26E7D60A829}" destId="{DFF0745B-ADD1-4EB0-8863-4E2DCDFB72DE}" srcOrd="0" destOrd="0" presId="urn:microsoft.com/office/officeart/2018/2/layout/IconVerticalSolidList"/>
    <dgm:cxn modelId="{FD79B062-24B6-4B54-9D47-DCEC13E7F85D}" type="presOf" srcId="{891FFB64-0D30-4305-88B6-7184A59649BC}" destId="{C93A7CDD-3B6C-4504-BDA5-EC428011D472}" srcOrd="0" destOrd="0" presId="urn:microsoft.com/office/officeart/2018/2/layout/IconVerticalSolidList"/>
    <dgm:cxn modelId="{8FEF3F6B-5EF7-475C-83B6-ABAB64CFCF20}" srcId="{A792660E-7BD9-412D-BE0B-E42408B8E362}" destId="{54F25F7B-7F1F-41DA-A1CB-A26E7D60A829}" srcOrd="1" destOrd="0" parTransId="{4BE948F1-31D8-4326-8614-3DD3AF81EF3D}" sibTransId="{3BE1635B-A50D-45A4-92A6-89C55262D278}"/>
    <dgm:cxn modelId="{AD8AF579-977B-410F-9AB0-D9453719A5DC}" type="presOf" srcId="{CB846EDD-7B8F-4ADD-B4FC-08E386D81499}" destId="{55629B21-7BAD-4171-B27D-13012C54E9A4}" srcOrd="0" destOrd="0" presId="urn:microsoft.com/office/officeart/2018/2/layout/IconVerticalSolidList"/>
    <dgm:cxn modelId="{F03537BB-7F67-4429-AA53-9694C69CA43F}" type="presOf" srcId="{A792660E-7BD9-412D-BE0B-E42408B8E362}" destId="{BF2E46D0-66FC-4A8D-B42B-57975632510E}" srcOrd="0" destOrd="0" presId="urn:microsoft.com/office/officeart/2018/2/layout/IconVerticalSolidList"/>
    <dgm:cxn modelId="{A120EFD3-B100-4BBE-9F46-BABF1B66C3DE}" srcId="{A792660E-7BD9-412D-BE0B-E42408B8E362}" destId="{891FFB64-0D30-4305-88B6-7184A59649BC}" srcOrd="2" destOrd="0" parTransId="{F10A8511-D302-4795-BCE7-D37EAEB41429}" sibTransId="{94120758-21D1-41AF-A810-406A295AF838}"/>
    <dgm:cxn modelId="{37A3ACD4-0ECC-4C48-A436-6E56CF83A727}" srcId="{A792660E-7BD9-412D-BE0B-E42408B8E362}" destId="{CB846EDD-7B8F-4ADD-B4FC-08E386D81499}" srcOrd="3" destOrd="0" parTransId="{A24A62F9-F2B6-494F-A4F1-DD5F319750D9}" sibTransId="{527FAE9F-2B14-40CE-8E3A-10858409D9C4}"/>
    <dgm:cxn modelId="{24BE0605-62A8-45C1-A32A-23AE94895A5F}" type="presParOf" srcId="{BF2E46D0-66FC-4A8D-B42B-57975632510E}" destId="{25FE8B22-3987-4CE9-9D12-C14947A459DE}" srcOrd="0" destOrd="0" presId="urn:microsoft.com/office/officeart/2018/2/layout/IconVerticalSolidList"/>
    <dgm:cxn modelId="{C3C958BC-2B83-4BC6-9856-1F5A48BD0FFE}" type="presParOf" srcId="{25FE8B22-3987-4CE9-9D12-C14947A459DE}" destId="{F1345073-B394-4C1D-B102-5F8DD24E15BE}" srcOrd="0" destOrd="0" presId="urn:microsoft.com/office/officeart/2018/2/layout/IconVerticalSolidList"/>
    <dgm:cxn modelId="{6476109E-18B9-457D-9F8E-33C6470CB860}" type="presParOf" srcId="{25FE8B22-3987-4CE9-9D12-C14947A459DE}" destId="{7A8A9431-6952-4A48-946A-83EAE5EE0EB7}" srcOrd="1" destOrd="0" presId="urn:microsoft.com/office/officeart/2018/2/layout/IconVerticalSolidList"/>
    <dgm:cxn modelId="{FEA61943-C98E-4A9A-B8AB-D4A7F9A7BAC0}" type="presParOf" srcId="{25FE8B22-3987-4CE9-9D12-C14947A459DE}" destId="{47F917F4-6AE9-4EAB-99B2-4B6D29E1919A}" srcOrd="2" destOrd="0" presId="urn:microsoft.com/office/officeart/2018/2/layout/IconVerticalSolidList"/>
    <dgm:cxn modelId="{CD667284-D52A-4D55-94CD-19AD1F38EE55}" type="presParOf" srcId="{25FE8B22-3987-4CE9-9D12-C14947A459DE}" destId="{9187EB77-37E6-40B5-8E75-E8AD4ACA8955}" srcOrd="3" destOrd="0" presId="urn:microsoft.com/office/officeart/2018/2/layout/IconVerticalSolidList"/>
    <dgm:cxn modelId="{E3B60F13-0AE4-49C8-96AB-A4CB387CA0EB}" type="presParOf" srcId="{BF2E46D0-66FC-4A8D-B42B-57975632510E}" destId="{A8ED8B48-3869-496F-8EB5-7C6DEBCBD80C}" srcOrd="1" destOrd="0" presId="urn:microsoft.com/office/officeart/2018/2/layout/IconVerticalSolidList"/>
    <dgm:cxn modelId="{7ED45B41-18CA-4CF3-9EBF-0B8E1E43CBFD}" type="presParOf" srcId="{BF2E46D0-66FC-4A8D-B42B-57975632510E}" destId="{7115C7DA-C4C0-415C-AAC3-680A5F738A99}" srcOrd="2" destOrd="0" presId="urn:microsoft.com/office/officeart/2018/2/layout/IconVerticalSolidList"/>
    <dgm:cxn modelId="{7B279132-06C2-4F3D-A4E4-9E4EBDDF98E3}" type="presParOf" srcId="{7115C7DA-C4C0-415C-AAC3-680A5F738A99}" destId="{481B4939-0C74-45EF-8365-2CD59E2690DD}" srcOrd="0" destOrd="0" presId="urn:microsoft.com/office/officeart/2018/2/layout/IconVerticalSolidList"/>
    <dgm:cxn modelId="{D4942463-16FA-4645-B27C-F091EEB8FCDE}" type="presParOf" srcId="{7115C7DA-C4C0-415C-AAC3-680A5F738A99}" destId="{8A2FAA93-93DD-48F9-ABF6-74990A9CAA5B}" srcOrd="1" destOrd="0" presId="urn:microsoft.com/office/officeart/2018/2/layout/IconVerticalSolidList"/>
    <dgm:cxn modelId="{8D774020-36B8-4E1C-B6FF-6A921BB6FF4D}" type="presParOf" srcId="{7115C7DA-C4C0-415C-AAC3-680A5F738A99}" destId="{077ACB24-EE92-443B-8F47-7BBD3581869A}" srcOrd="2" destOrd="0" presId="urn:microsoft.com/office/officeart/2018/2/layout/IconVerticalSolidList"/>
    <dgm:cxn modelId="{DB0F28EF-B905-425A-9BAD-53AB10666868}" type="presParOf" srcId="{7115C7DA-C4C0-415C-AAC3-680A5F738A99}" destId="{DFF0745B-ADD1-4EB0-8863-4E2DCDFB72DE}" srcOrd="3" destOrd="0" presId="urn:microsoft.com/office/officeart/2018/2/layout/IconVerticalSolidList"/>
    <dgm:cxn modelId="{1526227F-A10E-49AC-8F83-12CD8C7D6124}" type="presParOf" srcId="{BF2E46D0-66FC-4A8D-B42B-57975632510E}" destId="{77755903-9F90-4B1B-9FAF-755785E710C5}" srcOrd="3" destOrd="0" presId="urn:microsoft.com/office/officeart/2018/2/layout/IconVerticalSolidList"/>
    <dgm:cxn modelId="{4A5AC356-25A5-47C7-B551-B674FE826BBC}" type="presParOf" srcId="{BF2E46D0-66FC-4A8D-B42B-57975632510E}" destId="{25E8E55E-2DF1-4B82-AA69-A7ACC940F8D4}" srcOrd="4" destOrd="0" presId="urn:microsoft.com/office/officeart/2018/2/layout/IconVerticalSolidList"/>
    <dgm:cxn modelId="{3CBD8E87-98AF-4859-B195-D0B18071B1D7}" type="presParOf" srcId="{25E8E55E-2DF1-4B82-AA69-A7ACC940F8D4}" destId="{B502837E-FBB0-44FF-BEAE-61CFED61253E}" srcOrd="0" destOrd="0" presId="urn:microsoft.com/office/officeart/2018/2/layout/IconVerticalSolidList"/>
    <dgm:cxn modelId="{9CA060FA-FA6A-4AFA-8CF7-9B049F349A3D}" type="presParOf" srcId="{25E8E55E-2DF1-4B82-AA69-A7ACC940F8D4}" destId="{08A27502-ADE6-40A2-BC59-BA1D30FE2D26}" srcOrd="1" destOrd="0" presId="urn:microsoft.com/office/officeart/2018/2/layout/IconVerticalSolidList"/>
    <dgm:cxn modelId="{274190CC-C822-4970-8553-7E069DB0C72F}" type="presParOf" srcId="{25E8E55E-2DF1-4B82-AA69-A7ACC940F8D4}" destId="{A4F47871-BA4A-4F9E-ABD5-ECB5D51C9122}" srcOrd="2" destOrd="0" presId="urn:microsoft.com/office/officeart/2018/2/layout/IconVerticalSolidList"/>
    <dgm:cxn modelId="{6EDC95BA-4673-496C-A9BC-FBBDEB7EA771}" type="presParOf" srcId="{25E8E55E-2DF1-4B82-AA69-A7ACC940F8D4}" destId="{C93A7CDD-3B6C-4504-BDA5-EC428011D472}" srcOrd="3" destOrd="0" presId="urn:microsoft.com/office/officeart/2018/2/layout/IconVerticalSolidList"/>
    <dgm:cxn modelId="{FEF38ED1-F9E5-4471-9E72-431BA312FD15}" type="presParOf" srcId="{BF2E46D0-66FC-4A8D-B42B-57975632510E}" destId="{3E7CE7B5-A483-4D9D-8CB1-8AC1A76E6B9B}" srcOrd="5" destOrd="0" presId="urn:microsoft.com/office/officeart/2018/2/layout/IconVerticalSolidList"/>
    <dgm:cxn modelId="{E5D885A8-EBD2-4CAA-8517-E2E7EA7CE2AB}" type="presParOf" srcId="{BF2E46D0-66FC-4A8D-B42B-57975632510E}" destId="{114C20C4-0B76-49C1-85C0-7F508928F83B}" srcOrd="6" destOrd="0" presId="urn:microsoft.com/office/officeart/2018/2/layout/IconVerticalSolidList"/>
    <dgm:cxn modelId="{5E936B68-D7A0-4FEF-B0A4-0BA75DB13631}" type="presParOf" srcId="{114C20C4-0B76-49C1-85C0-7F508928F83B}" destId="{69F8050C-94D2-4E7E-9D7B-783A7493493E}" srcOrd="0" destOrd="0" presId="urn:microsoft.com/office/officeart/2018/2/layout/IconVerticalSolidList"/>
    <dgm:cxn modelId="{2FF43315-9662-4D47-98A1-5844BCB38A8A}" type="presParOf" srcId="{114C20C4-0B76-49C1-85C0-7F508928F83B}" destId="{7142AECA-1340-476D-BBC2-4B8BE67A2698}" srcOrd="1" destOrd="0" presId="urn:microsoft.com/office/officeart/2018/2/layout/IconVerticalSolidList"/>
    <dgm:cxn modelId="{137B7380-9133-428C-B869-B6FEAD040A96}" type="presParOf" srcId="{114C20C4-0B76-49C1-85C0-7F508928F83B}" destId="{A363AF2D-41E6-438B-A9D5-ED1763DCC069}" srcOrd="2" destOrd="0" presId="urn:microsoft.com/office/officeart/2018/2/layout/IconVerticalSolidList"/>
    <dgm:cxn modelId="{CB8C6F41-2C5D-40F4-89D0-160F6BEFF475}" type="presParOf" srcId="{114C20C4-0B76-49C1-85C0-7F508928F83B}" destId="{55629B21-7BAD-4171-B27D-13012C54E9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EECBA8-86DE-4D1E-BBE0-C945A7E92A9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0FD135C-F6D2-48C5-B0C4-E3786A185741}">
      <dgm:prSet/>
      <dgm:spPr/>
      <dgm:t>
        <a:bodyPr/>
        <a:lstStyle/>
        <a:p>
          <a:r>
            <a:rPr lang="en-GB">
              <a:solidFill>
                <a:srgbClr val="000000"/>
              </a:solidFill>
            </a:rPr>
            <a:t>Multistakeholder partnerships are critical; </a:t>
          </a:r>
          <a:endParaRPr lang="en-US">
            <a:solidFill>
              <a:srgbClr val="000000"/>
            </a:solidFill>
          </a:endParaRPr>
        </a:p>
      </dgm:t>
    </dgm:pt>
    <dgm:pt modelId="{C3635FEF-7D70-4561-8351-D8B434C6F446}" type="parTrans" cxnId="{E9B0C150-1F09-454B-AE6D-F75D8B6B52C6}">
      <dgm:prSet/>
      <dgm:spPr/>
      <dgm:t>
        <a:bodyPr/>
        <a:lstStyle/>
        <a:p>
          <a:endParaRPr lang="en-US"/>
        </a:p>
      </dgm:t>
    </dgm:pt>
    <dgm:pt modelId="{BCDAAB6A-0060-4994-9569-9C9FCB00A8E7}" type="sibTrans" cxnId="{E9B0C150-1F09-454B-AE6D-F75D8B6B52C6}">
      <dgm:prSet/>
      <dgm:spPr/>
      <dgm:t>
        <a:bodyPr/>
        <a:lstStyle/>
        <a:p>
          <a:endParaRPr lang="en-US"/>
        </a:p>
      </dgm:t>
    </dgm:pt>
    <dgm:pt modelId="{B5A5228C-FE95-46CA-AADC-B586A511583C}">
      <dgm:prSet/>
      <dgm:spPr/>
      <dgm:t>
        <a:bodyPr/>
        <a:lstStyle/>
        <a:p>
          <a:r>
            <a:rPr lang="en-GB">
              <a:solidFill>
                <a:srgbClr val="000000"/>
              </a:solidFill>
            </a:rPr>
            <a:t>Demand creation for services, while critical, must rest on a foundation of well-functioning and high-quality clinical services</a:t>
          </a:r>
          <a:endParaRPr lang="en-US">
            <a:solidFill>
              <a:srgbClr val="000000"/>
            </a:solidFill>
          </a:endParaRPr>
        </a:p>
      </dgm:t>
    </dgm:pt>
    <dgm:pt modelId="{8AD16AD2-440A-4DD9-8C4F-744D02E3BFDA}" type="parTrans" cxnId="{C3B4E81D-7E01-4E63-8DDE-58FF2EBB78CD}">
      <dgm:prSet/>
      <dgm:spPr/>
      <dgm:t>
        <a:bodyPr/>
        <a:lstStyle/>
        <a:p>
          <a:endParaRPr lang="en-US"/>
        </a:p>
      </dgm:t>
    </dgm:pt>
    <dgm:pt modelId="{644121FE-BB72-4627-99ED-6F2CC268F1DE}" type="sibTrans" cxnId="{C3B4E81D-7E01-4E63-8DDE-58FF2EBB78CD}">
      <dgm:prSet/>
      <dgm:spPr/>
      <dgm:t>
        <a:bodyPr/>
        <a:lstStyle/>
        <a:p>
          <a:endParaRPr lang="en-US"/>
        </a:p>
      </dgm:t>
    </dgm:pt>
    <dgm:pt modelId="{0F7F785C-3B45-4A4C-9D2C-C4768DEFD575}">
      <dgm:prSet/>
      <dgm:spPr/>
      <dgm:t>
        <a:bodyPr/>
        <a:lstStyle/>
        <a:p>
          <a:r>
            <a:rPr lang="en-GB" dirty="0">
              <a:solidFill>
                <a:srgbClr val="000000"/>
              </a:solidFill>
            </a:rPr>
            <a:t>It is imperative to not only collect robust monitoring and evaluation data, but to be responsive in real time to what the data reveal; and</a:t>
          </a:r>
          <a:endParaRPr lang="en-US" dirty="0">
            <a:solidFill>
              <a:srgbClr val="000000"/>
            </a:solidFill>
          </a:endParaRPr>
        </a:p>
      </dgm:t>
    </dgm:pt>
    <dgm:pt modelId="{2CEE95C2-3C0D-428C-97D0-0751D2698959}" type="parTrans" cxnId="{952131C1-0DD9-4BAB-9D90-85FD806CB9EB}">
      <dgm:prSet/>
      <dgm:spPr/>
      <dgm:t>
        <a:bodyPr/>
        <a:lstStyle/>
        <a:p>
          <a:endParaRPr lang="en-US"/>
        </a:p>
      </dgm:t>
    </dgm:pt>
    <dgm:pt modelId="{8BD6938F-FC24-4D2A-A25B-9790FEB409A5}" type="sibTrans" cxnId="{952131C1-0DD9-4BAB-9D90-85FD806CB9EB}">
      <dgm:prSet/>
      <dgm:spPr/>
      <dgm:t>
        <a:bodyPr/>
        <a:lstStyle/>
        <a:p>
          <a:endParaRPr lang="en-US"/>
        </a:p>
      </dgm:t>
    </dgm:pt>
    <dgm:pt modelId="{98510280-FFF9-4A4F-9B0D-740F2B565973}">
      <dgm:prSet/>
      <dgm:spPr/>
      <dgm:t>
        <a:bodyPr/>
        <a:lstStyle/>
        <a:p>
          <a:r>
            <a:rPr lang="en-GB">
              <a:solidFill>
                <a:srgbClr val="000000"/>
              </a:solidFill>
            </a:rPr>
            <a:t>Developing a deliberate sustainability strategy from the start is necessary. </a:t>
          </a:r>
          <a:endParaRPr lang="en-US">
            <a:solidFill>
              <a:srgbClr val="000000"/>
            </a:solidFill>
          </a:endParaRPr>
        </a:p>
      </dgm:t>
    </dgm:pt>
    <dgm:pt modelId="{9B183FE1-7069-41AD-9B3D-ECDB5ED23A23}" type="parTrans" cxnId="{42B6E412-465E-4AF1-90D0-AE1B8D981024}">
      <dgm:prSet/>
      <dgm:spPr/>
      <dgm:t>
        <a:bodyPr/>
        <a:lstStyle/>
        <a:p>
          <a:endParaRPr lang="en-US"/>
        </a:p>
      </dgm:t>
    </dgm:pt>
    <dgm:pt modelId="{1E85FFC1-3FCA-445D-8A62-72C4B1292DB2}" type="sibTrans" cxnId="{42B6E412-465E-4AF1-90D0-AE1B8D981024}">
      <dgm:prSet/>
      <dgm:spPr/>
      <dgm:t>
        <a:bodyPr/>
        <a:lstStyle/>
        <a:p>
          <a:endParaRPr lang="en-US"/>
        </a:p>
      </dgm:t>
    </dgm:pt>
    <dgm:pt modelId="{59B570A7-AAA5-48A6-BB27-86D20F4623F5}">
      <dgm:prSet/>
      <dgm:spPr/>
      <dgm:t>
        <a:bodyPr/>
        <a:lstStyle/>
        <a:p>
          <a:r>
            <a:rPr lang="en-GB" dirty="0">
              <a:solidFill>
                <a:srgbClr val="000000"/>
              </a:solidFill>
            </a:rPr>
            <a:t>Embed the Program in the existing health system, build local capacity</a:t>
          </a:r>
          <a:endParaRPr lang="en-US" dirty="0">
            <a:solidFill>
              <a:srgbClr val="000000"/>
            </a:solidFill>
          </a:endParaRPr>
        </a:p>
      </dgm:t>
    </dgm:pt>
    <dgm:pt modelId="{FF9A27CC-F837-4F79-A3F8-D720952B38FF}" type="parTrans" cxnId="{9483FB78-2BE1-4E69-B75C-785BF1A3F801}">
      <dgm:prSet/>
      <dgm:spPr/>
      <dgm:t>
        <a:bodyPr/>
        <a:lstStyle/>
        <a:p>
          <a:endParaRPr lang="en-US"/>
        </a:p>
      </dgm:t>
    </dgm:pt>
    <dgm:pt modelId="{B0F2B65A-8F59-4B16-83FE-678F8CEF63E2}" type="sibTrans" cxnId="{9483FB78-2BE1-4E69-B75C-785BF1A3F801}">
      <dgm:prSet/>
      <dgm:spPr/>
      <dgm:t>
        <a:bodyPr/>
        <a:lstStyle/>
        <a:p>
          <a:endParaRPr lang="en-US"/>
        </a:p>
      </dgm:t>
    </dgm:pt>
    <dgm:pt modelId="{232B0091-E38C-4455-AF7B-6B34949AAF58}" type="pres">
      <dgm:prSet presAssocID="{C5EECBA8-86DE-4D1E-BBE0-C945A7E92A9F}" presName="root" presStyleCnt="0">
        <dgm:presLayoutVars>
          <dgm:dir/>
          <dgm:resizeHandles val="exact"/>
        </dgm:presLayoutVars>
      </dgm:prSet>
      <dgm:spPr/>
    </dgm:pt>
    <dgm:pt modelId="{013E93A2-7D7C-4F45-BAD6-B45AF82CAA80}" type="pres">
      <dgm:prSet presAssocID="{60FD135C-F6D2-48C5-B0C4-E3786A185741}" presName="compNode" presStyleCnt="0"/>
      <dgm:spPr/>
    </dgm:pt>
    <dgm:pt modelId="{6766EC74-D43E-4F55-9216-9B2E9B217650}" type="pres">
      <dgm:prSet presAssocID="{60FD135C-F6D2-48C5-B0C4-E3786A185741}" presName="bgRect" presStyleLbl="bgShp" presStyleIdx="0" presStyleCnt="5"/>
      <dgm:spPr/>
    </dgm:pt>
    <dgm:pt modelId="{515B751C-661E-455E-8116-FF8A1D9E9FA4}" type="pres">
      <dgm:prSet presAssocID="{60FD135C-F6D2-48C5-B0C4-E3786A1857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5FD48DC8-479D-4EA7-8141-0B4A4DE6976D}" type="pres">
      <dgm:prSet presAssocID="{60FD135C-F6D2-48C5-B0C4-E3786A185741}" presName="spaceRect" presStyleCnt="0"/>
      <dgm:spPr/>
    </dgm:pt>
    <dgm:pt modelId="{A9278F38-435D-47A8-8AA9-814920C90E8C}" type="pres">
      <dgm:prSet presAssocID="{60FD135C-F6D2-48C5-B0C4-E3786A185741}" presName="parTx" presStyleLbl="revTx" presStyleIdx="0" presStyleCnt="5">
        <dgm:presLayoutVars>
          <dgm:chMax val="0"/>
          <dgm:chPref val="0"/>
        </dgm:presLayoutVars>
      </dgm:prSet>
      <dgm:spPr/>
    </dgm:pt>
    <dgm:pt modelId="{D8E97EC6-1C28-44E1-AA23-A04C4659B718}" type="pres">
      <dgm:prSet presAssocID="{BCDAAB6A-0060-4994-9569-9C9FCB00A8E7}" presName="sibTrans" presStyleCnt="0"/>
      <dgm:spPr/>
    </dgm:pt>
    <dgm:pt modelId="{7AE68C1A-77A3-41B5-9778-B5B341B1F3BA}" type="pres">
      <dgm:prSet presAssocID="{B5A5228C-FE95-46CA-AADC-B586A511583C}" presName="compNode" presStyleCnt="0"/>
      <dgm:spPr/>
    </dgm:pt>
    <dgm:pt modelId="{53A4C0EF-A351-4E1D-BC4E-E73072227680}" type="pres">
      <dgm:prSet presAssocID="{B5A5228C-FE95-46CA-AADC-B586A511583C}" presName="bgRect" presStyleLbl="bgShp" presStyleIdx="1" presStyleCnt="5"/>
      <dgm:spPr/>
    </dgm:pt>
    <dgm:pt modelId="{B8DCCDA9-EAEA-4869-9675-0FB16E5C7E11}" type="pres">
      <dgm:prSet presAssocID="{B5A5228C-FE95-46CA-AADC-B586A511583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484721B7-3AF6-4510-956B-623AD08E35C6}" type="pres">
      <dgm:prSet presAssocID="{B5A5228C-FE95-46CA-AADC-B586A511583C}" presName="spaceRect" presStyleCnt="0"/>
      <dgm:spPr/>
    </dgm:pt>
    <dgm:pt modelId="{6FA0121A-67D3-4544-9F6B-22340A8D1892}" type="pres">
      <dgm:prSet presAssocID="{B5A5228C-FE95-46CA-AADC-B586A511583C}" presName="parTx" presStyleLbl="revTx" presStyleIdx="1" presStyleCnt="5">
        <dgm:presLayoutVars>
          <dgm:chMax val="0"/>
          <dgm:chPref val="0"/>
        </dgm:presLayoutVars>
      </dgm:prSet>
      <dgm:spPr/>
    </dgm:pt>
    <dgm:pt modelId="{F9EFA9C0-4D13-4391-A171-A98F7B076875}" type="pres">
      <dgm:prSet presAssocID="{644121FE-BB72-4627-99ED-6F2CC268F1DE}" presName="sibTrans" presStyleCnt="0"/>
      <dgm:spPr/>
    </dgm:pt>
    <dgm:pt modelId="{6BBC439C-DCFC-4E11-B292-5B948107EF5F}" type="pres">
      <dgm:prSet presAssocID="{0F7F785C-3B45-4A4C-9D2C-C4768DEFD575}" presName="compNode" presStyleCnt="0"/>
      <dgm:spPr/>
    </dgm:pt>
    <dgm:pt modelId="{DD3ED149-40E8-417B-91D5-EF78D22A36D8}" type="pres">
      <dgm:prSet presAssocID="{0F7F785C-3B45-4A4C-9D2C-C4768DEFD575}" presName="bgRect" presStyleLbl="bgShp" presStyleIdx="2" presStyleCnt="5"/>
      <dgm:spPr/>
    </dgm:pt>
    <dgm:pt modelId="{5245F666-32D9-422C-8E3C-689EFD12B243}" type="pres">
      <dgm:prSet presAssocID="{0F7F785C-3B45-4A4C-9D2C-C4768DEFD57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1B7A3AD9-7EEF-44CC-A7B5-A21F14CEB2BE}" type="pres">
      <dgm:prSet presAssocID="{0F7F785C-3B45-4A4C-9D2C-C4768DEFD575}" presName="spaceRect" presStyleCnt="0"/>
      <dgm:spPr/>
    </dgm:pt>
    <dgm:pt modelId="{22AC58DF-8064-4F48-A534-2FF42C47DC17}" type="pres">
      <dgm:prSet presAssocID="{0F7F785C-3B45-4A4C-9D2C-C4768DEFD575}" presName="parTx" presStyleLbl="revTx" presStyleIdx="2" presStyleCnt="5">
        <dgm:presLayoutVars>
          <dgm:chMax val="0"/>
          <dgm:chPref val="0"/>
        </dgm:presLayoutVars>
      </dgm:prSet>
      <dgm:spPr/>
    </dgm:pt>
    <dgm:pt modelId="{74347F8D-50D2-43DB-A092-7EBAF2998362}" type="pres">
      <dgm:prSet presAssocID="{8BD6938F-FC24-4D2A-A25B-9790FEB409A5}" presName="sibTrans" presStyleCnt="0"/>
      <dgm:spPr/>
    </dgm:pt>
    <dgm:pt modelId="{97F55444-04CE-452C-803A-960ED6BCB34D}" type="pres">
      <dgm:prSet presAssocID="{98510280-FFF9-4A4F-9B0D-740F2B565973}" presName="compNode" presStyleCnt="0"/>
      <dgm:spPr/>
    </dgm:pt>
    <dgm:pt modelId="{9FCBFAA1-35C4-4381-875F-B6149876A6D0}" type="pres">
      <dgm:prSet presAssocID="{98510280-FFF9-4A4F-9B0D-740F2B565973}" presName="bgRect" presStyleLbl="bgShp" presStyleIdx="3" presStyleCnt="5"/>
      <dgm:spPr/>
    </dgm:pt>
    <dgm:pt modelId="{95B47E81-F288-4DCD-BE0F-407F85809091}" type="pres">
      <dgm:prSet presAssocID="{98510280-FFF9-4A4F-9B0D-740F2B56597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nt"/>
        </a:ext>
      </dgm:extLst>
    </dgm:pt>
    <dgm:pt modelId="{1012F7A9-E263-47E9-A90C-4CD5A76DBE42}" type="pres">
      <dgm:prSet presAssocID="{98510280-FFF9-4A4F-9B0D-740F2B565973}" presName="spaceRect" presStyleCnt="0"/>
      <dgm:spPr/>
    </dgm:pt>
    <dgm:pt modelId="{0384C43E-3B35-44B4-A576-D40B8B22B042}" type="pres">
      <dgm:prSet presAssocID="{98510280-FFF9-4A4F-9B0D-740F2B565973}" presName="parTx" presStyleLbl="revTx" presStyleIdx="3" presStyleCnt="5">
        <dgm:presLayoutVars>
          <dgm:chMax val="0"/>
          <dgm:chPref val="0"/>
        </dgm:presLayoutVars>
      </dgm:prSet>
      <dgm:spPr/>
    </dgm:pt>
    <dgm:pt modelId="{F2C5B23B-9D9B-4E1E-8612-31CD69E85BA5}" type="pres">
      <dgm:prSet presAssocID="{1E85FFC1-3FCA-445D-8A62-72C4B1292DB2}" presName="sibTrans" presStyleCnt="0"/>
      <dgm:spPr/>
    </dgm:pt>
    <dgm:pt modelId="{B6DEFAEB-09CC-4E4D-85B2-A0CC8F6107CB}" type="pres">
      <dgm:prSet presAssocID="{59B570A7-AAA5-48A6-BB27-86D20F4623F5}" presName="compNode" presStyleCnt="0"/>
      <dgm:spPr/>
    </dgm:pt>
    <dgm:pt modelId="{3C88804B-0057-44BD-98DE-43D5795AB6F5}" type="pres">
      <dgm:prSet presAssocID="{59B570A7-AAA5-48A6-BB27-86D20F4623F5}" presName="bgRect" presStyleLbl="bgShp" presStyleIdx="4" presStyleCnt="5"/>
      <dgm:spPr/>
    </dgm:pt>
    <dgm:pt modelId="{95B0CAD7-C5D9-4B72-9862-1615F8732EA0}" type="pres">
      <dgm:prSet presAssocID="{59B570A7-AAA5-48A6-BB27-86D20F4623F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cal"/>
        </a:ext>
      </dgm:extLst>
    </dgm:pt>
    <dgm:pt modelId="{14FAA30E-E26D-413B-8438-5A7524D3D70D}" type="pres">
      <dgm:prSet presAssocID="{59B570A7-AAA5-48A6-BB27-86D20F4623F5}" presName="spaceRect" presStyleCnt="0"/>
      <dgm:spPr/>
    </dgm:pt>
    <dgm:pt modelId="{B924A5E9-9551-44C0-9E12-CE8AE3028C62}" type="pres">
      <dgm:prSet presAssocID="{59B570A7-AAA5-48A6-BB27-86D20F4623F5}" presName="parTx" presStyleLbl="revTx" presStyleIdx="4" presStyleCnt="5">
        <dgm:presLayoutVars>
          <dgm:chMax val="0"/>
          <dgm:chPref val="0"/>
        </dgm:presLayoutVars>
      </dgm:prSet>
      <dgm:spPr/>
    </dgm:pt>
  </dgm:ptLst>
  <dgm:cxnLst>
    <dgm:cxn modelId="{42B6E412-465E-4AF1-90D0-AE1B8D981024}" srcId="{C5EECBA8-86DE-4D1E-BBE0-C945A7E92A9F}" destId="{98510280-FFF9-4A4F-9B0D-740F2B565973}" srcOrd="3" destOrd="0" parTransId="{9B183FE1-7069-41AD-9B3D-ECDB5ED23A23}" sibTransId="{1E85FFC1-3FCA-445D-8A62-72C4B1292DB2}"/>
    <dgm:cxn modelId="{C3B4E81D-7E01-4E63-8DDE-58FF2EBB78CD}" srcId="{C5EECBA8-86DE-4D1E-BBE0-C945A7E92A9F}" destId="{B5A5228C-FE95-46CA-AADC-B586A511583C}" srcOrd="1" destOrd="0" parTransId="{8AD16AD2-440A-4DD9-8C4F-744D02E3BFDA}" sibTransId="{644121FE-BB72-4627-99ED-6F2CC268F1DE}"/>
    <dgm:cxn modelId="{E9B0C150-1F09-454B-AE6D-F75D8B6B52C6}" srcId="{C5EECBA8-86DE-4D1E-BBE0-C945A7E92A9F}" destId="{60FD135C-F6D2-48C5-B0C4-E3786A185741}" srcOrd="0" destOrd="0" parTransId="{C3635FEF-7D70-4561-8351-D8B434C6F446}" sibTransId="{BCDAAB6A-0060-4994-9569-9C9FCB00A8E7}"/>
    <dgm:cxn modelId="{2D433877-CDF4-4876-AC62-B32E2224DD31}" type="presOf" srcId="{C5EECBA8-86DE-4D1E-BBE0-C945A7E92A9F}" destId="{232B0091-E38C-4455-AF7B-6B34949AAF58}" srcOrd="0" destOrd="0" presId="urn:microsoft.com/office/officeart/2018/2/layout/IconVerticalSolidList"/>
    <dgm:cxn modelId="{9483FB78-2BE1-4E69-B75C-785BF1A3F801}" srcId="{C5EECBA8-86DE-4D1E-BBE0-C945A7E92A9F}" destId="{59B570A7-AAA5-48A6-BB27-86D20F4623F5}" srcOrd="4" destOrd="0" parTransId="{FF9A27CC-F837-4F79-A3F8-D720952B38FF}" sibTransId="{B0F2B65A-8F59-4B16-83FE-678F8CEF63E2}"/>
    <dgm:cxn modelId="{2BFA118D-32D6-416F-AD4B-840E93830ED9}" type="presOf" srcId="{B5A5228C-FE95-46CA-AADC-B586A511583C}" destId="{6FA0121A-67D3-4544-9F6B-22340A8D1892}" srcOrd="0" destOrd="0" presId="urn:microsoft.com/office/officeart/2018/2/layout/IconVerticalSolidList"/>
    <dgm:cxn modelId="{9F780694-D9B7-4DB3-901F-0022827BB94B}" type="presOf" srcId="{59B570A7-AAA5-48A6-BB27-86D20F4623F5}" destId="{B924A5E9-9551-44C0-9E12-CE8AE3028C62}" srcOrd="0" destOrd="0" presId="urn:microsoft.com/office/officeart/2018/2/layout/IconVerticalSolidList"/>
    <dgm:cxn modelId="{952131C1-0DD9-4BAB-9D90-85FD806CB9EB}" srcId="{C5EECBA8-86DE-4D1E-BBE0-C945A7E92A9F}" destId="{0F7F785C-3B45-4A4C-9D2C-C4768DEFD575}" srcOrd="2" destOrd="0" parTransId="{2CEE95C2-3C0D-428C-97D0-0751D2698959}" sibTransId="{8BD6938F-FC24-4D2A-A25B-9790FEB409A5}"/>
    <dgm:cxn modelId="{E639E9C4-DAE7-4272-930E-00DD71DDB38B}" type="presOf" srcId="{98510280-FFF9-4A4F-9B0D-740F2B565973}" destId="{0384C43E-3B35-44B4-A576-D40B8B22B042}" srcOrd="0" destOrd="0" presId="urn:microsoft.com/office/officeart/2018/2/layout/IconVerticalSolidList"/>
    <dgm:cxn modelId="{38FF73CF-A692-4653-A31F-34342F420B47}" type="presOf" srcId="{60FD135C-F6D2-48C5-B0C4-E3786A185741}" destId="{A9278F38-435D-47A8-8AA9-814920C90E8C}" srcOrd="0" destOrd="0" presId="urn:microsoft.com/office/officeart/2018/2/layout/IconVerticalSolidList"/>
    <dgm:cxn modelId="{87C679EA-F84A-40CF-B220-20C743881C3C}" type="presOf" srcId="{0F7F785C-3B45-4A4C-9D2C-C4768DEFD575}" destId="{22AC58DF-8064-4F48-A534-2FF42C47DC17}" srcOrd="0" destOrd="0" presId="urn:microsoft.com/office/officeart/2018/2/layout/IconVerticalSolidList"/>
    <dgm:cxn modelId="{7224BB28-112E-4625-9A61-CB7CF89FFE5F}" type="presParOf" srcId="{232B0091-E38C-4455-AF7B-6B34949AAF58}" destId="{013E93A2-7D7C-4F45-BAD6-B45AF82CAA80}" srcOrd="0" destOrd="0" presId="urn:microsoft.com/office/officeart/2018/2/layout/IconVerticalSolidList"/>
    <dgm:cxn modelId="{A2A4B829-B2D7-4512-8BCB-F7F46DC47513}" type="presParOf" srcId="{013E93A2-7D7C-4F45-BAD6-B45AF82CAA80}" destId="{6766EC74-D43E-4F55-9216-9B2E9B217650}" srcOrd="0" destOrd="0" presId="urn:microsoft.com/office/officeart/2018/2/layout/IconVerticalSolidList"/>
    <dgm:cxn modelId="{CD65C7F4-EF39-49AC-8EFB-4854A9317982}" type="presParOf" srcId="{013E93A2-7D7C-4F45-BAD6-B45AF82CAA80}" destId="{515B751C-661E-455E-8116-FF8A1D9E9FA4}" srcOrd="1" destOrd="0" presId="urn:microsoft.com/office/officeart/2018/2/layout/IconVerticalSolidList"/>
    <dgm:cxn modelId="{3CC2764C-3BC8-4D02-B6EC-C5E3C7650B2F}" type="presParOf" srcId="{013E93A2-7D7C-4F45-BAD6-B45AF82CAA80}" destId="{5FD48DC8-479D-4EA7-8141-0B4A4DE6976D}" srcOrd="2" destOrd="0" presId="urn:microsoft.com/office/officeart/2018/2/layout/IconVerticalSolidList"/>
    <dgm:cxn modelId="{4239BDEE-FB61-4768-B8B0-149A57C50FF6}" type="presParOf" srcId="{013E93A2-7D7C-4F45-BAD6-B45AF82CAA80}" destId="{A9278F38-435D-47A8-8AA9-814920C90E8C}" srcOrd="3" destOrd="0" presId="urn:microsoft.com/office/officeart/2018/2/layout/IconVerticalSolidList"/>
    <dgm:cxn modelId="{E9B75234-80DD-436A-8712-FE752069D4B8}" type="presParOf" srcId="{232B0091-E38C-4455-AF7B-6B34949AAF58}" destId="{D8E97EC6-1C28-44E1-AA23-A04C4659B718}" srcOrd="1" destOrd="0" presId="urn:microsoft.com/office/officeart/2018/2/layout/IconVerticalSolidList"/>
    <dgm:cxn modelId="{24E4420E-5F85-4DB3-AE55-28EFC26198C5}" type="presParOf" srcId="{232B0091-E38C-4455-AF7B-6B34949AAF58}" destId="{7AE68C1A-77A3-41B5-9778-B5B341B1F3BA}" srcOrd="2" destOrd="0" presId="urn:microsoft.com/office/officeart/2018/2/layout/IconVerticalSolidList"/>
    <dgm:cxn modelId="{BC2D23CA-B5C5-4035-9B98-1A00060AA044}" type="presParOf" srcId="{7AE68C1A-77A3-41B5-9778-B5B341B1F3BA}" destId="{53A4C0EF-A351-4E1D-BC4E-E73072227680}" srcOrd="0" destOrd="0" presId="urn:microsoft.com/office/officeart/2018/2/layout/IconVerticalSolidList"/>
    <dgm:cxn modelId="{E39E0C0A-3442-4605-896E-9AC03A29645E}" type="presParOf" srcId="{7AE68C1A-77A3-41B5-9778-B5B341B1F3BA}" destId="{B8DCCDA9-EAEA-4869-9675-0FB16E5C7E11}" srcOrd="1" destOrd="0" presId="urn:microsoft.com/office/officeart/2018/2/layout/IconVerticalSolidList"/>
    <dgm:cxn modelId="{3AC2D490-5827-405A-A969-7F1E8BA95C72}" type="presParOf" srcId="{7AE68C1A-77A3-41B5-9778-B5B341B1F3BA}" destId="{484721B7-3AF6-4510-956B-623AD08E35C6}" srcOrd="2" destOrd="0" presId="urn:microsoft.com/office/officeart/2018/2/layout/IconVerticalSolidList"/>
    <dgm:cxn modelId="{A87F8438-D376-4E52-B6AF-AE5581014C4D}" type="presParOf" srcId="{7AE68C1A-77A3-41B5-9778-B5B341B1F3BA}" destId="{6FA0121A-67D3-4544-9F6B-22340A8D1892}" srcOrd="3" destOrd="0" presId="urn:microsoft.com/office/officeart/2018/2/layout/IconVerticalSolidList"/>
    <dgm:cxn modelId="{1DB8EB72-EC84-4F8F-9958-F693BE42F46B}" type="presParOf" srcId="{232B0091-E38C-4455-AF7B-6B34949AAF58}" destId="{F9EFA9C0-4D13-4391-A171-A98F7B076875}" srcOrd="3" destOrd="0" presId="urn:microsoft.com/office/officeart/2018/2/layout/IconVerticalSolidList"/>
    <dgm:cxn modelId="{F17CE1A7-E0D9-4CB5-B2F6-E0961E399AD4}" type="presParOf" srcId="{232B0091-E38C-4455-AF7B-6B34949AAF58}" destId="{6BBC439C-DCFC-4E11-B292-5B948107EF5F}" srcOrd="4" destOrd="0" presId="urn:microsoft.com/office/officeart/2018/2/layout/IconVerticalSolidList"/>
    <dgm:cxn modelId="{8A29844F-0BFA-4AE4-BA43-38C03806EC0B}" type="presParOf" srcId="{6BBC439C-DCFC-4E11-B292-5B948107EF5F}" destId="{DD3ED149-40E8-417B-91D5-EF78D22A36D8}" srcOrd="0" destOrd="0" presId="urn:microsoft.com/office/officeart/2018/2/layout/IconVerticalSolidList"/>
    <dgm:cxn modelId="{D5506A46-A619-4105-86AE-624E0B6EA989}" type="presParOf" srcId="{6BBC439C-DCFC-4E11-B292-5B948107EF5F}" destId="{5245F666-32D9-422C-8E3C-689EFD12B243}" srcOrd="1" destOrd="0" presId="urn:microsoft.com/office/officeart/2018/2/layout/IconVerticalSolidList"/>
    <dgm:cxn modelId="{689AD750-B0B4-437A-9DE2-DE699C138F36}" type="presParOf" srcId="{6BBC439C-DCFC-4E11-B292-5B948107EF5F}" destId="{1B7A3AD9-7EEF-44CC-A7B5-A21F14CEB2BE}" srcOrd="2" destOrd="0" presId="urn:microsoft.com/office/officeart/2018/2/layout/IconVerticalSolidList"/>
    <dgm:cxn modelId="{4B432099-3212-40AD-9EDA-162A1BAEA4DB}" type="presParOf" srcId="{6BBC439C-DCFC-4E11-B292-5B948107EF5F}" destId="{22AC58DF-8064-4F48-A534-2FF42C47DC17}" srcOrd="3" destOrd="0" presId="urn:microsoft.com/office/officeart/2018/2/layout/IconVerticalSolidList"/>
    <dgm:cxn modelId="{B227ACEC-A2BF-42AA-B35E-867A7EEB766B}" type="presParOf" srcId="{232B0091-E38C-4455-AF7B-6B34949AAF58}" destId="{74347F8D-50D2-43DB-A092-7EBAF2998362}" srcOrd="5" destOrd="0" presId="urn:microsoft.com/office/officeart/2018/2/layout/IconVerticalSolidList"/>
    <dgm:cxn modelId="{440C5DFA-D737-467D-9B38-DB27EE1718BB}" type="presParOf" srcId="{232B0091-E38C-4455-AF7B-6B34949AAF58}" destId="{97F55444-04CE-452C-803A-960ED6BCB34D}" srcOrd="6" destOrd="0" presId="urn:microsoft.com/office/officeart/2018/2/layout/IconVerticalSolidList"/>
    <dgm:cxn modelId="{8AA8FF58-6108-4238-A854-EE1BB2D174FB}" type="presParOf" srcId="{97F55444-04CE-452C-803A-960ED6BCB34D}" destId="{9FCBFAA1-35C4-4381-875F-B6149876A6D0}" srcOrd="0" destOrd="0" presId="urn:microsoft.com/office/officeart/2018/2/layout/IconVerticalSolidList"/>
    <dgm:cxn modelId="{6D44AD5D-370F-4FF7-AE75-4AB9FB35BA0E}" type="presParOf" srcId="{97F55444-04CE-452C-803A-960ED6BCB34D}" destId="{95B47E81-F288-4DCD-BE0F-407F85809091}" srcOrd="1" destOrd="0" presId="urn:microsoft.com/office/officeart/2018/2/layout/IconVerticalSolidList"/>
    <dgm:cxn modelId="{5EA9A21C-F653-477D-BD66-A43C0377F111}" type="presParOf" srcId="{97F55444-04CE-452C-803A-960ED6BCB34D}" destId="{1012F7A9-E263-47E9-A90C-4CD5A76DBE42}" srcOrd="2" destOrd="0" presId="urn:microsoft.com/office/officeart/2018/2/layout/IconVerticalSolidList"/>
    <dgm:cxn modelId="{DDA315E1-8A9D-482D-B2CE-62376A5A9EBA}" type="presParOf" srcId="{97F55444-04CE-452C-803A-960ED6BCB34D}" destId="{0384C43E-3B35-44B4-A576-D40B8B22B042}" srcOrd="3" destOrd="0" presId="urn:microsoft.com/office/officeart/2018/2/layout/IconVerticalSolidList"/>
    <dgm:cxn modelId="{AD5237E8-A8C7-4CDB-9033-E2B17D21591E}" type="presParOf" srcId="{232B0091-E38C-4455-AF7B-6B34949AAF58}" destId="{F2C5B23B-9D9B-4E1E-8612-31CD69E85BA5}" srcOrd="7" destOrd="0" presId="urn:microsoft.com/office/officeart/2018/2/layout/IconVerticalSolidList"/>
    <dgm:cxn modelId="{A1007BE1-A4D0-4D71-BF9C-4F367C26DEE9}" type="presParOf" srcId="{232B0091-E38C-4455-AF7B-6B34949AAF58}" destId="{B6DEFAEB-09CC-4E4D-85B2-A0CC8F6107CB}" srcOrd="8" destOrd="0" presId="urn:microsoft.com/office/officeart/2018/2/layout/IconVerticalSolidList"/>
    <dgm:cxn modelId="{62854909-8961-43C0-8DC1-40F127FB58C3}" type="presParOf" srcId="{B6DEFAEB-09CC-4E4D-85B2-A0CC8F6107CB}" destId="{3C88804B-0057-44BD-98DE-43D5795AB6F5}" srcOrd="0" destOrd="0" presId="urn:microsoft.com/office/officeart/2018/2/layout/IconVerticalSolidList"/>
    <dgm:cxn modelId="{3001196E-B4D6-4C79-B431-47024CC35DC3}" type="presParOf" srcId="{B6DEFAEB-09CC-4E4D-85B2-A0CC8F6107CB}" destId="{95B0CAD7-C5D9-4B72-9862-1615F8732EA0}" srcOrd="1" destOrd="0" presId="urn:microsoft.com/office/officeart/2018/2/layout/IconVerticalSolidList"/>
    <dgm:cxn modelId="{2818F71A-1D01-48F5-A770-C6A399029927}" type="presParOf" srcId="{B6DEFAEB-09CC-4E4D-85B2-A0CC8F6107CB}" destId="{14FAA30E-E26D-413B-8438-5A7524D3D70D}" srcOrd="2" destOrd="0" presId="urn:microsoft.com/office/officeart/2018/2/layout/IconVerticalSolidList"/>
    <dgm:cxn modelId="{C4026DFF-E9CE-4B6A-9CC5-71131A1FB35F}" type="presParOf" srcId="{B6DEFAEB-09CC-4E4D-85B2-A0CC8F6107CB}" destId="{B924A5E9-9551-44C0-9E12-CE8AE3028C6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E3D9C3-302F-41EC-920F-08C9638215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73538E5-9C51-4BB8-8427-A75F45661C4E}">
      <dgm:prSet/>
      <dgm:spPr/>
      <dgm:t>
        <a:bodyPr/>
        <a:lstStyle/>
        <a:p>
          <a:r>
            <a:rPr lang="en-US" dirty="0"/>
            <a:t>Contributed to the Government of Tanzania’s goal of improving the availability and use of high-quality </a:t>
          </a:r>
          <a:r>
            <a:rPr lang="en-US" dirty="0" err="1"/>
            <a:t>EmONC</a:t>
          </a:r>
          <a:r>
            <a:rPr lang="en-US" dirty="0"/>
            <a:t> services in Kigoma</a:t>
          </a:r>
        </a:p>
      </dgm:t>
    </dgm:pt>
    <dgm:pt modelId="{9298FFAE-79CB-4A93-9F3C-2B25A4EEDB66}" type="parTrans" cxnId="{1A08C9DF-1AC3-42E3-B0C7-F9BBB4E67D43}">
      <dgm:prSet/>
      <dgm:spPr/>
      <dgm:t>
        <a:bodyPr/>
        <a:lstStyle/>
        <a:p>
          <a:endParaRPr lang="en-US"/>
        </a:p>
      </dgm:t>
    </dgm:pt>
    <dgm:pt modelId="{F1FA2F4D-D8F5-490F-8C22-FCCEF47C2712}" type="sibTrans" cxnId="{1A08C9DF-1AC3-42E3-B0C7-F9BBB4E67D43}">
      <dgm:prSet/>
      <dgm:spPr/>
      <dgm:t>
        <a:bodyPr/>
        <a:lstStyle/>
        <a:p>
          <a:endParaRPr lang="en-US"/>
        </a:p>
      </dgm:t>
    </dgm:pt>
    <dgm:pt modelId="{77878182-8BD6-42D7-9639-871CBC58ECF7}">
      <dgm:prSet/>
      <dgm:spPr/>
      <dgm:t>
        <a:bodyPr/>
        <a:lstStyle/>
        <a:p>
          <a:r>
            <a:rPr lang="en-US" dirty="0"/>
            <a:t>Demonstrated that decentralization of </a:t>
          </a:r>
          <a:r>
            <a:rPr lang="en-US" dirty="0" err="1"/>
            <a:t>CEmONC</a:t>
          </a:r>
          <a:r>
            <a:rPr lang="en-US" dirty="0"/>
            <a:t> is effective in contributing to a reduction in maternal and neonatal mortality</a:t>
          </a:r>
        </a:p>
      </dgm:t>
    </dgm:pt>
    <dgm:pt modelId="{814FB974-E9DB-413B-AEE2-23A81EF390AF}" type="parTrans" cxnId="{7D1D071B-DA18-4C91-AB62-736E3BE352AE}">
      <dgm:prSet/>
      <dgm:spPr/>
      <dgm:t>
        <a:bodyPr/>
        <a:lstStyle/>
        <a:p>
          <a:endParaRPr lang="en-US"/>
        </a:p>
      </dgm:t>
    </dgm:pt>
    <dgm:pt modelId="{EC709541-DC0A-4535-8843-DDD5E215C45F}" type="sibTrans" cxnId="{7D1D071B-DA18-4C91-AB62-736E3BE352AE}">
      <dgm:prSet/>
      <dgm:spPr/>
      <dgm:t>
        <a:bodyPr/>
        <a:lstStyle/>
        <a:p>
          <a:endParaRPr lang="en-US"/>
        </a:p>
      </dgm:t>
    </dgm:pt>
    <dgm:pt modelId="{7E702858-CC61-4231-B11B-F15B920BA1BD}">
      <dgm:prSet/>
      <dgm:spPr/>
      <dgm:t>
        <a:bodyPr/>
        <a:lstStyle/>
        <a:p>
          <a:r>
            <a:rPr lang="en-GB" dirty="0"/>
            <a:t>Shared at the BRN in 2014 , and played a key role in informing the Government of Tanzania’s decision to scale up </a:t>
          </a:r>
          <a:r>
            <a:rPr lang="en-GB" dirty="0" err="1"/>
            <a:t>CEmONC</a:t>
          </a:r>
          <a:r>
            <a:rPr lang="en-GB" dirty="0"/>
            <a:t> services</a:t>
          </a:r>
          <a:endParaRPr lang="en-US" dirty="0"/>
        </a:p>
      </dgm:t>
    </dgm:pt>
    <dgm:pt modelId="{EE65BDD6-37C0-4B6D-A167-D99F09522B27}" type="parTrans" cxnId="{A31B52D7-181B-47A9-8C12-DB735F4AC4D0}">
      <dgm:prSet/>
      <dgm:spPr/>
      <dgm:t>
        <a:bodyPr/>
        <a:lstStyle/>
        <a:p>
          <a:endParaRPr lang="en-US"/>
        </a:p>
      </dgm:t>
    </dgm:pt>
    <dgm:pt modelId="{C32AD32E-5BBB-48CD-9188-0BEB07D11A4F}" type="sibTrans" cxnId="{A31B52D7-181B-47A9-8C12-DB735F4AC4D0}">
      <dgm:prSet/>
      <dgm:spPr/>
      <dgm:t>
        <a:bodyPr/>
        <a:lstStyle/>
        <a:p>
          <a:endParaRPr lang="en-US"/>
        </a:p>
      </dgm:t>
    </dgm:pt>
    <dgm:pt modelId="{AC32E7F1-0DD4-4B34-BFF9-1CF59210418E}" type="pres">
      <dgm:prSet presAssocID="{3AE3D9C3-302F-41EC-920F-08C963821587}" presName="root" presStyleCnt="0">
        <dgm:presLayoutVars>
          <dgm:dir/>
          <dgm:resizeHandles val="exact"/>
        </dgm:presLayoutVars>
      </dgm:prSet>
      <dgm:spPr/>
    </dgm:pt>
    <dgm:pt modelId="{7E71B3A9-37A2-4B40-B154-A749FC7B2DCA}" type="pres">
      <dgm:prSet presAssocID="{573538E5-9C51-4BB8-8427-A75F45661C4E}" presName="compNode" presStyleCnt="0"/>
      <dgm:spPr/>
    </dgm:pt>
    <dgm:pt modelId="{8997FD49-775F-4AEB-86E2-2952EC1B0E0B}" type="pres">
      <dgm:prSet presAssocID="{573538E5-9C51-4BB8-8427-A75F45661C4E}" presName="bgRect" presStyleLbl="bgShp" presStyleIdx="0" presStyleCnt="3"/>
      <dgm:spPr/>
    </dgm:pt>
    <dgm:pt modelId="{E8B71F59-80D6-4D81-A90B-FEA147816ECF}" type="pres">
      <dgm:prSet presAssocID="{573538E5-9C51-4BB8-8427-A75F45661C4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176210CF-EAB4-42AD-8E49-6D4492F18414}" type="pres">
      <dgm:prSet presAssocID="{573538E5-9C51-4BB8-8427-A75F45661C4E}" presName="spaceRect" presStyleCnt="0"/>
      <dgm:spPr/>
    </dgm:pt>
    <dgm:pt modelId="{B3EF34F8-3C40-4456-8F90-593BAD465A5D}" type="pres">
      <dgm:prSet presAssocID="{573538E5-9C51-4BB8-8427-A75F45661C4E}" presName="parTx" presStyleLbl="revTx" presStyleIdx="0" presStyleCnt="3">
        <dgm:presLayoutVars>
          <dgm:chMax val="0"/>
          <dgm:chPref val="0"/>
        </dgm:presLayoutVars>
      </dgm:prSet>
      <dgm:spPr/>
    </dgm:pt>
    <dgm:pt modelId="{380839B4-5244-43AD-9622-2C435CFA0981}" type="pres">
      <dgm:prSet presAssocID="{F1FA2F4D-D8F5-490F-8C22-FCCEF47C2712}" presName="sibTrans" presStyleCnt="0"/>
      <dgm:spPr/>
    </dgm:pt>
    <dgm:pt modelId="{5835E699-F6A3-482A-A53F-F2F1EAAC869F}" type="pres">
      <dgm:prSet presAssocID="{77878182-8BD6-42D7-9639-871CBC58ECF7}" presName="compNode" presStyleCnt="0"/>
      <dgm:spPr/>
    </dgm:pt>
    <dgm:pt modelId="{8ABF3005-C6A9-411C-918B-A9C753D15F2B}" type="pres">
      <dgm:prSet presAssocID="{77878182-8BD6-42D7-9639-871CBC58ECF7}" presName="bgRect" presStyleLbl="bgShp" presStyleIdx="1" presStyleCnt="3"/>
      <dgm:spPr/>
    </dgm:pt>
    <dgm:pt modelId="{29E2B815-411A-4BF6-8B88-13220ACBC4C5}" type="pres">
      <dgm:prSet presAssocID="{77878182-8BD6-42D7-9639-871CBC58EC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BB79F231-0274-46F2-891A-4891D33D6B9B}" type="pres">
      <dgm:prSet presAssocID="{77878182-8BD6-42D7-9639-871CBC58ECF7}" presName="spaceRect" presStyleCnt="0"/>
      <dgm:spPr/>
    </dgm:pt>
    <dgm:pt modelId="{2B6B7CF8-614A-4729-85A6-2195C22199B9}" type="pres">
      <dgm:prSet presAssocID="{77878182-8BD6-42D7-9639-871CBC58ECF7}" presName="parTx" presStyleLbl="revTx" presStyleIdx="1" presStyleCnt="3">
        <dgm:presLayoutVars>
          <dgm:chMax val="0"/>
          <dgm:chPref val="0"/>
        </dgm:presLayoutVars>
      </dgm:prSet>
      <dgm:spPr/>
    </dgm:pt>
    <dgm:pt modelId="{BA0E719A-270C-4A73-B2A7-2B2BE9E7E187}" type="pres">
      <dgm:prSet presAssocID="{EC709541-DC0A-4535-8843-DDD5E215C45F}" presName="sibTrans" presStyleCnt="0"/>
      <dgm:spPr/>
    </dgm:pt>
    <dgm:pt modelId="{F022DD80-E476-4280-AFAD-D49D49BFCDA7}" type="pres">
      <dgm:prSet presAssocID="{7E702858-CC61-4231-B11B-F15B920BA1BD}" presName="compNode" presStyleCnt="0"/>
      <dgm:spPr/>
    </dgm:pt>
    <dgm:pt modelId="{724B7C14-7EA4-4B6E-B2DB-E68F79F53067}" type="pres">
      <dgm:prSet presAssocID="{7E702858-CC61-4231-B11B-F15B920BA1BD}" presName="bgRect" presStyleLbl="bgShp" presStyleIdx="2" presStyleCnt="3"/>
      <dgm:spPr/>
    </dgm:pt>
    <dgm:pt modelId="{EFD47431-4843-4329-BA32-FDB7B994BADD}" type="pres">
      <dgm:prSet presAssocID="{7E702858-CC61-4231-B11B-F15B920BA1B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7E57D49C-A986-46AF-B007-3E80709241BB}" type="pres">
      <dgm:prSet presAssocID="{7E702858-CC61-4231-B11B-F15B920BA1BD}" presName="spaceRect" presStyleCnt="0"/>
      <dgm:spPr/>
    </dgm:pt>
    <dgm:pt modelId="{E1C668DD-0AE3-478A-93B6-D5CC5E92554E}" type="pres">
      <dgm:prSet presAssocID="{7E702858-CC61-4231-B11B-F15B920BA1BD}" presName="parTx" presStyleLbl="revTx" presStyleIdx="2" presStyleCnt="3">
        <dgm:presLayoutVars>
          <dgm:chMax val="0"/>
          <dgm:chPref val="0"/>
        </dgm:presLayoutVars>
      </dgm:prSet>
      <dgm:spPr/>
    </dgm:pt>
  </dgm:ptLst>
  <dgm:cxnLst>
    <dgm:cxn modelId="{7D1D071B-DA18-4C91-AB62-736E3BE352AE}" srcId="{3AE3D9C3-302F-41EC-920F-08C963821587}" destId="{77878182-8BD6-42D7-9639-871CBC58ECF7}" srcOrd="1" destOrd="0" parTransId="{814FB974-E9DB-413B-AEE2-23A81EF390AF}" sibTransId="{EC709541-DC0A-4535-8843-DDD5E215C45F}"/>
    <dgm:cxn modelId="{CC2B0947-804B-4849-BBF5-062F58069682}" type="presOf" srcId="{573538E5-9C51-4BB8-8427-A75F45661C4E}" destId="{B3EF34F8-3C40-4456-8F90-593BAD465A5D}" srcOrd="0" destOrd="0" presId="urn:microsoft.com/office/officeart/2018/2/layout/IconVerticalSolidList"/>
    <dgm:cxn modelId="{1FFD9C4F-6C4F-4BE1-82C8-6AA5C899D2D9}" type="presOf" srcId="{77878182-8BD6-42D7-9639-871CBC58ECF7}" destId="{2B6B7CF8-614A-4729-85A6-2195C22199B9}" srcOrd="0" destOrd="0" presId="urn:microsoft.com/office/officeart/2018/2/layout/IconVerticalSolidList"/>
    <dgm:cxn modelId="{86A5495E-7F2E-4EBC-851A-0AD536990C94}" type="presOf" srcId="{3AE3D9C3-302F-41EC-920F-08C963821587}" destId="{AC32E7F1-0DD4-4B34-BFF9-1CF59210418E}" srcOrd="0" destOrd="0" presId="urn:microsoft.com/office/officeart/2018/2/layout/IconVerticalSolidList"/>
    <dgm:cxn modelId="{18F1AD63-5E57-445F-93AF-7F8CCD74DB81}" type="presOf" srcId="{7E702858-CC61-4231-B11B-F15B920BA1BD}" destId="{E1C668DD-0AE3-478A-93B6-D5CC5E92554E}" srcOrd="0" destOrd="0" presId="urn:microsoft.com/office/officeart/2018/2/layout/IconVerticalSolidList"/>
    <dgm:cxn modelId="{A31B52D7-181B-47A9-8C12-DB735F4AC4D0}" srcId="{3AE3D9C3-302F-41EC-920F-08C963821587}" destId="{7E702858-CC61-4231-B11B-F15B920BA1BD}" srcOrd="2" destOrd="0" parTransId="{EE65BDD6-37C0-4B6D-A167-D99F09522B27}" sibTransId="{C32AD32E-5BBB-48CD-9188-0BEB07D11A4F}"/>
    <dgm:cxn modelId="{1A08C9DF-1AC3-42E3-B0C7-F9BBB4E67D43}" srcId="{3AE3D9C3-302F-41EC-920F-08C963821587}" destId="{573538E5-9C51-4BB8-8427-A75F45661C4E}" srcOrd="0" destOrd="0" parTransId="{9298FFAE-79CB-4A93-9F3C-2B25A4EEDB66}" sibTransId="{F1FA2F4D-D8F5-490F-8C22-FCCEF47C2712}"/>
    <dgm:cxn modelId="{5A04F6AE-32BD-4D9B-A01D-934393CA2EAC}" type="presParOf" srcId="{AC32E7F1-0DD4-4B34-BFF9-1CF59210418E}" destId="{7E71B3A9-37A2-4B40-B154-A749FC7B2DCA}" srcOrd="0" destOrd="0" presId="urn:microsoft.com/office/officeart/2018/2/layout/IconVerticalSolidList"/>
    <dgm:cxn modelId="{AACD594D-3EFB-4798-B03E-57635E36AE2D}" type="presParOf" srcId="{7E71B3A9-37A2-4B40-B154-A749FC7B2DCA}" destId="{8997FD49-775F-4AEB-86E2-2952EC1B0E0B}" srcOrd="0" destOrd="0" presId="urn:microsoft.com/office/officeart/2018/2/layout/IconVerticalSolidList"/>
    <dgm:cxn modelId="{2BD2FE8A-6DF8-474A-A18E-8E25BCB318DF}" type="presParOf" srcId="{7E71B3A9-37A2-4B40-B154-A749FC7B2DCA}" destId="{E8B71F59-80D6-4D81-A90B-FEA147816ECF}" srcOrd="1" destOrd="0" presId="urn:microsoft.com/office/officeart/2018/2/layout/IconVerticalSolidList"/>
    <dgm:cxn modelId="{6C73D39C-D87D-46AB-B248-F633AC9D76FB}" type="presParOf" srcId="{7E71B3A9-37A2-4B40-B154-A749FC7B2DCA}" destId="{176210CF-EAB4-42AD-8E49-6D4492F18414}" srcOrd="2" destOrd="0" presId="urn:microsoft.com/office/officeart/2018/2/layout/IconVerticalSolidList"/>
    <dgm:cxn modelId="{391BB2EE-1762-46B0-9FC0-CB826789C269}" type="presParOf" srcId="{7E71B3A9-37A2-4B40-B154-A749FC7B2DCA}" destId="{B3EF34F8-3C40-4456-8F90-593BAD465A5D}" srcOrd="3" destOrd="0" presId="urn:microsoft.com/office/officeart/2018/2/layout/IconVerticalSolidList"/>
    <dgm:cxn modelId="{C1ECCEE1-D3DE-4F45-A43A-D6A58C437B34}" type="presParOf" srcId="{AC32E7F1-0DD4-4B34-BFF9-1CF59210418E}" destId="{380839B4-5244-43AD-9622-2C435CFA0981}" srcOrd="1" destOrd="0" presId="urn:microsoft.com/office/officeart/2018/2/layout/IconVerticalSolidList"/>
    <dgm:cxn modelId="{2A637D77-34AF-471F-AA19-90D7866D393B}" type="presParOf" srcId="{AC32E7F1-0DD4-4B34-BFF9-1CF59210418E}" destId="{5835E699-F6A3-482A-A53F-F2F1EAAC869F}" srcOrd="2" destOrd="0" presId="urn:microsoft.com/office/officeart/2018/2/layout/IconVerticalSolidList"/>
    <dgm:cxn modelId="{5D3CAFB6-374E-4CA5-87FA-475D4E633D4B}" type="presParOf" srcId="{5835E699-F6A3-482A-A53F-F2F1EAAC869F}" destId="{8ABF3005-C6A9-411C-918B-A9C753D15F2B}" srcOrd="0" destOrd="0" presId="urn:microsoft.com/office/officeart/2018/2/layout/IconVerticalSolidList"/>
    <dgm:cxn modelId="{DBB8FBD2-377E-47C7-BD98-EFBD567DC4AD}" type="presParOf" srcId="{5835E699-F6A3-482A-A53F-F2F1EAAC869F}" destId="{29E2B815-411A-4BF6-8B88-13220ACBC4C5}" srcOrd="1" destOrd="0" presId="urn:microsoft.com/office/officeart/2018/2/layout/IconVerticalSolidList"/>
    <dgm:cxn modelId="{AD279C14-17DC-4E41-A8D3-88D638CC5626}" type="presParOf" srcId="{5835E699-F6A3-482A-A53F-F2F1EAAC869F}" destId="{BB79F231-0274-46F2-891A-4891D33D6B9B}" srcOrd="2" destOrd="0" presId="urn:microsoft.com/office/officeart/2018/2/layout/IconVerticalSolidList"/>
    <dgm:cxn modelId="{96567008-9B02-435A-8C4D-4951D8436C9A}" type="presParOf" srcId="{5835E699-F6A3-482A-A53F-F2F1EAAC869F}" destId="{2B6B7CF8-614A-4729-85A6-2195C22199B9}" srcOrd="3" destOrd="0" presId="urn:microsoft.com/office/officeart/2018/2/layout/IconVerticalSolidList"/>
    <dgm:cxn modelId="{24DC931F-1740-40B9-B372-7477CC137D9B}" type="presParOf" srcId="{AC32E7F1-0DD4-4B34-BFF9-1CF59210418E}" destId="{BA0E719A-270C-4A73-B2A7-2B2BE9E7E187}" srcOrd="3" destOrd="0" presId="urn:microsoft.com/office/officeart/2018/2/layout/IconVerticalSolidList"/>
    <dgm:cxn modelId="{23CCA201-CE02-4D67-A3A5-729672AAE7E0}" type="presParOf" srcId="{AC32E7F1-0DD4-4B34-BFF9-1CF59210418E}" destId="{F022DD80-E476-4280-AFAD-D49D49BFCDA7}" srcOrd="4" destOrd="0" presId="urn:microsoft.com/office/officeart/2018/2/layout/IconVerticalSolidList"/>
    <dgm:cxn modelId="{A46A7A97-2CC8-4D7D-81DE-CEC20BE83C4B}" type="presParOf" srcId="{F022DD80-E476-4280-AFAD-D49D49BFCDA7}" destId="{724B7C14-7EA4-4B6E-B2DB-E68F79F53067}" srcOrd="0" destOrd="0" presId="urn:microsoft.com/office/officeart/2018/2/layout/IconVerticalSolidList"/>
    <dgm:cxn modelId="{F3AF2C59-35CB-46A6-9CF5-5418F21687A9}" type="presParOf" srcId="{F022DD80-E476-4280-AFAD-D49D49BFCDA7}" destId="{EFD47431-4843-4329-BA32-FDB7B994BADD}" srcOrd="1" destOrd="0" presId="urn:microsoft.com/office/officeart/2018/2/layout/IconVerticalSolidList"/>
    <dgm:cxn modelId="{35207207-923D-44A6-BEE6-A91A2B93B483}" type="presParOf" srcId="{F022DD80-E476-4280-AFAD-D49D49BFCDA7}" destId="{7E57D49C-A986-46AF-B007-3E80709241BB}" srcOrd="2" destOrd="0" presId="urn:microsoft.com/office/officeart/2018/2/layout/IconVerticalSolidList"/>
    <dgm:cxn modelId="{5295B973-12A4-4DED-9516-16ADC98EE4DB}" type="presParOf" srcId="{F022DD80-E476-4280-AFAD-D49D49BFCDA7}" destId="{E1C668DD-0AE3-478A-93B6-D5CC5E92554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6C8F4B-D2F6-4327-BCDE-F7D75EF3B52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707CCCF-43EE-4D6F-92A5-50AF12C338F4}">
      <dgm:prSet/>
      <dgm:spPr/>
      <dgm:t>
        <a:bodyPr/>
        <a:lstStyle/>
        <a:p>
          <a:pPr>
            <a:lnSpc>
              <a:spcPct val="100000"/>
            </a:lnSpc>
          </a:pPr>
          <a:r>
            <a:rPr lang="en-US"/>
            <a:t>Program sustainability has been often defined as:</a:t>
          </a:r>
          <a:br>
            <a:rPr lang="en-US"/>
          </a:br>
          <a:endParaRPr lang="en-US"/>
        </a:p>
      </dgm:t>
    </dgm:pt>
    <dgm:pt modelId="{E76F595E-5B22-44A9-9168-2337354E8C5C}" type="parTrans" cxnId="{CA3B783A-2635-4BC6-B1E4-30ACBE31684C}">
      <dgm:prSet/>
      <dgm:spPr/>
      <dgm:t>
        <a:bodyPr/>
        <a:lstStyle/>
        <a:p>
          <a:endParaRPr lang="en-US"/>
        </a:p>
      </dgm:t>
    </dgm:pt>
    <dgm:pt modelId="{EACFFB60-4860-4203-90FB-04A86F8853EE}" type="sibTrans" cxnId="{CA3B783A-2635-4BC6-B1E4-30ACBE31684C}">
      <dgm:prSet/>
      <dgm:spPr/>
      <dgm:t>
        <a:bodyPr/>
        <a:lstStyle/>
        <a:p>
          <a:endParaRPr lang="en-US"/>
        </a:p>
      </dgm:t>
    </dgm:pt>
    <dgm:pt modelId="{A9D6BFBB-6044-4044-8B09-6350E8198944}">
      <dgm:prSet/>
      <dgm:spPr/>
      <dgm:t>
        <a:bodyPr/>
        <a:lstStyle/>
        <a:p>
          <a:pPr>
            <a:lnSpc>
              <a:spcPct val="100000"/>
            </a:lnSpc>
          </a:pPr>
          <a:r>
            <a:rPr lang="en-US" i="1"/>
            <a:t>“the continued use of program components and activities [at sufficient intensity] for the continued achievement of desirable program and population outcomes”</a:t>
          </a:r>
          <a:r>
            <a:rPr lang="en-US" baseline="30000"/>
            <a:t>a</a:t>
          </a:r>
          <a:r>
            <a:rPr lang="en-US"/>
            <a:t> </a:t>
          </a:r>
          <a:br>
            <a:rPr lang="en-US"/>
          </a:br>
          <a:endParaRPr lang="en-US"/>
        </a:p>
      </dgm:t>
    </dgm:pt>
    <dgm:pt modelId="{8AEA303D-F96D-42F3-BC42-3E0A11F0C3DF}" type="parTrans" cxnId="{B3008134-8EAE-4852-A759-A23D03918DDF}">
      <dgm:prSet/>
      <dgm:spPr/>
      <dgm:t>
        <a:bodyPr/>
        <a:lstStyle/>
        <a:p>
          <a:endParaRPr lang="en-US"/>
        </a:p>
      </dgm:t>
    </dgm:pt>
    <dgm:pt modelId="{D543E37D-5099-44A1-AE94-59748FA7F901}" type="sibTrans" cxnId="{B3008134-8EAE-4852-A759-A23D03918DDF}">
      <dgm:prSet/>
      <dgm:spPr/>
      <dgm:t>
        <a:bodyPr/>
        <a:lstStyle/>
        <a:p>
          <a:endParaRPr lang="en-US"/>
        </a:p>
      </dgm:t>
    </dgm:pt>
    <dgm:pt modelId="{C868E481-F03A-46B0-AC0C-0A4168E85623}">
      <dgm:prSet/>
      <dgm:spPr/>
      <dgm:t>
        <a:bodyPr/>
        <a:lstStyle/>
        <a:p>
          <a:pPr>
            <a:lnSpc>
              <a:spcPct val="100000"/>
            </a:lnSpc>
          </a:pPr>
          <a:r>
            <a:rPr lang="en-US"/>
            <a:t>Facilitators of program sustainability include:</a:t>
          </a:r>
        </a:p>
      </dgm:t>
    </dgm:pt>
    <dgm:pt modelId="{22206C43-2BFD-48F7-9F99-CF34232A9A55}" type="parTrans" cxnId="{C5525C3E-39E4-45D3-A8DC-3DAD62C24C0C}">
      <dgm:prSet/>
      <dgm:spPr/>
      <dgm:t>
        <a:bodyPr/>
        <a:lstStyle/>
        <a:p>
          <a:endParaRPr lang="en-US"/>
        </a:p>
      </dgm:t>
    </dgm:pt>
    <dgm:pt modelId="{D5628720-2C64-4A4A-B795-96757E4FAE05}" type="sibTrans" cxnId="{C5525C3E-39E4-45D3-A8DC-3DAD62C24C0C}">
      <dgm:prSet/>
      <dgm:spPr/>
      <dgm:t>
        <a:bodyPr/>
        <a:lstStyle/>
        <a:p>
          <a:endParaRPr lang="en-US"/>
        </a:p>
      </dgm:t>
    </dgm:pt>
    <dgm:pt modelId="{28434EBE-B393-4A2C-9C11-6ADA8FD77C85}">
      <dgm:prSet/>
      <dgm:spPr/>
      <dgm:t>
        <a:bodyPr/>
        <a:lstStyle/>
        <a:p>
          <a:pPr>
            <a:lnSpc>
              <a:spcPct val="100000"/>
            </a:lnSpc>
            <a:buFont typeface="Arial" panose="020B0604020202020204" pitchFamily="34" charset="0"/>
            <a:buNone/>
          </a:pPr>
          <a:r>
            <a:rPr lang="en-US" dirty="0"/>
            <a:t>program’s duration, </a:t>
          </a:r>
        </a:p>
      </dgm:t>
    </dgm:pt>
    <dgm:pt modelId="{695C1632-ED03-46ED-AB78-72657AAD6827}" type="parTrans" cxnId="{43CE0336-4800-4347-8172-5BDF211DEA9A}">
      <dgm:prSet/>
      <dgm:spPr/>
      <dgm:t>
        <a:bodyPr/>
        <a:lstStyle/>
        <a:p>
          <a:endParaRPr lang="en-US"/>
        </a:p>
      </dgm:t>
    </dgm:pt>
    <dgm:pt modelId="{ECAA938F-6E4A-4B75-BA35-C7B1851B0F9C}" type="sibTrans" cxnId="{43CE0336-4800-4347-8172-5BDF211DEA9A}">
      <dgm:prSet/>
      <dgm:spPr/>
      <dgm:t>
        <a:bodyPr/>
        <a:lstStyle/>
        <a:p>
          <a:endParaRPr lang="en-US"/>
        </a:p>
      </dgm:t>
    </dgm:pt>
    <dgm:pt modelId="{6A81B197-86C1-440C-BC25-638E9A22801F}">
      <dgm:prSet/>
      <dgm:spPr/>
      <dgm:t>
        <a:bodyPr/>
        <a:lstStyle/>
        <a:p>
          <a:pPr>
            <a:lnSpc>
              <a:spcPct val="100000"/>
            </a:lnSpc>
            <a:buFont typeface="Arial" panose="020B0604020202020204" pitchFamily="34" charset="0"/>
            <a:buNone/>
          </a:pPr>
          <a:r>
            <a:rPr lang="en-US" dirty="0"/>
            <a:t>early planning, </a:t>
          </a:r>
        </a:p>
      </dgm:t>
    </dgm:pt>
    <dgm:pt modelId="{6AAF086B-4C63-4CC2-B234-02E49A3911CA}" type="parTrans" cxnId="{AF31B103-B895-4692-A9ED-058E703A3C86}">
      <dgm:prSet/>
      <dgm:spPr/>
      <dgm:t>
        <a:bodyPr/>
        <a:lstStyle/>
        <a:p>
          <a:endParaRPr lang="en-US"/>
        </a:p>
      </dgm:t>
    </dgm:pt>
    <dgm:pt modelId="{45BBF28C-3642-41E4-882D-CF2249410452}" type="sibTrans" cxnId="{AF31B103-B895-4692-A9ED-058E703A3C86}">
      <dgm:prSet/>
      <dgm:spPr/>
      <dgm:t>
        <a:bodyPr/>
        <a:lstStyle/>
        <a:p>
          <a:endParaRPr lang="en-US"/>
        </a:p>
      </dgm:t>
    </dgm:pt>
    <dgm:pt modelId="{64FD7B2C-306B-43B4-94F9-82E35CB445BE}">
      <dgm:prSet/>
      <dgm:spPr/>
      <dgm:t>
        <a:bodyPr/>
        <a:lstStyle/>
        <a:p>
          <a:pPr>
            <a:lnSpc>
              <a:spcPct val="100000"/>
            </a:lnSpc>
            <a:buFont typeface="Arial" panose="020B0604020202020204" pitchFamily="34" charset="0"/>
            <a:buNone/>
          </a:pPr>
          <a:r>
            <a:rPr lang="en-US" dirty="0"/>
            <a:t>resources needed to continue program’s core strategies, </a:t>
          </a:r>
        </a:p>
      </dgm:t>
    </dgm:pt>
    <dgm:pt modelId="{8AECBF65-06CD-4FD9-8F4B-4108B782794C}" type="parTrans" cxnId="{DE5D5A28-B4C4-4685-B186-F51671DCA5E8}">
      <dgm:prSet/>
      <dgm:spPr/>
      <dgm:t>
        <a:bodyPr/>
        <a:lstStyle/>
        <a:p>
          <a:endParaRPr lang="en-US"/>
        </a:p>
      </dgm:t>
    </dgm:pt>
    <dgm:pt modelId="{068A82C6-7F51-4577-B871-CFA529260FA1}" type="sibTrans" cxnId="{DE5D5A28-B4C4-4685-B186-F51671DCA5E8}">
      <dgm:prSet/>
      <dgm:spPr/>
      <dgm:t>
        <a:bodyPr/>
        <a:lstStyle/>
        <a:p>
          <a:endParaRPr lang="en-US"/>
        </a:p>
      </dgm:t>
    </dgm:pt>
    <dgm:pt modelId="{0BA60592-18AE-40FB-8A93-58F8159CE1BF}">
      <dgm:prSet/>
      <dgm:spPr/>
      <dgm:t>
        <a:bodyPr/>
        <a:lstStyle/>
        <a:p>
          <a:pPr>
            <a:lnSpc>
              <a:spcPct val="100000"/>
            </a:lnSpc>
            <a:buFont typeface="Arial" panose="020B0604020202020204" pitchFamily="34" charset="0"/>
            <a:buNone/>
          </a:pPr>
          <a:r>
            <a:rPr lang="en-US" dirty="0"/>
            <a:t>program’s capacity to maintain services and scale-up, and</a:t>
          </a:r>
        </a:p>
      </dgm:t>
    </dgm:pt>
    <dgm:pt modelId="{78D9A06A-C00D-4555-B287-0AFCFA33D697}" type="parTrans" cxnId="{0D2A2F55-0037-4082-913A-C754E292AE20}">
      <dgm:prSet/>
      <dgm:spPr/>
      <dgm:t>
        <a:bodyPr/>
        <a:lstStyle/>
        <a:p>
          <a:endParaRPr lang="en-US"/>
        </a:p>
      </dgm:t>
    </dgm:pt>
    <dgm:pt modelId="{349F0FEA-4207-4139-8353-EFFC7327C6DF}" type="sibTrans" cxnId="{0D2A2F55-0037-4082-913A-C754E292AE20}">
      <dgm:prSet/>
      <dgm:spPr/>
      <dgm:t>
        <a:bodyPr/>
        <a:lstStyle/>
        <a:p>
          <a:endParaRPr lang="en-US"/>
        </a:p>
      </dgm:t>
    </dgm:pt>
    <dgm:pt modelId="{6C58B05C-7DFD-4B0B-84BE-016DF7D3D5B6}">
      <dgm:prSet/>
      <dgm:spPr/>
      <dgm:t>
        <a:bodyPr/>
        <a:lstStyle/>
        <a:p>
          <a:pPr>
            <a:lnSpc>
              <a:spcPct val="100000"/>
            </a:lnSpc>
            <a:buFont typeface="Arial" panose="020B0604020202020204" pitchFamily="34" charset="0"/>
            <a:buNone/>
          </a:pPr>
          <a:r>
            <a:rPr lang="en-US" dirty="0"/>
            <a:t>integration into the national health planning.</a:t>
          </a:r>
        </a:p>
      </dgm:t>
    </dgm:pt>
    <dgm:pt modelId="{F1013BCC-C1B8-44C1-9D38-1EE654C03108}" type="parTrans" cxnId="{817AAB73-A1E8-4736-9225-AFCB0C58D5EF}">
      <dgm:prSet/>
      <dgm:spPr/>
      <dgm:t>
        <a:bodyPr/>
        <a:lstStyle/>
        <a:p>
          <a:endParaRPr lang="en-US"/>
        </a:p>
      </dgm:t>
    </dgm:pt>
    <dgm:pt modelId="{048F9BDF-3E6C-429E-9022-7D5626CE88EA}" type="sibTrans" cxnId="{817AAB73-A1E8-4736-9225-AFCB0C58D5EF}">
      <dgm:prSet/>
      <dgm:spPr/>
      <dgm:t>
        <a:bodyPr/>
        <a:lstStyle/>
        <a:p>
          <a:endParaRPr lang="en-US"/>
        </a:p>
      </dgm:t>
    </dgm:pt>
    <dgm:pt modelId="{3CE3866F-DD40-47B2-9B6A-1B4A52316B9C}" type="pres">
      <dgm:prSet presAssocID="{D96C8F4B-D2F6-4327-BCDE-F7D75EF3B52E}" presName="root" presStyleCnt="0">
        <dgm:presLayoutVars>
          <dgm:dir/>
          <dgm:resizeHandles val="exact"/>
        </dgm:presLayoutVars>
      </dgm:prSet>
      <dgm:spPr/>
    </dgm:pt>
    <dgm:pt modelId="{61660E24-201D-41BD-896C-1BF1DD9CD7A7}" type="pres">
      <dgm:prSet presAssocID="{2707CCCF-43EE-4D6F-92A5-50AF12C338F4}" presName="compNode" presStyleCnt="0"/>
      <dgm:spPr/>
    </dgm:pt>
    <dgm:pt modelId="{7B4AB123-79B8-464C-A18C-8D5148E56D7A}" type="pres">
      <dgm:prSet presAssocID="{2707CCCF-43EE-4D6F-92A5-50AF12C338F4}" presName="bgRect" presStyleLbl="bgShp" presStyleIdx="0" presStyleCnt="2"/>
      <dgm:spPr/>
    </dgm:pt>
    <dgm:pt modelId="{8AE94F6C-BC66-4443-80C3-D578643407A9}" type="pres">
      <dgm:prSet presAssocID="{2707CCCF-43EE-4D6F-92A5-50AF12C338F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book"/>
        </a:ext>
      </dgm:extLst>
    </dgm:pt>
    <dgm:pt modelId="{9DDF6A7A-27CA-42D1-8EAF-27970F1A3A03}" type="pres">
      <dgm:prSet presAssocID="{2707CCCF-43EE-4D6F-92A5-50AF12C338F4}" presName="spaceRect" presStyleCnt="0"/>
      <dgm:spPr/>
    </dgm:pt>
    <dgm:pt modelId="{C7336C61-EFEF-4414-AF1B-A6482C6FCFFE}" type="pres">
      <dgm:prSet presAssocID="{2707CCCF-43EE-4D6F-92A5-50AF12C338F4}" presName="parTx" presStyleLbl="revTx" presStyleIdx="0" presStyleCnt="4">
        <dgm:presLayoutVars>
          <dgm:chMax val="0"/>
          <dgm:chPref val="0"/>
        </dgm:presLayoutVars>
      </dgm:prSet>
      <dgm:spPr/>
    </dgm:pt>
    <dgm:pt modelId="{92AB5519-DADC-48EA-B005-F1328F3B9C87}" type="pres">
      <dgm:prSet presAssocID="{2707CCCF-43EE-4D6F-92A5-50AF12C338F4}" presName="desTx" presStyleLbl="revTx" presStyleIdx="1" presStyleCnt="4">
        <dgm:presLayoutVars/>
      </dgm:prSet>
      <dgm:spPr/>
    </dgm:pt>
    <dgm:pt modelId="{29DD6AB8-71AC-40B2-8D0F-AF110341B523}" type="pres">
      <dgm:prSet presAssocID="{EACFFB60-4860-4203-90FB-04A86F8853EE}" presName="sibTrans" presStyleCnt="0"/>
      <dgm:spPr/>
    </dgm:pt>
    <dgm:pt modelId="{60FA8698-7687-4838-9E0C-5767717DB65A}" type="pres">
      <dgm:prSet presAssocID="{C868E481-F03A-46B0-AC0C-0A4168E85623}" presName="compNode" presStyleCnt="0"/>
      <dgm:spPr/>
    </dgm:pt>
    <dgm:pt modelId="{C858DAF2-84D7-47FD-8869-0841BD6848F0}" type="pres">
      <dgm:prSet presAssocID="{C868E481-F03A-46B0-AC0C-0A4168E85623}" presName="bgRect" presStyleLbl="bgShp" presStyleIdx="1" presStyleCnt="2"/>
      <dgm:spPr/>
    </dgm:pt>
    <dgm:pt modelId="{DA1C3D1B-E4D8-458D-BF8A-325A8FD2309F}" type="pres">
      <dgm:prSet presAssocID="{C868E481-F03A-46B0-AC0C-0A4168E8562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A7798ADF-59E7-42BC-B97A-CB8B4A2B60F0}" type="pres">
      <dgm:prSet presAssocID="{C868E481-F03A-46B0-AC0C-0A4168E85623}" presName="spaceRect" presStyleCnt="0"/>
      <dgm:spPr/>
    </dgm:pt>
    <dgm:pt modelId="{F76A29F7-94EE-485B-9E56-FCB0D03A4B02}" type="pres">
      <dgm:prSet presAssocID="{C868E481-F03A-46B0-AC0C-0A4168E85623}" presName="parTx" presStyleLbl="revTx" presStyleIdx="2" presStyleCnt="4">
        <dgm:presLayoutVars>
          <dgm:chMax val="0"/>
          <dgm:chPref val="0"/>
        </dgm:presLayoutVars>
      </dgm:prSet>
      <dgm:spPr/>
    </dgm:pt>
    <dgm:pt modelId="{D7FDC267-35E3-4950-B933-6DE526E633DF}" type="pres">
      <dgm:prSet presAssocID="{C868E481-F03A-46B0-AC0C-0A4168E85623}" presName="desTx" presStyleLbl="revTx" presStyleIdx="3" presStyleCnt="4">
        <dgm:presLayoutVars/>
      </dgm:prSet>
      <dgm:spPr/>
    </dgm:pt>
  </dgm:ptLst>
  <dgm:cxnLst>
    <dgm:cxn modelId="{AF31B103-B895-4692-A9ED-058E703A3C86}" srcId="{C868E481-F03A-46B0-AC0C-0A4168E85623}" destId="{6A81B197-86C1-440C-BC25-638E9A22801F}" srcOrd="1" destOrd="0" parTransId="{6AAF086B-4C63-4CC2-B234-02E49A3911CA}" sibTransId="{45BBF28C-3642-41E4-882D-CF2249410452}"/>
    <dgm:cxn modelId="{9DD16523-46C4-4982-AB89-2AE5B740A97A}" type="presOf" srcId="{0BA60592-18AE-40FB-8A93-58F8159CE1BF}" destId="{D7FDC267-35E3-4950-B933-6DE526E633DF}" srcOrd="0" destOrd="3" presId="urn:microsoft.com/office/officeart/2018/2/layout/IconVerticalSolidList"/>
    <dgm:cxn modelId="{DE5D5A28-B4C4-4685-B186-F51671DCA5E8}" srcId="{C868E481-F03A-46B0-AC0C-0A4168E85623}" destId="{64FD7B2C-306B-43B4-94F9-82E35CB445BE}" srcOrd="2" destOrd="0" parTransId="{8AECBF65-06CD-4FD9-8F4B-4108B782794C}" sibTransId="{068A82C6-7F51-4577-B871-CFA529260FA1}"/>
    <dgm:cxn modelId="{E97B822C-F341-401C-94A1-4DFF45BE738E}" type="presOf" srcId="{6C58B05C-7DFD-4B0B-84BE-016DF7D3D5B6}" destId="{D7FDC267-35E3-4950-B933-6DE526E633DF}" srcOrd="0" destOrd="4" presId="urn:microsoft.com/office/officeart/2018/2/layout/IconVerticalSolidList"/>
    <dgm:cxn modelId="{3D7C1230-AB8F-48D2-8B9F-3F2BA45F4A27}" type="presOf" srcId="{A9D6BFBB-6044-4044-8B09-6350E8198944}" destId="{92AB5519-DADC-48EA-B005-F1328F3B9C87}" srcOrd="0" destOrd="0" presId="urn:microsoft.com/office/officeart/2018/2/layout/IconVerticalSolidList"/>
    <dgm:cxn modelId="{B3008134-8EAE-4852-A759-A23D03918DDF}" srcId="{2707CCCF-43EE-4D6F-92A5-50AF12C338F4}" destId="{A9D6BFBB-6044-4044-8B09-6350E8198944}" srcOrd="0" destOrd="0" parTransId="{8AEA303D-F96D-42F3-BC42-3E0A11F0C3DF}" sibTransId="{D543E37D-5099-44A1-AE94-59748FA7F901}"/>
    <dgm:cxn modelId="{43CE0336-4800-4347-8172-5BDF211DEA9A}" srcId="{C868E481-F03A-46B0-AC0C-0A4168E85623}" destId="{28434EBE-B393-4A2C-9C11-6ADA8FD77C85}" srcOrd="0" destOrd="0" parTransId="{695C1632-ED03-46ED-AB78-72657AAD6827}" sibTransId="{ECAA938F-6E4A-4B75-BA35-C7B1851B0F9C}"/>
    <dgm:cxn modelId="{CA3B783A-2635-4BC6-B1E4-30ACBE31684C}" srcId="{D96C8F4B-D2F6-4327-BCDE-F7D75EF3B52E}" destId="{2707CCCF-43EE-4D6F-92A5-50AF12C338F4}" srcOrd="0" destOrd="0" parTransId="{E76F595E-5B22-44A9-9168-2337354E8C5C}" sibTransId="{EACFFB60-4860-4203-90FB-04A86F8853EE}"/>
    <dgm:cxn modelId="{762B003D-767B-422A-A754-D22AA0B53C52}" type="presOf" srcId="{2707CCCF-43EE-4D6F-92A5-50AF12C338F4}" destId="{C7336C61-EFEF-4414-AF1B-A6482C6FCFFE}" srcOrd="0" destOrd="0" presId="urn:microsoft.com/office/officeart/2018/2/layout/IconVerticalSolidList"/>
    <dgm:cxn modelId="{C5525C3E-39E4-45D3-A8DC-3DAD62C24C0C}" srcId="{D96C8F4B-D2F6-4327-BCDE-F7D75EF3B52E}" destId="{C868E481-F03A-46B0-AC0C-0A4168E85623}" srcOrd="1" destOrd="0" parTransId="{22206C43-2BFD-48F7-9F99-CF34232A9A55}" sibTransId="{D5628720-2C64-4A4A-B795-96757E4FAE05}"/>
    <dgm:cxn modelId="{DAF24A43-3608-4333-8B1E-E7770655DAF2}" type="presOf" srcId="{28434EBE-B393-4A2C-9C11-6ADA8FD77C85}" destId="{D7FDC267-35E3-4950-B933-6DE526E633DF}" srcOrd="0" destOrd="0" presId="urn:microsoft.com/office/officeart/2018/2/layout/IconVerticalSolidList"/>
    <dgm:cxn modelId="{4234464C-13B9-4241-BF00-E87828610C9D}" type="presOf" srcId="{D96C8F4B-D2F6-4327-BCDE-F7D75EF3B52E}" destId="{3CE3866F-DD40-47B2-9B6A-1B4A52316B9C}" srcOrd="0" destOrd="0" presId="urn:microsoft.com/office/officeart/2018/2/layout/IconVerticalSolidList"/>
    <dgm:cxn modelId="{0D2A2F55-0037-4082-913A-C754E292AE20}" srcId="{C868E481-F03A-46B0-AC0C-0A4168E85623}" destId="{0BA60592-18AE-40FB-8A93-58F8159CE1BF}" srcOrd="3" destOrd="0" parTransId="{78D9A06A-C00D-4555-B287-0AFCFA33D697}" sibTransId="{349F0FEA-4207-4139-8353-EFFC7327C6DF}"/>
    <dgm:cxn modelId="{2BC5956D-384F-4501-B29D-6839F4D813C7}" type="presOf" srcId="{C868E481-F03A-46B0-AC0C-0A4168E85623}" destId="{F76A29F7-94EE-485B-9E56-FCB0D03A4B02}" srcOrd="0" destOrd="0" presId="urn:microsoft.com/office/officeart/2018/2/layout/IconVerticalSolidList"/>
    <dgm:cxn modelId="{817AAB73-A1E8-4736-9225-AFCB0C58D5EF}" srcId="{C868E481-F03A-46B0-AC0C-0A4168E85623}" destId="{6C58B05C-7DFD-4B0B-84BE-016DF7D3D5B6}" srcOrd="4" destOrd="0" parTransId="{F1013BCC-C1B8-44C1-9D38-1EE654C03108}" sibTransId="{048F9BDF-3E6C-429E-9022-7D5626CE88EA}"/>
    <dgm:cxn modelId="{B37B2BD5-43E4-4461-AE86-B0EECFAADEFE}" type="presOf" srcId="{6A81B197-86C1-440C-BC25-638E9A22801F}" destId="{D7FDC267-35E3-4950-B933-6DE526E633DF}" srcOrd="0" destOrd="1" presId="urn:microsoft.com/office/officeart/2018/2/layout/IconVerticalSolidList"/>
    <dgm:cxn modelId="{98438BE8-9A6B-4140-9517-5715943C126A}" type="presOf" srcId="{64FD7B2C-306B-43B4-94F9-82E35CB445BE}" destId="{D7FDC267-35E3-4950-B933-6DE526E633DF}" srcOrd="0" destOrd="2" presId="urn:microsoft.com/office/officeart/2018/2/layout/IconVerticalSolidList"/>
    <dgm:cxn modelId="{615CAD39-F527-46E0-8F82-E09480751F15}" type="presParOf" srcId="{3CE3866F-DD40-47B2-9B6A-1B4A52316B9C}" destId="{61660E24-201D-41BD-896C-1BF1DD9CD7A7}" srcOrd="0" destOrd="0" presId="urn:microsoft.com/office/officeart/2018/2/layout/IconVerticalSolidList"/>
    <dgm:cxn modelId="{476C4884-5767-4EF5-A742-32D78E8135D2}" type="presParOf" srcId="{61660E24-201D-41BD-896C-1BF1DD9CD7A7}" destId="{7B4AB123-79B8-464C-A18C-8D5148E56D7A}" srcOrd="0" destOrd="0" presId="urn:microsoft.com/office/officeart/2018/2/layout/IconVerticalSolidList"/>
    <dgm:cxn modelId="{73BC39F9-BD94-4A6D-97CE-3E361AD532D4}" type="presParOf" srcId="{61660E24-201D-41BD-896C-1BF1DD9CD7A7}" destId="{8AE94F6C-BC66-4443-80C3-D578643407A9}" srcOrd="1" destOrd="0" presId="urn:microsoft.com/office/officeart/2018/2/layout/IconVerticalSolidList"/>
    <dgm:cxn modelId="{3A097D97-857D-4695-A9C0-A1CB81521685}" type="presParOf" srcId="{61660E24-201D-41BD-896C-1BF1DD9CD7A7}" destId="{9DDF6A7A-27CA-42D1-8EAF-27970F1A3A03}" srcOrd="2" destOrd="0" presId="urn:microsoft.com/office/officeart/2018/2/layout/IconVerticalSolidList"/>
    <dgm:cxn modelId="{F2C09C30-9473-485F-9DF3-E0EA10054E9A}" type="presParOf" srcId="{61660E24-201D-41BD-896C-1BF1DD9CD7A7}" destId="{C7336C61-EFEF-4414-AF1B-A6482C6FCFFE}" srcOrd="3" destOrd="0" presId="urn:microsoft.com/office/officeart/2018/2/layout/IconVerticalSolidList"/>
    <dgm:cxn modelId="{06BF2C4E-8388-483D-B395-57ECF5D3A43D}" type="presParOf" srcId="{61660E24-201D-41BD-896C-1BF1DD9CD7A7}" destId="{92AB5519-DADC-48EA-B005-F1328F3B9C87}" srcOrd="4" destOrd="0" presId="urn:microsoft.com/office/officeart/2018/2/layout/IconVerticalSolidList"/>
    <dgm:cxn modelId="{7DF1A8F5-6BCB-475F-B652-2ABA48ACEDBD}" type="presParOf" srcId="{3CE3866F-DD40-47B2-9B6A-1B4A52316B9C}" destId="{29DD6AB8-71AC-40B2-8D0F-AF110341B523}" srcOrd="1" destOrd="0" presId="urn:microsoft.com/office/officeart/2018/2/layout/IconVerticalSolidList"/>
    <dgm:cxn modelId="{1962E79A-7576-4062-94D7-F245222ABE08}" type="presParOf" srcId="{3CE3866F-DD40-47B2-9B6A-1B4A52316B9C}" destId="{60FA8698-7687-4838-9E0C-5767717DB65A}" srcOrd="2" destOrd="0" presId="urn:microsoft.com/office/officeart/2018/2/layout/IconVerticalSolidList"/>
    <dgm:cxn modelId="{3F10CA55-5D38-48D6-A618-32355A000075}" type="presParOf" srcId="{60FA8698-7687-4838-9E0C-5767717DB65A}" destId="{C858DAF2-84D7-47FD-8869-0841BD6848F0}" srcOrd="0" destOrd="0" presId="urn:microsoft.com/office/officeart/2018/2/layout/IconVerticalSolidList"/>
    <dgm:cxn modelId="{4FE71DD9-9B3E-46B0-B2EF-8E36A183AFC0}" type="presParOf" srcId="{60FA8698-7687-4838-9E0C-5767717DB65A}" destId="{DA1C3D1B-E4D8-458D-BF8A-325A8FD2309F}" srcOrd="1" destOrd="0" presId="urn:microsoft.com/office/officeart/2018/2/layout/IconVerticalSolidList"/>
    <dgm:cxn modelId="{26699CA2-AC19-4A2F-A00A-4AA18F4E3AA2}" type="presParOf" srcId="{60FA8698-7687-4838-9E0C-5767717DB65A}" destId="{A7798ADF-59E7-42BC-B97A-CB8B4A2B60F0}" srcOrd="2" destOrd="0" presId="urn:microsoft.com/office/officeart/2018/2/layout/IconVerticalSolidList"/>
    <dgm:cxn modelId="{2370838F-9D8D-4868-88D9-D71B584C885B}" type="presParOf" srcId="{60FA8698-7687-4838-9E0C-5767717DB65A}" destId="{F76A29F7-94EE-485B-9E56-FCB0D03A4B02}" srcOrd="3" destOrd="0" presId="urn:microsoft.com/office/officeart/2018/2/layout/IconVerticalSolidList"/>
    <dgm:cxn modelId="{E7CB3104-C5BB-4829-AAD4-D2B8A467216B}" type="presParOf" srcId="{60FA8698-7687-4838-9E0C-5767717DB65A}" destId="{D7FDC267-35E3-4950-B933-6DE526E633D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6656B-6212-8B41-A13A-CDCDEE76F132}">
      <dsp:nvSpPr>
        <dsp:cNvPr id="0" name=""/>
        <dsp:cNvSpPr/>
      </dsp:nvSpPr>
      <dsp:spPr>
        <a:xfrm>
          <a:off x="0" y="68868"/>
          <a:ext cx="4659756" cy="491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TZ" sz="2000" kern="1200">
              <a:solidFill>
                <a:schemeClr val="tx2"/>
              </a:solidFill>
            </a:rPr>
            <a:t>Overview of Kigoma MRH Program</a:t>
          </a:r>
          <a:endParaRPr lang="en-US" sz="2000" kern="1200">
            <a:solidFill>
              <a:schemeClr val="tx2"/>
            </a:solidFill>
          </a:endParaRPr>
        </a:p>
      </dsp:txBody>
      <dsp:txXfrm>
        <a:off x="23988" y="92856"/>
        <a:ext cx="4611780" cy="443424"/>
      </dsp:txXfrm>
    </dsp:sp>
    <dsp:sp modelId="{CA109C21-D38E-FF48-BA6C-4DA9EBD7B6A0}">
      <dsp:nvSpPr>
        <dsp:cNvPr id="0" name=""/>
        <dsp:cNvSpPr/>
      </dsp:nvSpPr>
      <dsp:spPr>
        <a:xfrm>
          <a:off x="0" y="617868"/>
          <a:ext cx="4659756" cy="491400"/>
        </a:xfrm>
        <a:prstGeom prst="roundRect">
          <a:avLst/>
        </a:prstGeom>
        <a:gradFill rotWithShape="0">
          <a:gsLst>
            <a:gs pos="0">
              <a:schemeClr val="accent2">
                <a:hueOff val="374705"/>
                <a:satOff val="-14549"/>
                <a:lumOff val="3216"/>
                <a:alphaOff val="0"/>
                <a:satMod val="103000"/>
                <a:lumMod val="102000"/>
                <a:tint val="94000"/>
              </a:schemeClr>
            </a:gs>
            <a:gs pos="50000">
              <a:schemeClr val="accent2">
                <a:hueOff val="374705"/>
                <a:satOff val="-14549"/>
                <a:lumOff val="3216"/>
                <a:alphaOff val="0"/>
                <a:satMod val="110000"/>
                <a:lumMod val="100000"/>
                <a:shade val="100000"/>
              </a:schemeClr>
            </a:gs>
            <a:gs pos="100000">
              <a:schemeClr val="accent2">
                <a:hueOff val="374705"/>
                <a:satOff val="-14549"/>
                <a:lumOff val="321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TZ" sz="2000" kern="1200">
              <a:solidFill>
                <a:schemeClr val="tx2"/>
              </a:solidFill>
            </a:rPr>
            <a:t>Strategies </a:t>
          </a:r>
          <a:endParaRPr lang="en-US" sz="2000" kern="1200">
            <a:solidFill>
              <a:schemeClr val="tx2"/>
            </a:solidFill>
          </a:endParaRPr>
        </a:p>
      </dsp:txBody>
      <dsp:txXfrm>
        <a:off x="23988" y="641856"/>
        <a:ext cx="4611780" cy="443424"/>
      </dsp:txXfrm>
    </dsp:sp>
    <dsp:sp modelId="{267BB36F-8440-7343-BF1A-0F1212824505}">
      <dsp:nvSpPr>
        <dsp:cNvPr id="0" name=""/>
        <dsp:cNvSpPr/>
      </dsp:nvSpPr>
      <dsp:spPr>
        <a:xfrm>
          <a:off x="0" y="1166868"/>
          <a:ext cx="4659756" cy="491400"/>
        </a:xfrm>
        <a:prstGeom prst="roundRect">
          <a:avLst/>
        </a:prstGeom>
        <a:gradFill rotWithShape="0">
          <a:gsLst>
            <a:gs pos="0">
              <a:schemeClr val="accent2">
                <a:hueOff val="749409"/>
                <a:satOff val="-29098"/>
                <a:lumOff val="6431"/>
                <a:alphaOff val="0"/>
                <a:satMod val="103000"/>
                <a:lumMod val="102000"/>
                <a:tint val="94000"/>
              </a:schemeClr>
            </a:gs>
            <a:gs pos="50000">
              <a:schemeClr val="accent2">
                <a:hueOff val="749409"/>
                <a:satOff val="-29098"/>
                <a:lumOff val="6431"/>
                <a:alphaOff val="0"/>
                <a:satMod val="110000"/>
                <a:lumMod val="100000"/>
                <a:shade val="100000"/>
              </a:schemeClr>
            </a:gs>
            <a:gs pos="100000">
              <a:schemeClr val="accent2">
                <a:hueOff val="749409"/>
                <a:satOff val="-29098"/>
                <a:lumOff val="6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tx2"/>
              </a:solidFill>
            </a:rPr>
            <a:t>Sustainability approaches</a:t>
          </a:r>
        </a:p>
      </dsp:txBody>
      <dsp:txXfrm>
        <a:off x="23988" y="1190856"/>
        <a:ext cx="4611780" cy="443424"/>
      </dsp:txXfrm>
    </dsp:sp>
    <dsp:sp modelId="{B63223C6-CE17-5840-AE2F-D4513770362D}">
      <dsp:nvSpPr>
        <dsp:cNvPr id="0" name=""/>
        <dsp:cNvSpPr/>
      </dsp:nvSpPr>
      <dsp:spPr>
        <a:xfrm>
          <a:off x="0" y="1715868"/>
          <a:ext cx="4659756" cy="491400"/>
        </a:xfrm>
        <a:prstGeom prst="roundRect">
          <a:avLst/>
        </a:prstGeom>
        <a:gradFill rotWithShape="0">
          <a:gsLst>
            <a:gs pos="0">
              <a:schemeClr val="accent2">
                <a:hueOff val="1124114"/>
                <a:satOff val="-43647"/>
                <a:lumOff val="9647"/>
                <a:alphaOff val="0"/>
                <a:satMod val="103000"/>
                <a:lumMod val="102000"/>
                <a:tint val="94000"/>
              </a:schemeClr>
            </a:gs>
            <a:gs pos="50000">
              <a:schemeClr val="accent2">
                <a:hueOff val="1124114"/>
                <a:satOff val="-43647"/>
                <a:lumOff val="9647"/>
                <a:alphaOff val="0"/>
                <a:satMod val="110000"/>
                <a:lumMod val="100000"/>
                <a:shade val="100000"/>
              </a:schemeClr>
            </a:gs>
            <a:gs pos="100000">
              <a:schemeClr val="accent2">
                <a:hueOff val="1124114"/>
                <a:satOff val="-43647"/>
                <a:lumOff val="9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TZ" sz="2000" kern="1200">
              <a:solidFill>
                <a:schemeClr val="tx2"/>
              </a:solidFill>
            </a:rPr>
            <a:t>Select Results</a:t>
          </a:r>
          <a:endParaRPr lang="en-US" sz="2000" kern="1200">
            <a:solidFill>
              <a:schemeClr val="tx2"/>
            </a:solidFill>
          </a:endParaRPr>
        </a:p>
      </dsp:txBody>
      <dsp:txXfrm>
        <a:off x="23988" y="1739856"/>
        <a:ext cx="4611780" cy="443424"/>
      </dsp:txXfrm>
    </dsp:sp>
    <dsp:sp modelId="{0A243ED4-5C84-2C48-924B-F456A9E1C832}">
      <dsp:nvSpPr>
        <dsp:cNvPr id="0" name=""/>
        <dsp:cNvSpPr/>
      </dsp:nvSpPr>
      <dsp:spPr>
        <a:xfrm>
          <a:off x="0" y="2264868"/>
          <a:ext cx="4659756" cy="491400"/>
        </a:xfrm>
        <a:prstGeom prst="roundRect">
          <a:avLst/>
        </a:prstGeom>
        <a:gradFill rotWithShape="0">
          <a:gsLst>
            <a:gs pos="0">
              <a:schemeClr val="accent2">
                <a:hueOff val="1498819"/>
                <a:satOff val="-58196"/>
                <a:lumOff val="12862"/>
                <a:alphaOff val="0"/>
                <a:satMod val="103000"/>
                <a:lumMod val="102000"/>
                <a:tint val="94000"/>
              </a:schemeClr>
            </a:gs>
            <a:gs pos="50000">
              <a:schemeClr val="accent2">
                <a:hueOff val="1498819"/>
                <a:satOff val="-58196"/>
                <a:lumOff val="12862"/>
                <a:alphaOff val="0"/>
                <a:satMod val="110000"/>
                <a:lumMod val="100000"/>
                <a:shade val="100000"/>
              </a:schemeClr>
            </a:gs>
            <a:gs pos="100000">
              <a:schemeClr val="accent2">
                <a:hueOff val="1498819"/>
                <a:satOff val="-58196"/>
                <a:lumOff val="1286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TZ" sz="2000" kern="1200">
              <a:solidFill>
                <a:schemeClr val="tx2"/>
              </a:solidFill>
            </a:rPr>
            <a:t>Lessons learned</a:t>
          </a:r>
          <a:endParaRPr lang="en-US" sz="2000" kern="1200">
            <a:solidFill>
              <a:schemeClr val="tx2"/>
            </a:solidFill>
          </a:endParaRPr>
        </a:p>
      </dsp:txBody>
      <dsp:txXfrm>
        <a:off x="23988" y="2288856"/>
        <a:ext cx="4611780" cy="443424"/>
      </dsp:txXfrm>
    </dsp:sp>
    <dsp:sp modelId="{19F25E11-9FC4-3A40-8FE7-C346E896663C}">
      <dsp:nvSpPr>
        <dsp:cNvPr id="0" name=""/>
        <dsp:cNvSpPr/>
      </dsp:nvSpPr>
      <dsp:spPr>
        <a:xfrm>
          <a:off x="0" y="2813868"/>
          <a:ext cx="4659756" cy="491400"/>
        </a:xfrm>
        <a:prstGeom prst="roundRect">
          <a:avLst/>
        </a:prstGeom>
        <a:gradFill rotWithShape="0">
          <a:gsLst>
            <a:gs pos="0">
              <a:schemeClr val="accent2">
                <a:hueOff val="1873523"/>
                <a:satOff val="-72745"/>
                <a:lumOff val="16078"/>
                <a:alphaOff val="0"/>
                <a:satMod val="103000"/>
                <a:lumMod val="102000"/>
                <a:tint val="94000"/>
              </a:schemeClr>
            </a:gs>
            <a:gs pos="50000">
              <a:schemeClr val="accent2">
                <a:hueOff val="1873523"/>
                <a:satOff val="-72745"/>
                <a:lumOff val="16078"/>
                <a:alphaOff val="0"/>
                <a:satMod val="110000"/>
                <a:lumMod val="100000"/>
                <a:shade val="100000"/>
              </a:schemeClr>
            </a:gs>
            <a:gs pos="100000">
              <a:schemeClr val="accent2">
                <a:hueOff val="1873523"/>
                <a:satOff val="-72745"/>
                <a:lumOff val="1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TZ" sz="2000" kern="1200" dirty="0">
              <a:solidFill>
                <a:schemeClr val="tx2"/>
              </a:solidFill>
            </a:rPr>
            <a:t>Program implications for Tanzania</a:t>
          </a:r>
          <a:endParaRPr lang="en-US" sz="2000" kern="1200" dirty="0">
            <a:solidFill>
              <a:schemeClr val="tx2"/>
            </a:solidFill>
          </a:endParaRPr>
        </a:p>
      </dsp:txBody>
      <dsp:txXfrm>
        <a:off x="23988" y="2837856"/>
        <a:ext cx="4611780" cy="4434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B7BFF-914E-48E9-976E-E92907B71815}">
      <dsp:nvSpPr>
        <dsp:cNvPr id="0" name=""/>
        <dsp:cNvSpPr/>
      </dsp:nvSpPr>
      <dsp:spPr>
        <a:xfrm>
          <a:off x="0" y="3404"/>
          <a:ext cx="7886700" cy="725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1756C2-6D90-43DA-8518-E500B15F9797}">
      <dsp:nvSpPr>
        <dsp:cNvPr id="0" name=""/>
        <dsp:cNvSpPr/>
      </dsp:nvSpPr>
      <dsp:spPr>
        <a:xfrm>
          <a:off x="219348" y="166556"/>
          <a:ext cx="398815" cy="3988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ED2075-525A-47DC-9ABF-5102C35ECA2E}">
      <dsp:nvSpPr>
        <dsp:cNvPr id="0" name=""/>
        <dsp:cNvSpPr/>
      </dsp:nvSpPr>
      <dsp:spPr>
        <a:xfrm>
          <a:off x="837512" y="3404"/>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Strong national frameworks: One Plan III, HSSP V, NSOAP, BRN, Star Rating, RBP</a:t>
          </a:r>
        </a:p>
      </dsp:txBody>
      <dsp:txXfrm>
        <a:off x="837512" y="3404"/>
        <a:ext cx="7049187" cy="725119"/>
      </dsp:txXfrm>
    </dsp:sp>
    <dsp:sp modelId="{44B3C875-5A6A-4EBF-8549-A9512B97B018}">
      <dsp:nvSpPr>
        <dsp:cNvPr id="0" name=""/>
        <dsp:cNvSpPr/>
      </dsp:nvSpPr>
      <dsp:spPr>
        <a:xfrm>
          <a:off x="0" y="909803"/>
          <a:ext cx="7886700" cy="72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99DC73-75C1-4BD3-885D-5A54F6E06EF4}">
      <dsp:nvSpPr>
        <dsp:cNvPr id="0" name=""/>
        <dsp:cNvSpPr/>
      </dsp:nvSpPr>
      <dsp:spPr>
        <a:xfrm>
          <a:off x="219348" y="1072955"/>
          <a:ext cx="398815" cy="3988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6F012B-80DF-4C84-9580-CE20999F3CAD}">
      <dsp:nvSpPr>
        <dsp:cNvPr id="0" name=""/>
        <dsp:cNvSpPr/>
      </dsp:nvSpPr>
      <dsp:spPr>
        <a:xfrm>
          <a:off x="837512" y="909803"/>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Nationwide MPDSR institutionalized and linked with DHIS2 since 2018</a:t>
          </a:r>
        </a:p>
      </dsp:txBody>
      <dsp:txXfrm>
        <a:off x="837512" y="909803"/>
        <a:ext cx="7049187" cy="725119"/>
      </dsp:txXfrm>
    </dsp:sp>
    <dsp:sp modelId="{60840948-7F99-4196-ACBC-48BF623A6F0B}">
      <dsp:nvSpPr>
        <dsp:cNvPr id="0" name=""/>
        <dsp:cNvSpPr/>
      </dsp:nvSpPr>
      <dsp:spPr>
        <a:xfrm>
          <a:off x="0" y="1816202"/>
          <a:ext cx="7886700" cy="7251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2CA80C-9B84-4B0E-9A4A-66E7ADC61663}">
      <dsp:nvSpPr>
        <dsp:cNvPr id="0" name=""/>
        <dsp:cNvSpPr/>
      </dsp:nvSpPr>
      <dsp:spPr>
        <a:xfrm>
          <a:off x="219348" y="1979354"/>
          <a:ext cx="398815" cy="3988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96293A-BCF3-42AB-BBE7-B5CA258E7943}">
      <dsp:nvSpPr>
        <dsp:cNvPr id="0" name=""/>
        <dsp:cNvSpPr/>
      </dsp:nvSpPr>
      <dsp:spPr>
        <a:xfrm>
          <a:off x="837512" y="1816202"/>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Routine national and regional performance reviews (MTR 2026)</a:t>
          </a:r>
        </a:p>
      </dsp:txBody>
      <dsp:txXfrm>
        <a:off x="837512" y="1816202"/>
        <a:ext cx="7049187" cy="725119"/>
      </dsp:txXfrm>
    </dsp:sp>
    <dsp:sp modelId="{82D0891A-93E7-440E-803A-9E0983123F41}">
      <dsp:nvSpPr>
        <dsp:cNvPr id="0" name=""/>
        <dsp:cNvSpPr/>
      </dsp:nvSpPr>
      <dsp:spPr>
        <a:xfrm>
          <a:off x="0" y="2722601"/>
          <a:ext cx="7886700" cy="7251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E257E0-1260-4957-A07A-6CE74B901950}">
      <dsp:nvSpPr>
        <dsp:cNvPr id="0" name=""/>
        <dsp:cNvSpPr/>
      </dsp:nvSpPr>
      <dsp:spPr>
        <a:xfrm>
          <a:off x="219348" y="2885753"/>
          <a:ext cx="398815" cy="3988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107B40-729E-40E8-9DA6-0F47A579B2DF}">
      <dsp:nvSpPr>
        <dsp:cNvPr id="0" name=""/>
        <dsp:cNvSpPr/>
      </dsp:nvSpPr>
      <dsp:spPr>
        <a:xfrm>
          <a:off x="837512" y="2722601"/>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Strengthened governance across national, regional and council levels</a:t>
          </a:r>
        </a:p>
      </dsp:txBody>
      <dsp:txXfrm>
        <a:off x="837512" y="2722601"/>
        <a:ext cx="7049187" cy="725119"/>
      </dsp:txXfrm>
    </dsp:sp>
    <dsp:sp modelId="{AFBF38EA-867E-42F2-9B4B-58CD5513B522}">
      <dsp:nvSpPr>
        <dsp:cNvPr id="0" name=""/>
        <dsp:cNvSpPr/>
      </dsp:nvSpPr>
      <dsp:spPr>
        <a:xfrm>
          <a:off x="0" y="3629000"/>
          <a:ext cx="7886700" cy="72511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00069-DB53-46F8-B7C1-D53B3C0CCDAC}">
      <dsp:nvSpPr>
        <dsp:cNvPr id="0" name=""/>
        <dsp:cNvSpPr/>
      </dsp:nvSpPr>
      <dsp:spPr>
        <a:xfrm>
          <a:off x="219348" y="3792152"/>
          <a:ext cx="398815" cy="3988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FC88E4-9631-4102-BB35-57D56A7E9253}">
      <dsp:nvSpPr>
        <dsp:cNvPr id="0" name=""/>
        <dsp:cNvSpPr/>
      </dsp:nvSpPr>
      <dsp:spPr>
        <a:xfrm>
          <a:off x="837512" y="3629000"/>
          <a:ext cx="70491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Data-driven decision making with improved feedback loops</a:t>
          </a:r>
        </a:p>
      </dsp:txBody>
      <dsp:txXfrm>
        <a:off x="837512" y="3629000"/>
        <a:ext cx="7049187" cy="7251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89B49-508E-8040-BDE7-D2A4D624FE6D}">
      <dsp:nvSpPr>
        <dsp:cNvPr id="0" name=""/>
        <dsp:cNvSpPr/>
      </dsp:nvSpPr>
      <dsp:spPr>
        <a:xfrm>
          <a:off x="0" y="73219"/>
          <a:ext cx="8229600" cy="1053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&gt;7,500 nurses and midwives recruited (2015–2024)</a:t>
          </a:r>
        </a:p>
      </dsp:txBody>
      <dsp:txXfrm>
        <a:off x="51444" y="124663"/>
        <a:ext cx="8126712" cy="950952"/>
      </dsp:txXfrm>
    </dsp:sp>
    <dsp:sp modelId="{03655321-862B-5641-B2A4-A73B11567143}">
      <dsp:nvSpPr>
        <dsp:cNvPr id="0" name=""/>
        <dsp:cNvSpPr/>
      </dsp:nvSpPr>
      <dsp:spPr>
        <a:xfrm>
          <a:off x="0" y="1181780"/>
          <a:ext cx="8229600" cy="1053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Training enrolment expanded from 6,400 to &gt;18,500 annually (2015–2022), driven by the scale-up of pre-service training across all clinical cadres to address HRH shortages.</a:t>
          </a:r>
          <a:endParaRPr lang="en-US" sz="1900" kern="1200" dirty="0"/>
        </a:p>
      </dsp:txBody>
      <dsp:txXfrm>
        <a:off x="51444" y="1233224"/>
        <a:ext cx="8126712" cy="950952"/>
      </dsp:txXfrm>
    </dsp:sp>
    <dsp:sp modelId="{390D23FE-14EB-444B-929A-88D0875422A2}">
      <dsp:nvSpPr>
        <dsp:cNvPr id="0" name=""/>
        <dsp:cNvSpPr/>
      </dsp:nvSpPr>
      <dsp:spPr>
        <a:xfrm>
          <a:off x="0" y="2290341"/>
          <a:ext cx="8229600" cy="1053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National EmONC training, CPD, simulation and e-learning scale-up</a:t>
          </a:r>
        </a:p>
      </dsp:txBody>
      <dsp:txXfrm>
        <a:off x="51444" y="2341785"/>
        <a:ext cx="8126712" cy="950952"/>
      </dsp:txXfrm>
    </dsp:sp>
    <dsp:sp modelId="{81DE86BB-6D9F-0A44-9109-820B018D1CB3}">
      <dsp:nvSpPr>
        <dsp:cNvPr id="0" name=""/>
        <dsp:cNvSpPr/>
      </dsp:nvSpPr>
      <dsp:spPr>
        <a:xfrm>
          <a:off x="0" y="3398902"/>
          <a:ext cx="8229600" cy="1053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Mentorship, virtual reviews and rural deployment incentives</a:t>
          </a:r>
        </a:p>
      </dsp:txBody>
      <dsp:txXfrm>
        <a:off x="51444" y="3450346"/>
        <a:ext cx="8126712" cy="9509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6F29A-D29A-4D82-9667-4116B4CC8B42}">
      <dsp:nvSpPr>
        <dsp:cNvPr id="0" name=""/>
        <dsp:cNvSpPr/>
      </dsp:nvSpPr>
      <dsp:spPr>
        <a:xfrm>
          <a:off x="0" y="1901"/>
          <a:ext cx="47262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1494C6-CFA8-4DA5-8BD0-82C5CB0B5DD9}">
      <dsp:nvSpPr>
        <dsp:cNvPr id="0" name=""/>
        <dsp:cNvSpPr/>
      </dsp:nvSpPr>
      <dsp:spPr>
        <a:xfrm>
          <a:off x="245129" y="184229"/>
          <a:ext cx="445690" cy="445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B5ED49-0511-47E0-A807-C846463C97C0}">
      <dsp:nvSpPr>
        <dsp:cNvPr id="0" name=""/>
        <dsp:cNvSpPr/>
      </dsp:nvSpPr>
      <dsp:spPr>
        <a:xfrm>
          <a:off x="935949" y="1901"/>
          <a:ext cx="37902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755650">
            <a:lnSpc>
              <a:spcPct val="90000"/>
            </a:lnSpc>
            <a:spcBef>
              <a:spcPct val="0"/>
            </a:spcBef>
            <a:spcAft>
              <a:spcPct val="35000"/>
            </a:spcAft>
            <a:buNone/>
          </a:pPr>
          <a:r>
            <a:rPr lang="en-US" sz="1700" kern="1200"/>
            <a:t>Medicines budget: TZS 31B → TZS 269B (2015–2019)</a:t>
          </a:r>
        </a:p>
      </dsp:txBody>
      <dsp:txXfrm>
        <a:off x="935949" y="1901"/>
        <a:ext cx="3790251" cy="810345"/>
      </dsp:txXfrm>
    </dsp:sp>
    <dsp:sp modelId="{0D2C719D-1185-4BF4-A659-FA0AED23EFCE}">
      <dsp:nvSpPr>
        <dsp:cNvPr id="0" name=""/>
        <dsp:cNvSpPr/>
      </dsp:nvSpPr>
      <dsp:spPr>
        <a:xfrm>
          <a:off x="0" y="1014833"/>
          <a:ext cx="47262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B34300-D131-4966-ACAA-959CE342771F}">
      <dsp:nvSpPr>
        <dsp:cNvPr id="0" name=""/>
        <dsp:cNvSpPr/>
      </dsp:nvSpPr>
      <dsp:spPr>
        <a:xfrm>
          <a:off x="245129" y="1197161"/>
          <a:ext cx="445690" cy="445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390A52-BA95-4E6E-9862-82D9F8FC887A}">
      <dsp:nvSpPr>
        <dsp:cNvPr id="0" name=""/>
        <dsp:cNvSpPr/>
      </dsp:nvSpPr>
      <dsp:spPr>
        <a:xfrm>
          <a:off x="935949" y="1014833"/>
          <a:ext cx="37902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755650">
            <a:lnSpc>
              <a:spcPct val="90000"/>
            </a:lnSpc>
            <a:spcBef>
              <a:spcPct val="0"/>
            </a:spcBef>
            <a:spcAft>
              <a:spcPct val="35000"/>
            </a:spcAft>
            <a:buNone/>
          </a:pPr>
          <a:r>
            <a:rPr lang="en-US" sz="1700" kern="1200"/>
            <a:t>Improved availability: oxytocin, MgSO4, TXA, antibiotics</a:t>
          </a:r>
        </a:p>
      </dsp:txBody>
      <dsp:txXfrm>
        <a:off x="935949" y="1014833"/>
        <a:ext cx="3790251" cy="810345"/>
      </dsp:txXfrm>
    </dsp:sp>
    <dsp:sp modelId="{20BBAF5B-DAEE-43ED-9241-37A06A353DAC}">
      <dsp:nvSpPr>
        <dsp:cNvPr id="0" name=""/>
        <dsp:cNvSpPr/>
      </dsp:nvSpPr>
      <dsp:spPr>
        <a:xfrm>
          <a:off x="0" y="2027765"/>
          <a:ext cx="47262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B5CAA5-4F90-454D-A587-565E262B8D5E}">
      <dsp:nvSpPr>
        <dsp:cNvPr id="0" name=""/>
        <dsp:cNvSpPr/>
      </dsp:nvSpPr>
      <dsp:spPr>
        <a:xfrm>
          <a:off x="245129" y="2210093"/>
          <a:ext cx="445690" cy="445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6EABCC-17A5-4895-9C1D-328A1C5DBCC4}">
      <dsp:nvSpPr>
        <dsp:cNvPr id="0" name=""/>
        <dsp:cNvSpPr/>
      </dsp:nvSpPr>
      <dsp:spPr>
        <a:xfrm>
          <a:off x="935949" y="2027765"/>
          <a:ext cx="37902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755650">
            <a:lnSpc>
              <a:spcPct val="90000"/>
            </a:lnSpc>
            <a:spcBef>
              <a:spcPct val="0"/>
            </a:spcBef>
            <a:spcAft>
              <a:spcPct val="35000"/>
            </a:spcAft>
            <a:buNone/>
          </a:pPr>
          <a:r>
            <a:rPr lang="en-US" sz="1700" kern="1200"/>
            <a:t>Strengthened MSD supply chain and logistics systems</a:t>
          </a:r>
        </a:p>
      </dsp:txBody>
      <dsp:txXfrm>
        <a:off x="935949" y="2027765"/>
        <a:ext cx="3790251" cy="810345"/>
      </dsp:txXfrm>
    </dsp:sp>
    <dsp:sp modelId="{A838B47E-11B8-424A-A337-E5E9452BB761}">
      <dsp:nvSpPr>
        <dsp:cNvPr id="0" name=""/>
        <dsp:cNvSpPr/>
      </dsp:nvSpPr>
      <dsp:spPr>
        <a:xfrm>
          <a:off x="0" y="3040697"/>
          <a:ext cx="47262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F5283C-18EB-4435-9F2F-836DED9F1FBE}">
      <dsp:nvSpPr>
        <dsp:cNvPr id="0" name=""/>
        <dsp:cNvSpPr/>
      </dsp:nvSpPr>
      <dsp:spPr>
        <a:xfrm>
          <a:off x="245129" y="3223025"/>
          <a:ext cx="445690" cy="445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90E002-9941-4FE4-A42E-4E1392D86284}">
      <dsp:nvSpPr>
        <dsp:cNvPr id="0" name=""/>
        <dsp:cNvSpPr/>
      </dsp:nvSpPr>
      <dsp:spPr>
        <a:xfrm>
          <a:off x="935949" y="3040697"/>
          <a:ext cx="37902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755650">
            <a:lnSpc>
              <a:spcPct val="90000"/>
            </a:lnSpc>
            <a:spcBef>
              <a:spcPct val="0"/>
            </a:spcBef>
            <a:spcAft>
              <a:spcPct val="35000"/>
            </a:spcAft>
            <a:buNone/>
          </a:pPr>
          <a:r>
            <a:rPr lang="en-US" sz="1700" kern="1200"/>
            <a:t>m-mama scaled nationally across all regions</a:t>
          </a:r>
        </a:p>
      </dsp:txBody>
      <dsp:txXfrm>
        <a:off x="935949" y="3040697"/>
        <a:ext cx="3790251" cy="810345"/>
      </dsp:txXfrm>
    </dsp:sp>
    <dsp:sp modelId="{517772EE-9F66-4338-85E2-2BE5E0CF2E3C}">
      <dsp:nvSpPr>
        <dsp:cNvPr id="0" name=""/>
        <dsp:cNvSpPr/>
      </dsp:nvSpPr>
      <dsp:spPr>
        <a:xfrm>
          <a:off x="0" y="4053629"/>
          <a:ext cx="47262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D2FE2F-9274-49FE-BEA4-D6D3367438D9}">
      <dsp:nvSpPr>
        <dsp:cNvPr id="0" name=""/>
        <dsp:cNvSpPr/>
      </dsp:nvSpPr>
      <dsp:spPr>
        <a:xfrm>
          <a:off x="245129" y="4235957"/>
          <a:ext cx="445690" cy="445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45F631-A2F4-4B51-8B19-578B1DE863DD}">
      <dsp:nvSpPr>
        <dsp:cNvPr id="0" name=""/>
        <dsp:cNvSpPr/>
      </dsp:nvSpPr>
      <dsp:spPr>
        <a:xfrm>
          <a:off x="935949" y="4053629"/>
          <a:ext cx="37902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755650">
            <a:lnSpc>
              <a:spcPct val="90000"/>
            </a:lnSpc>
            <a:spcBef>
              <a:spcPct val="0"/>
            </a:spcBef>
            <a:spcAft>
              <a:spcPct val="35000"/>
            </a:spcAft>
            <a:buNone/>
          </a:pPr>
          <a:r>
            <a:rPr lang="en-US" sz="1700" kern="1200" dirty="0"/>
            <a:t>&gt;200,000 emergency referrals completed</a:t>
          </a:r>
        </a:p>
      </dsp:txBody>
      <dsp:txXfrm>
        <a:off x="935949" y="4053629"/>
        <a:ext cx="3790251" cy="810345"/>
      </dsp:txXfrm>
    </dsp:sp>
    <dsp:sp modelId="{7A957181-2C8C-4AA7-B5A0-B0DA14856D2A}">
      <dsp:nvSpPr>
        <dsp:cNvPr id="0" name=""/>
        <dsp:cNvSpPr/>
      </dsp:nvSpPr>
      <dsp:spPr>
        <a:xfrm>
          <a:off x="0" y="5066561"/>
          <a:ext cx="47262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8924C-CCBA-41A9-9ABD-E687F9DDD3BA}">
      <dsp:nvSpPr>
        <dsp:cNvPr id="0" name=""/>
        <dsp:cNvSpPr/>
      </dsp:nvSpPr>
      <dsp:spPr>
        <a:xfrm>
          <a:off x="245129" y="5248889"/>
          <a:ext cx="445690" cy="4456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FA7007-3D95-4D0C-B367-7EFB2294AEF1}">
      <dsp:nvSpPr>
        <dsp:cNvPr id="0" name=""/>
        <dsp:cNvSpPr/>
      </dsp:nvSpPr>
      <dsp:spPr>
        <a:xfrm>
          <a:off x="935949" y="5066561"/>
          <a:ext cx="37902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755650">
            <a:lnSpc>
              <a:spcPct val="90000"/>
            </a:lnSpc>
            <a:spcBef>
              <a:spcPct val="0"/>
            </a:spcBef>
            <a:spcAft>
              <a:spcPct val="35000"/>
            </a:spcAft>
            <a:buNone/>
          </a:pPr>
          <a:r>
            <a:rPr lang="en-US" sz="1700" kern="1200"/>
            <a:t>Digital dispatch, community transport and mobile payment integration</a:t>
          </a:r>
        </a:p>
      </dsp:txBody>
      <dsp:txXfrm>
        <a:off x="935949" y="5066561"/>
        <a:ext cx="3790251" cy="81034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9BF3D-B02D-3E44-AB5C-851B23A6CED3}">
      <dsp:nvSpPr>
        <dsp:cNvPr id="0" name=""/>
        <dsp:cNvSpPr/>
      </dsp:nvSpPr>
      <dsp:spPr>
        <a:xfrm>
          <a:off x="0" y="452"/>
          <a:ext cx="509890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0D16F-328B-2E43-9B5D-BBA7C2052067}">
      <dsp:nvSpPr>
        <dsp:cNvPr id="0" name=""/>
        <dsp:cNvSpPr/>
      </dsp:nvSpPr>
      <dsp:spPr>
        <a:xfrm>
          <a:off x="0" y="452"/>
          <a:ext cx="5098904" cy="74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Fresh stillbirths account for ~46%, indicating intrapartum care gaps</a:t>
          </a:r>
        </a:p>
      </dsp:txBody>
      <dsp:txXfrm>
        <a:off x="0" y="452"/>
        <a:ext cx="5098904" cy="740862"/>
      </dsp:txXfrm>
    </dsp:sp>
    <dsp:sp modelId="{9D514C20-D9F8-874C-A999-65F1D9DBCE16}">
      <dsp:nvSpPr>
        <dsp:cNvPr id="0" name=""/>
        <dsp:cNvSpPr/>
      </dsp:nvSpPr>
      <dsp:spPr>
        <a:xfrm>
          <a:off x="0" y="741314"/>
          <a:ext cx="509890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33E79F-5E2A-7B4A-94EC-A300864A933D}">
      <dsp:nvSpPr>
        <dsp:cNvPr id="0" name=""/>
        <dsp:cNvSpPr/>
      </dsp:nvSpPr>
      <dsp:spPr>
        <a:xfrm>
          <a:off x="0" y="741314"/>
          <a:ext cx="5098904" cy="74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80% of neonatal deaths due to preventable causes (asphyxia, prematurity, infections)</a:t>
          </a:r>
        </a:p>
      </dsp:txBody>
      <dsp:txXfrm>
        <a:off x="0" y="741314"/>
        <a:ext cx="5098904" cy="740862"/>
      </dsp:txXfrm>
    </dsp:sp>
    <dsp:sp modelId="{770992A0-6CBF-8D4D-AF60-F284CD5E54EF}">
      <dsp:nvSpPr>
        <dsp:cNvPr id="0" name=""/>
        <dsp:cNvSpPr/>
      </dsp:nvSpPr>
      <dsp:spPr>
        <a:xfrm>
          <a:off x="0" y="1482177"/>
          <a:ext cx="509890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5E5B1B-D4A2-5240-B269-2C99F5E3B361}">
      <dsp:nvSpPr>
        <dsp:cNvPr id="0" name=""/>
        <dsp:cNvSpPr/>
      </dsp:nvSpPr>
      <dsp:spPr>
        <a:xfrm>
          <a:off x="0" y="1482177"/>
          <a:ext cx="5098904" cy="74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Early neonatal deaths contribute 87% of total neonatal mortality</a:t>
          </a:r>
        </a:p>
      </dsp:txBody>
      <dsp:txXfrm>
        <a:off x="0" y="1482177"/>
        <a:ext cx="5098904" cy="740862"/>
      </dsp:txXfrm>
    </dsp:sp>
    <dsp:sp modelId="{25E48E57-1D62-564B-B1AF-F4183922FEB6}">
      <dsp:nvSpPr>
        <dsp:cNvPr id="0" name=""/>
        <dsp:cNvSpPr/>
      </dsp:nvSpPr>
      <dsp:spPr>
        <a:xfrm>
          <a:off x="0" y="2223039"/>
          <a:ext cx="509890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884BE7-E15E-6D42-9760-A2FE0503F3D9}">
      <dsp:nvSpPr>
        <dsp:cNvPr id="0" name=""/>
        <dsp:cNvSpPr/>
      </dsp:nvSpPr>
      <dsp:spPr>
        <a:xfrm>
          <a:off x="0" y="2223039"/>
          <a:ext cx="5098904" cy="74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Mismatch between service coverage and readiness </a:t>
          </a:r>
        </a:p>
      </dsp:txBody>
      <dsp:txXfrm>
        <a:off x="0" y="2223039"/>
        <a:ext cx="5098904" cy="740862"/>
      </dsp:txXfrm>
    </dsp:sp>
    <dsp:sp modelId="{5C123471-4EA2-DF48-9C38-669D046231F6}">
      <dsp:nvSpPr>
        <dsp:cNvPr id="0" name=""/>
        <dsp:cNvSpPr/>
      </dsp:nvSpPr>
      <dsp:spPr>
        <a:xfrm>
          <a:off x="0" y="2963902"/>
          <a:ext cx="509890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B00E6A-F8BA-1140-8CBF-4C316C227C0D}">
      <dsp:nvSpPr>
        <dsp:cNvPr id="0" name=""/>
        <dsp:cNvSpPr/>
      </dsp:nvSpPr>
      <dsp:spPr>
        <a:xfrm>
          <a:off x="0" y="2963902"/>
          <a:ext cx="5098904" cy="74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Persistent regional disparities in outcomes and service readiness</a:t>
          </a:r>
        </a:p>
      </dsp:txBody>
      <dsp:txXfrm>
        <a:off x="0" y="2963902"/>
        <a:ext cx="5098904" cy="7408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46D63-0212-F44E-A72B-CFA72B403C1C}">
      <dsp:nvSpPr>
        <dsp:cNvPr id="0" name=""/>
        <dsp:cNvSpPr/>
      </dsp:nvSpPr>
      <dsp:spPr>
        <a:xfrm>
          <a:off x="0" y="38032"/>
          <a:ext cx="7886700"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TZ" sz="1900" kern="1200"/>
            <a:t>Regions in the lake and Western Zone </a:t>
          </a:r>
          <a:r>
            <a:rPr lang="en-GB" sz="1900" kern="1200"/>
            <a:t>are among</a:t>
          </a:r>
          <a:r>
            <a:rPr lang="en-TZ" sz="1900" kern="1200"/>
            <a:t>  10 regions </a:t>
          </a:r>
          <a:r>
            <a:rPr lang="en-GB" sz="1900" kern="1200"/>
            <a:t>with a high</a:t>
          </a:r>
          <a:r>
            <a:rPr lang="en-TZ" sz="1900" kern="1200"/>
            <a:t> burden of maternal and neonatal mortality(MPDSR)</a:t>
          </a:r>
          <a:endParaRPr lang="en-US" sz="1900" kern="1200"/>
        </a:p>
      </dsp:txBody>
      <dsp:txXfrm>
        <a:off x="36896" y="74928"/>
        <a:ext cx="7812908" cy="682028"/>
      </dsp:txXfrm>
    </dsp:sp>
    <dsp:sp modelId="{088DD634-0D1F-1F45-9762-61420873BB48}">
      <dsp:nvSpPr>
        <dsp:cNvPr id="0" name=""/>
        <dsp:cNvSpPr/>
      </dsp:nvSpPr>
      <dsp:spPr>
        <a:xfrm>
          <a:off x="0" y="848572"/>
          <a:ext cx="7886700"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TZ" sz="1900" kern="1200"/>
            <a:t>Low service utilization rates in ANC, EmONC and Neonatal care</a:t>
          </a:r>
          <a:endParaRPr lang="en-US" sz="1900" kern="1200"/>
        </a:p>
      </dsp:txBody>
      <dsp:txXfrm>
        <a:off x="36896" y="885468"/>
        <a:ext cx="7812908" cy="682028"/>
      </dsp:txXfrm>
    </dsp:sp>
    <dsp:sp modelId="{16687DA6-B8FC-384D-A006-423637D09796}">
      <dsp:nvSpPr>
        <dsp:cNvPr id="0" name=""/>
        <dsp:cNvSpPr/>
      </dsp:nvSpPr>
      <dsp:spPr>
        <a:xfrm>
          <a:off x="0" y="1659112"/>
          <a:ext cx="7886700"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Strategic priority regions for Thamini Uhai(SP: 2024-2029) </a:t>
          </a:r>
        </a:p>
      </dsp:txBody>
      <dsp:txXfrm>
        <a:off x="36896" y="1696008"/>
        <a:ext cx="7812908" cy="682028"/>
      </dsp:txXfrm>
    </dsp:sp>
    <dsp:sp modelId="{67E05E56-C30E-D14F-988B-190376A16A6E}">
      <dsp:nvSpPr>
        <dsp:cNvPr id="0" name=""/>
        <dsp:cNvSpPr/>
      </dsp:nvSpPr>
      <dsp:spPr>
        <a:xfrm>
          <a:off x="0" y="2469652"/>
          <a:ext cx="7886700" cy="7558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TZ" sz="1900" kern="1200"/>
            <a:t>Thamini Uhai previous(EmONC) and current work(Birth companionship in Kigoma, Katavi, Geita and Kigoma</a:t>
          </a:r>
          <a:endParaRPr lang="en-US" sz="1900" kern="1200"/>
        </a:p>
      </dsp:txBody>
      <dsp:txXfrm>
        <a:off x="36896" y="2506548"/>
        <a:ext cx="7812908" cy="68202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DAB8C-0D5C-D844-BAB1-3DF835F3CCAC}">
      <dsp:nvSpPr>
        <dsp:cNvPr id="0" name=""/>
        <dsp:cNvSpPr/>
      </dsp:nvSpPr>
      <dsp:spPr>
        <a:xfrm>
          <a:off x="0" y="102980"/>
          <a:ext cx="7886700" cy="718672"/>
        </a:xfrm>
        <a:prstGeom prst="round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Health facility need assessment for readiness and support minor renovations</a:t>
          </a:r>
        </a:p>
      </dsp:txBody>
      <dsp:txXfrm>
        <a:off x="35083" y="138063"/>
        <a:ext cx="7816534" cy="648506"/>
      </dsp:txXfrm>
    </dsp:sp>
    <dsp:sp modelId="{DED849B3-A18F-7542-975B-55B85B506C13}">
      <dsp:nvSpPr>
        <dsp:cNvPr id="0" name=""/>
        <dsp:cNvSpPr/>
      </dsp:nvSpPr>
      <dsp:spPr>
        <a:xfrm>
          <a:off x="0" y="873492"/>
          <a:ext cx="7886700" cy="718672"/>
        </a:xfrm>
        <a:prstGeom prst="roundRect">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Competency-based training of health care providers (</a:t>
          </a:r>
          <a:r>
            <a:rPr lang="en-US" sz="1800" b="1" i="1" kern="1200" dirty="0"/>
            <a:t>Hub and Spoke model, Low-dose-high frequency</a:t>
          </a:r>
          <a:r>
            <a:rPr lang="en-US" sz="1800" kern="1200" dirty="0"/>
            <a:t>)</a:t>
          </a:r>
        </a:p>
      </dsp:txBody>
      <dsp:txXfrm>
        <a:off x="35083" y="908575"/>
        <a:ext cx="7816534" cy="648506"/>
      </dsp:txXfrm>
    </dsp:sp>
    <dsp:sp modelId="{B40BC5A3-320B-8B4A-846C-C9306B931556}">
      <dsp:nvSpPr>
        <dsp:cNvPr id="0" name=""/>
        <dsp:cNvSpPr/>
      </dsp:nvSpPr>
      <dsp:spPr>
        <a:xfrm>
          <a:off x="0" y="1592165"/>
          <a:ext cx="7886700"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Centralize training of Trainers and Regional mentors with simulation skills(GIC and </a:t>
          </a:r>
          <a:r>
            <a:rPr lang="en-US" sz="1400" kern="1200" dirty="0" err="1"/>
            <a:t>Simbegin</a:t>
          </a:r>
          <a:r>
            <a:rPr lang="en-US" sz="1400" kern="1200" dirty="0"/>
            <a:t>) </a:t>
          </a:r>
        </a:p>
        <a:p>
          <a:pPr marL="114300" lvl="1" indent="-114300" algn="l" defTabSz="622300">
            <a:lnSpc>
              <a:spcPct val="90000"/>
            </a:lnSpc>
            <a:spcBef>
              <a:spcPct val="0"/>
            </a:spcBef>
            <a:spcAft>
              <a:spcPct val="20000"/>
            </a:spcAft>
            <a:buChar char="•"/>
          </a:pPr>
          <a:r>
            <a:rPr lang="en-US" sz="1400" kern="1200" dirty="0"/>
            <a:t>OJT</a:t>
          </a:r>
        </a:p>
        <a:p>
          <a:pPr marL="114300" lvl="1" indent="-114300" algn="l" defTabSz="622300">
            <a:lnSpc>
              <a:spcPct val="90000"/>
            </a:lnSpc>
            <a:spcBef>
              <a:spcPct val="0"/>
            </a:spcBef>
            <a:spcAft>
              <a:spcPct val="20000"/>
            </a:spcAft>
            <a:buChar char="•"/>
          </a:pPr>
          <a:r>
            <a:rPr lang="en-US" sz="1400" kern="1200" dirty="0"/>
            <a:t>Clinical attachments, </a:t>
          </a:r>
        </a:p>
        <a:p>
          <a:pPr marL="114300" lvl="1" indent="-114300" algn="l" defTabSz="622300">
            <a:lnSpc>
              <a:spcPct val="90000"/>
            </a:lnSpc>
            <a:spcBef>
              <a:spcPct val="0"/>
            </a:spcBef>
            <a:spcAft>
              <a:spcPct val="20000"/>
            </a:spcAft>
            <a:buChar char="•"/>
          </a:pPr>
          <a:r>
            <a:rPr lang="en-US" sz="1400" kern="1200" dirty="0"/>
            <a:t>One year </a:t>
          </a:r>
          <a:r>
            <a:rPr lang="en-GB" sz="1400" kern="1200" dirty="0"/>
            <a:t>anaesthesia</a:t>
          </a:r>
          <a:r>
            <a:rPr lang="en-US" sz="1400" kern="1200" dirty="0"/>
            <a:t> training</a:t>
          </a:r>
        </a:p>
        <a:p>
          <a:pPr marL="114300" lvl="1" indent="-114300" algn="l" defTabSz="622300">
            <a:lnSpc>
              <a:spcPct val="90000"/>
            </a:lnSpc>
            <a:spcBef>
              <a:spcPct val="0"/>
            </a:spcBef>
            <a:spcAft>
              <a:spcPct val="20000"/>
            </a:spcAft>
            <a:buChar char="•"/>
          </a:pPr>
          <a:r>
            <a:rPr lang="en-GB" sz="1400" kern="1200" dirty="0"/>
            <a:t>Theatre</a:t>
          </a:r>
          <a:r>
            <a:rPr lang="en-US" sz="1400" kern="1200" dirty="0"/>
            <a:t> management short course </a:t>
          </a:r>
        </a:p>
        <a:p>
          <a:pPr marL="114300" lvl="1" indent="-114300" algn="l" defTabSz="622300">
            <a:lnSpc>
              <a:spcPct val="90000"/>
            </a:lnSpc>
            <a:spcBef>
              <a:spcPct val="0"/>
            </a:spcBef>
            <a:spcAft>
              <a:spcPct val="20000"/>
            </a:spcAft>
            <a:buChar char="•"/>
          </a:pPr>
          <a:r>
            <a:rPr lang="en-US" sz="1400" kern="1200" dirty="0"/>
            <a:t>Routine mentorship </a:t>
          </a:r>
          <a:r>
            <a:rPr lang="en-GB" sz="1400" kern="1200" dirty="0"/>
            <a:t>visits,</a:t>
          </a:r>
          <a:r>
            <a:rPr lang="en-US" sz="1400" kern="1200" dirty="0"/>
            <a:t> </a:t>
          </a:r>
        </a:p>
        <a:p>
          <a:pPr marL="114300" lvl="1" indent="-114300" algn="l" defTabSz="622300">
            <a:lnSpc>
              <a:spcPct val="90000"/>
            </a:lnSpc>
            <a:spcBef>
              <a:spcPct val="0"/>
            </a:spcBef>
            <a:spcAft>
              <a:spcPct val="20000"/>
            </a:spcAft>
            <a:buChar char="•"/>
          </a:pPr>
          <a:r>
            <a:rPr lang="en-GB" sz="1400" kern="1200" dirty="0"/>
            <a:t>Targeted (offsite)</a:t>
          </a:r>
          <a:r>
            <a:rPr lang="en-US" sz="1400" kern="1200" dirty="0"/>
            <a:t> and </a:t>
          </a:r>
          <a:r>
            <a:rPr lang="en-GB" sz="1400" kern="1200" dirty="0"/>
            <a:t>coordinated (onsite)</a:t>
          </a:r>
          <a:r>
            <a:rPr lang="en-US" sz="1400" kern="1200" dirty="0" err="1"/>
            <a:t>te</a:t>
          </a:r>
          <a:r>
            <a:rPr lang="en-US" sz="1400" kern="1200" dirty="0"/>
            <a:t>) CMEs, </a:t>
          </a:r>
        </a:p>
        <a:p>
          <a:pPr marL="114300" lvl="1" indent="-114300" algn="l" defTabSz="622300">
            <a:lnSpc>
              <a:spcPct val="90000"/>
            </a:lnSpc>
            <a:spcBef>
              <a:spcPct val="0"/>
            </a:spcBef>
            <a:spcAft>
              <a:spcPct val="20000"/>
            </a:spcAft>
            <a:buChar char="•"/>
          </a:pPr>
          <a:r>
            <a:rPr lang="en-GB" sz="1400" kern="1200" dirty="0"/>
            <a:t>Establish/Strengthen</a:t>
          </a:r>
          <a:r>
            <a:rPr lang="en-US" sz="1400" kern="1200" dirty="0"/>
            <a:t> Skills lab/learning corner  with facility champions</a:t>
          </a:r>
        </a:p>
      </dsp:txBody>
      <dsp:txXfrm>
        <a:off x="0" y="1592165"/>
        <a:ext cx="7886700" cy="1937520"/>
      </dsp:txXfrm>
    </dsp:sp>
    <dsp:sp modelId="{A2E2B577-06A4-A54F-8025-96C705301061}">
      <dsp:nvSpPr>
        <dsp:cNvPr id="0" name=""/>
        <dsp:cNvSpPr/>
      </dsp:nvSpPr>
      <dsp:spPr>
        <a:xfrm>
          <a:off x="0" y="3529685"/>
          <a:ext cx="7886700" cy="718672"/>
        </a:xfrm>
        <a:prstGeom prst="round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Establish/Strengthen neonatal care units</a:t>
          </a:r>
        </a:p>
      </dsp:txBody>
      <dsp:txXfrm>
        <a:off x="35083" y="3564768"/>
        <a:ext cx="7816534" cy="6485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E6A34-8DE5-8D49-9DDA-69689831E2C6}">
      <dsp:nvSpPr>
        <dsp:cNvPr id="0" name=""/>
        <dsp:cNvSpPr/>
      </dsp:nvSpPr>
      <dsp:spPr>
        <a:xfrm>
          <a:off x="0" y="3275482"/>
          <a:ext cx="7886700" cy="107508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Support blood collection campaigns and improved storage facilities</a:t>
          </a:r>
        </a:p>
      </dsp:txBody>
      <dsp:txXfrm>
        <a:off x="0" y="3275482"/>
        <a:ext cx="7886700" cy="1075086"/>
      </dsp:txXfrm>
    </dsp:sp>
    <dsp:sp modelId="{77E0FBAA-C8A8-9741-BC4F-D8A731DF8DBD}">
      <dsp:nvSpPr>
        <dsp:cNvPr id="0" name=""/>
        <dsp:cNvSpPr/>
      </dsp:nvSpPr>
      <dsp:spPr>
        <a:xfrm rot="10800000">
          <a:off x="0" y="1638125"/>
          <a:ext cx="7886700" cy="165348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Institutionalizing the WHO-recommended PPH care bundle</a:t>
          </a:r>
        </a:p>
      </dsp:txBody>
      <dsp:txXfrm rot="-10800000">
        <a:off x="0" y="1638125"/>
        <a:ext cx="7886700" cy="580372"/>
      </dsp:txXfrm>
    </dsp:sp>
    <dsp:sp modelId="{77F75E5C-DB02-EB4C-9E1F-8144AF52F6D3}">
      <dsp:nvSpPr>
        <dsp:cNvPr id="0" name=""/>
        <dsp:cNvSpPr/>
      </dsp:nvSpPr>
      <dsp:spPr>
        <a:xfrm>
          <a:off x="0" y="2218498"/>
          <a:ext cx="1971674" cy="494391"/>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Heat-stable Carbetocin </a:t>
          </a:r>
        </a:p>
      </dsp:txBody>
      <dsp:txXfrm>
        <a:off x="0" y="2218498"/>
        <a:ext cx="1971674" cy="494391"/>
      </dsp:txXfrm>
    </dsp:sp>
    <dsp:sp modelId="{8AAF394F-7BC5-8C4C-8284-86AABF43BDFB}">
      <dsp:nvSpPr>
        <dsp:cNvPr id="0" name=""/>
        <dsp:cNvSpPr/>
      </dsp:nvSpPr>
      <dsp:spPr>
        <a:xfrm>
          <a:off x="1971675" y="2218498"/>
          <a:ext cx="1971674" cy="494391"/>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Calibrated  drapes </a:t>
          </a:r>
        </a:p>
      </dsp:txBody>
      <dsp:txXfrm>
        <a:off x="1971675" y="2218498"/>
        <a:ext cx="1971674" cy="494391"/>
      </dsp:txXfrm>
    </dsp:sp>
    <dsp:sp modelId="{62A44A2D-F130-0C4A-B05F-A2CAEA8ED68F}">
      <dsp:nvSpPr>
        <dsp:cNvPr id="0" name=""/>
        <dsp:cNvSpPr/>
      </dsp:nvSpPr>
      <dsp:spPr>
        <a:xfrm>
          <a:off x="3943350" y="2218498"/>
          <a:ext cx="1971674" cy="494391"/>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MOTIVE Bundle</a:t>
          </a:r>
        </a:p>
      </dsp:txBody>
      <dsp:txXfrm>
        <a:off x="3943350" y="2218498"/>
        <a:ext cx="1971674" cy="494391"/>
      </dsp:txXfrm>
    </dsp:sp>
    <dsp:sp modelId="{7D86072D-013D-244D-98FA-CB73633575C3}">
      <dsp:nvSpPr>
        <dsp:cNvPr id="0" name=""/>
        <dsp:cNvSpPr/>
      </dsp:nvSpPr>
      <dsp:spPr>
        <a:xfrm>
          <a:off x="5915024" y="2218498"/>
          <a:ext cx="1971674" cy="494391"/>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NASG </a:t>
          </a:r>
        </a:p>
      </dsp:txBody>
      <dsp:txXfrm>
        <a:off x="5915024" y="2218498"/>
        <a:ext cx="1971674" cy="494391"/>
      </dsp:txXfrm>
    </dsp:sp>
    <dsp:sp modelId="{ABE96C12-153A-3E42-A8AE-63EDA208E24C}">
      <dsp:nvSpPr>
        <dsp:cNvPr id="0" name=""/>
        <dsp:cNvSpPr/>
      </dsp:nvSpPr>
      <dsp:spPr>
        <a:xfrm rot="10800000">
          <a:off x="0" y="769"/>
          <a:ext cx="7886700" cy="165348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Strengthen antenatal care (ANC)</a:t>
          </a:r>
          <a:r>
            <a:rPr lang="en-US" sz="2000" kern="1200" dirty="0"/>
            <a:t> </a:t>
          </a:r>
        </a:p>
      </dsp:txBody>
      <dsp:txXfrm rot="-10800000">
        <a:off x="0" y="769"/>
        <a:ext cx="7886700" cy="580372"/>
      </dsp:txXfrm>
    </dsp:sp>
    <dsp:sp modelId="{1C793197-AA8A-3F45-8803-46026F7CA82F}">
      <dsp:nvSpPr>
        <dsp:cNvPr id="0" name=""/>
        <dsp:cNvSpPr/>
      </dsp:nvSpPr>
      <dsp:spPr>
        <a:xfrm>
          <a:off x="962" y="581141"/>
          <a:ext cx="1576954" cy="494391"/>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Multiple Micronutrient Supplementation (MMS)</a:t>
          </a:r>
        </a:p>
      </dsp:txBody>
      <dsp:txXfrm>
        <a:off x="962" y="581141"/>
        <a:ext cx="1576954" cy="494391"/>
      </dsp:txXfrm>
    </dsp:sp>
    <dsp:sp modelId="{7E00D28E-D930-804B-9A0F-B810E1D3128D}">
      <dsp:nvSpPr>
        <dsp:cNvPr id="0" name=""/>
        <dsp:cNvSpPr/>
      </dsp:nvSpPr>
      <dsp:spPr>
        <a:xfrm>
          <a:off x="1577917" y="581141"/>
          <a:ext cx="1576954" cy="494391"/>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Calcium supplementation for pregnant women</a:t>
          </a:r>
        </a:p>
      </dsp:txBody>
      <dsp:txXfrm>
        <a:off x="1577917" y="581141"/>
        <a:ext cx="1576954" cy="494391"/>
      </dsp:txXfrm>
    </dsp:sp>
    <dsp:sp modelId="{BB750640-88AE-144E-AD86-8CBBBEB7DDE5}">
      <dsp:nvSpPr>
        <dsp:cNvPr id="0" name=""/>
        <dsp:cNvSpPr/>
      </dsp:nvSpPr>
      <dsp:spPr>
        <a:xfrm>
          <a:off x="3154872" y="581141"/>
          <a:ext cx="1576954" cy="494391"/>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Anaemia screening</a:t>
          </a:r>
        </a:p>
      </dsp:txBody>
      <dsp:txXfrm>
        <a:off x="3154872" y="581141"/>
        <a:ext cx="1576954" cy="494391"/>
      </dsp:txXfrm>
    </dsp:sp>
    <dsp:sp modelId="{242170DA-58D5-774C-86A9-7E63E9FD1830}">
      <dsp:nvSpPr>
        <dsp:cNvPr id="0" name=""/>
        <dsp:cNvSpPr/>
      </dsp:nvSpPr>
      <dsp:spPr>
        <a:xfrm>
          <a:off x="4731827" y="581141"/>
          <a:ext cx="1576954" cy="494391"/>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Point of care USS</a:t>
          </a:r>
        </a:p>
      </dsp:txBody>
      <dsp:txXfrm>
        <a:off x="4731827" y="581141"/>
        <a:ext cx="1576954" cy="494391"/>
      </dsp:txXfrm>
    </dsp:sp>
    <dsp:sp modelId="{3DD05D03-7DB5-0A49-A2C0-D4835425FDAB}">
      <dsp:nvSpPr>
        <dsp:cNvPr id="0" name=""/>
        <dsp:cNvSpPr/>
      </dsp:nvSpPr>
      <dsp:spPr>
        <a:xfrm>
          <a:off x="6308782" y="581141"/>
          <a:ext cx="1576954" cy="494391"/>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Antenatal corticosteroids</a:t>
          </a:r>
        </a:p>
      </dsp:txBody>
      <dsp:txXfrm>
        <a:off x="6308782" y="581141"/>
        <a:ext cx="1576954" cy="49439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CE2C6-7F8F-F84E-9809-222FBC6BA3AF}">
      <dsp:nvSpPr>
        <dsp:cNvPr id="0" name=""/>
        <dsp:cNvSpPr/>
      </dsp:nvSpPr>
      <dsp:spPr>
        <a:xfrm>
          <a:off x="0" y="9548"/>
          <a:ext cx="7886700" cy="958229"/>
        </a:xfrm>
        <a:prstGeom prst="round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Gap filling essential equipment's and supplies</a:t>
          </a:r>
        </a:p>
      </dsp:txBody>
      <dsp:txXfrm>
        <a:off x="46777" y="56325"/>
        <a:ext cx="7793146" cy="864675"/>
      </dsp:txXfrm>
    </dsp:sp>
    <dsp:sp modelId="{39524D70-9062-AF44-8896-3C9128AEF506}">
      <dsp:nvSpPr>
        <dsp:cNvPr id="0" name=""/>
        <dsp:cNvSpPr/>
      </dsp:nvSpPr>
      <dsp:spPr>
        <a:xfrm>
          <a:off x="0" y="1036898"/>
          <a:ext cx="7886700" cy="958229"/>
        </a:xfrm>
        <a:prstGeom prst="roundRect">
          <a:avLst/>
        </a:prstGeom>
        <a:solidFill>
          <a:srgbClr val="7030A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Strengthened referrals in m-mama: </a:t>
          </a:r>
        </a:p>
      </dsp:txBody>
      <dsp:txXfrm>
        <a:off x="46777" y="1083675"/>
        <a:ext cx="7793146" cy="864675"/>
      </dsp:txXfrm>
    </dsp:sp>
    <dsp:sp modelId="{09154440-2048-554A-A0CD-82E524B761F1}">
      <dsp:nvSpPr>
        <dsp:cNvPr id="0" name=""/>
        <dsp:cNvSpPr/>
      </dsp:nvSpPr>
      <dsp:spPr>
        <a:xfrm>
          <a:off x="0" y="1995128"/>
          <a:ext cx="7886700"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171450" lvl="1" indent="-171450" algn="l" defTabSz="844550">
            <a:lnSpc>
              <a:spcPct val="90000"/>
            </a:lnSpc>
            <a:spcBef>
              <a:spcPct val="0"/>
            </a:spcBef>
            <a:spcAft>
              <a:spcPct val="20000"/>
            </a:spcAft>
            <a:buFont typeface="Courier New" panose="02070309020205020404" pitchFamily="49" charset="0"/>
            <a:buChar char="o"/>
          </a:pPr>
          <a:r>
            <a:rPr lang="en-US" sz="1900" kern="1200" dirty="0"/>
            <a:t>Assessment and equipping ambulances,</a:t>
          </a:r>
          <a:endParaRPr lang="en-GB" sz="1900" kern="1200" dirty="0"/>
        </a:p>
        <a:p>
          <a:pPr marL="171450" lvl="1" indent="-171450" algn="l" defTabSz="844550">
            <a:lnSpc>
              <a:spcPct val="90000"/>
            </a:lnSpc>
            <a:spcBef>
              <a:spcPct val="0"/>
            </a:spcBef>
            <a:spcAft>
              <a:spcPct val="20000"/>
            </a:spcAft>
            <a:buChar char="•"/>
          </a:pPr>
          <a:r>
            <a:rPr lang="en-GB" sz="1900" kern="1200" dirty="0"/>
            <a:t>Training</a:t>
          </a:r>
          <a:r>
            <a:rPr lang="en-US" sz="1900" kern="1200" dirty="0"/>
            <a:t> escort teams, </a:t>
          </a:r>
        </a:p>
      </dsp:txBody>
      <dsp:txXfrm>
        <a:off x="0" y="1995128"/>
        <a:ext cx="7886700" cy="658260"/>
      </dsp:txXfrm>
    </dsp:sp>
    <dsp:sp modelId="{7842F46F-3D29-2744-80B9-4338F6BDF390}">
      <dsp:nvSpPr>
        <dsp:cNvPr id="0" name=""/>
        <dsp:cNvSpPr/>
      </dsp:nvSpPr>
      <dsp:spPr>
        <a:xfrm>
          <a:off x="0" y="2653388"/>
          <a:ext cx="7886700" cy="958229"/>
        </a:xfrm>
        <a:prstGeom prst="roundRect">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Improve intrapartum care including Labour care Guide use with Birth companionship </a:t>
          </a:r>
        </a:p>
      </dsp:txBody>
      <dsp:txXfrm>
        <a:off x="46777" y="2700165"/>
        <a:ext cx="7793146" cy="86467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BBD51-A6DB-5C42-A859-9EB48ED3BFF8}">
      <dsp:nvSpPr>
        <dsp:cNvPr id="0" name=""/>
        <dsp:cNvSpPr/>
      </dsp:nvSpPr>
      <dsp:spPr>
        <a:xfrm>
          <a:off x="0" y="39012"/>
          <a:ext cx="7886700" cy="99815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Continuous quality improvement initiatives:</a:t>
          </a:r>
        </a:p>
      </dsp:txBody>
      <dsp:txXfrm>
        <a:off x="48726" y="87738"/>
        <a:ext cx="7789248" cy="900704"/>
      </dsp:txXfrm>
    </dsp:sp>
    <dsp:sp modelId="{A07CDD0C-DC84-1C44-90C7-75A8B2F0A626}">
      <dsp:nvSpPr>
        <dsp:cNvPr id="0" name=""/>
        <dsp:cNvSpPr/>
      </dsp:nvSpPr>
      <dsp:spPr>
        <a:xfrm>
          <a:off x="0" y="1037169"/>
          <a:ext cx="7886700" cy="22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Regional and Council MPDSR support – including targeted reviews</a:t>
          </a:r>
        </a:p>
        <a:p>
          <a:pPr marL="228600" lvl="1" indent="-228600" algn="l" defTabSz="889000">
            <a:lnSpc>
              <a:spcPct val="90000"/>
            </a:lnSpc>
            <a:spcBef>
              <a:spcPct val="0"/>
            </a:spcBef>
            <a:spcAft>
              <a:spcPct val="20000"/>
            </a:spcAft>
            <a:buChar char="•"/>
          </a:pPr>
          <a:r>
            <a:rPr lang="en-US" sz="2000" kern="1200"/>
            <a:t>Integrated quarterly clinical audits, supportive supervision and mentorship</a:t>
          </a:r>
        </a:p>
        <a:p>
          <a:pPr marL="228600" lvl="1" indent="-228600" algn="l" defTabSz="889000">
            <a:lnSpc>
              <a:spcPct val="90000"/>
            </a:lnSpc>
            <a:spcBef>
              <a:spcPct val="0"/>
            </a:spcBef>
            <a:spcAft>
              <a:spcPct val="20000"/>
            </a:spcAft>
            <a:buChar char="•"/>
          </a:pPr>
          <a:r>
            <a:rPr lang="en-US" sz="2000" kern="1200" dirty="0"/>
            <a:t>Real-Time expert Teleconsultations</a:t>
          </a:r>
        </a:p>
        <a:p>
          <a:pPr marL="228600" lvl="1" indent="-228600" algn="l" defTabSz="889000">
            <a:lnSpc>
              <a:spcPct val="90000"/>
            </a:lnSpc>
            <a:spcBef>
              <a:spcPct val="0"/>
            </a:spcBef>
            <a:spcAft>
              <a:spcPct val="20000"/>
            </a:spcAft>
            <a:buChar char="•"/>
          </a:pPr>
          <a:r>
            <a:rPr lang="en-US" sz="2000" kern="1200" dirty="0"/>
            <a:t>Strengthen Virtual networks of care through WhatsApp</a:t>
          </a:r>
        </a:p>
        <a:p>
          <a:pPr marL="228600" lvl="1" indent="-228600" algn="l" defTabSz="889000">
            <a:lnSpc>
              <a:spcPct val="90000"/>
            </a:lnSpc>
            <a:spcBef>
              <a:spcPct val="0"/>
            </a:spcBef>
            <a:spcAft>
              <a:spcPct val="20000"/>
            </a:spcAft>
            <a:buChar char="•"/>
          </a:pPr>
          <a:r>
            <a:rPr lang="en-US" sz="2000" kern="1200" dirty="0"/>
            <a:t>Data management training, commodity forecasting &amp; data quality assessments.</a:t>
          </a:r>
        </a:p>
      </dsp:txBody>
      <dsp:txXfrm>
        <a:off x="0" y="1037169"/>
        <a:ext cx="7886700" cy="2277000"/>
      </dsp:txXfrm>
    </dsp:sp>
    <dsp:sp modelId="{4FAAEEDD-4FD2-3B4B-AFFC-E1EA4599F5F0}">
      <dsp:nvSpPr>
        <dsp:cNvPr id="0" name=""/>
        <dsp:cNvSpPr/>
      </dsp:nvSpPr>
      <dsp:spPr>
        <a:xfrm>
          <a:off x="0" y="3314169"/>
          <a:ext cx="7886700" cy="99815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Community sensitization through CHWs and existing community structures</a:t>
          </a:r>
          <a:endParaRPr lang="en-GB" sz="2500" kern="1200" dirty="0"/>
        </a:p>
      </dsp:txBody>
      <dsp:txXfrm>
        <a:off x="48726" y="3362895"/>
        <a:ext cx="7789248" cy="900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5CEE0-AC5C-4731-85FC-02147F6ACF30}">
      <dsp:nvSpPr>
        <dsp:cNvPr id="0" name=""/>
        <dsp:cNvSpPr/>
      </dsp:nvSpPr>
      <dsp:spPr>
        <a:xfrm>
          <a:off x="212335" y="469890"/>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75DC33-16D0-45C1-BB4F-D3E9A82CA2E2}">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432E03-DF67-4678-8FDE-86F73A7B8CF5}">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Aimed to improve and sustain the availability of, access to, and demand for high-quality MRH care services for rural communities. </a:t>
          </a:r>
          <a:endParaRPr lang="en-US" sz="1700" kern="1200"/>
        </a:p>
      </dsp:txBody>
      <dsp:txXfrm>
        <a:off x="1834517" y="469890"/>
        <a:ext cx="3148942" cy="1335915"/>
      </dsp:txXfrm>
    </dsp:sp>
    <dsp:sp modelId="{2E3AE34C-48ED-48BE-8068-CB6319544A81}">
      <dsp:nvSpPr>
        <dsp:cNvPr id="0" name=""/>
        <dsp:cNvSpPr/>
      </dsp:nvSpPr>
      <dsp:spPr>
        <a:xfrm>
          <a:off x="5532139" y="469890"/>
          <a:ext cx="1335915" cy="13359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8E9EE-2C72-4D1B-9188-12D0892F3A4A}">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B3555B-A1B8-4D30-BBEA-FB7C01FBA5EA}">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By 2017, Program was on track to meet or surpass many of the targets established by the GoT </a:t>
          </a:r>
          <a:endParaRPr lang="en-US" sz="1700" kern="1200"/>
        </a:p>
      </dsp:txBody>
      <dsp:txXfrm>
        <a:off x="7154322" y="469890"/>
        <a:ext cx="3148942" cy="1335915"/>
      </dsp:txXfrm>
    </dsp:sp>
    <dsp:sp modelId="{F86AC618-2EFD-482E-ADEA-3E30ED059736}">
      <dsp:nvSpPr>
        <dsp:cNvPr id="0" name=""/>
        <dsp:cNvSpPr/>
      </dsp:nvSpPr>
      <dsp:spPr>
        <a:xfrm>
          <a:off x="212335" y="2545532"/>
          <a:ext cx="1335915" cy="133591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6D697-8693-4343-942F-9CEBD50D45E2}">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6C37E4-3771-4DA7-8549-C0EE7A63B8CF}">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Over the following 2 years, efforts to sustain Program interventions intensified. </a:t>
          </a:r>
          <a:endParaRPr lang="en-US" sz="1700" kern="1200"/>
        </a:p>
      </dsp:txBody>
      <dsp:txXfrm>
        <a:off x="1834517" y="2545532"/>
        <a:ext cx="3148942" cy="1335915"/>
      </dsp:txXfrm>
    </dsp:sp>
    <dsp:sp modelId="{27ACC4CE-783F-4AF6-A937-77E4124C5F96}">
      <dsp:nvSpPr>
        <dsp:cNvPr id="0" name=""/>
        <dsp:cNvSpPr/>
      </dsp:nvSpPr>
      <dsp:spPr>
        <a:xfrm>
          <a:off x="5532139" y="2545532"/>
          <a:ext cx="1335915" cy="13359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64FB1A-36FD-4344-9A5E-048A3763FFE8}">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3D3BFF-6039-4FF7-95B3-3EA29E98CD7B}">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In April 2019, the Program fully transitioned to GOT oversight.</a:t>
          </a:r>
          <a:endParaRPr lang="en-US" sz="1700" kern="1200"/>
        </a:p>
      </dsp:txBody>
      <dsp:txXfrm>
        <a:off x="7154322" y="2545532"/>
        <a:ext cx="3148942" cy="13359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8BB83-20B6-46C5-9E23-27FBCD13D2B5}">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0F31EE-4CEE-417C-B5DD-805BCC48CBE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E3637A-BE20-408E-98F7-844CF6EFD41B}">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a:t>Conceived by Late Dr. Godfrey Mbaruku (RIP) in 2006, a Tanzanian obstetrician who served as a RMO in Kigoma</a:t>
          </a:r>
          <a:endParaRPr lang="en-US" sz="2300" kern="1200"/>
        </a:p>
      </dsp:txBody>
      <dsp:txXfrm>
        <a:off x="1435590" y="531"/>
        <a:ext cx="9080009" cy="1242935"/>
      </dsp:txXfrm>
    </dsp:sp>
    <dsp:sp modelId="{1D05AF41-2A23-40BD-8628-761EE7D283AC}">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70FCB7-A088-43C6-B78E-202E5FC478B1}">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2C8D0-F118-4BE1-A08B-8095E4B5697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a:t>Proposed to decentralize lifesaving emergency obstetric care, traditionally offered in hospitals, to health centres that women could more readily access. </a:t>
          </a:r>
          <a:endParaRPr lang="en-US" sz="2300" kern="1200"/>
        </a:p>
      </dsp:txBody>
      <dsp:txXfrm>
        <a:off x="1435590" y="1554201"/>
        <a:ext cx="9080009" cy="1242935"/>
      </dsp:txXfrm>
    </dsp:sp>
    <dsp:sp modelId="{A2EB8F3C-E0EE-4EA6-851F-3FE995287C1A}">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2ADF46-CFDE-418B-A0A3-BD47902CE97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5730B7-44D6-43CA-AFFB-66415C58993F}">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a:t>Through infrastructure improvements and building capacity of lower cadres</a:t>
          </a:r>
          <a:endParaRPr lang="en-US" sz="2300" kern="1200"/>
        </a:p>
      </dsp:txBody>
      <dsp:txXfrm>
        <a:off x="1435590" y="3107870"/>
        <a:ext cx="90800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4FCC3-F49D-F34D-9F3C-7E6BC151B33D}">
      <dsp:nvSpPr>
        <dsp:cNvPr id="0" name=""/>
        <dsp:cNvSpPr/>
      </dsp:nvSpPr>
      <dsp:spPr>
        <a:xfrm rot="5400000">
          <a:off x="-305269" y="1685541"/>
          <a:ext cx="1354953" cy="16377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83B7761-8D60-5142-8083-CF7728AF0204}">
      <dsp:nvSpPr>
        <dsp:cNvPr id="0" name=""/>
        <dsp:cNvSpPr/>
      </dsp:nvSpPr>
      <dsp:spPr>
        <a:xfrm>
          <a:off x="3352" y="816267"/>
          <a:ext cx="1819706" cy="109182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Decentralize CEmONC from hospitals to health centres </a:t>
          </a:r>
          <a:endParaRPr lang="en-US" sz="1400" kern="1200"/>
        </a:p>
      </dsp:txBody>
      <dsp:txXfrm>
        <a:off x="35330" y="848245"/>
        <a:ext cx="1755750" cy="1027868"/>
      </dsp:txXfrm>
    </dsp:sp>
    <dsp:sp modelId="{F2BFA5D8-B593-C942-A199-98C7D1A0822B}">
      <dsp:nvSpPr>
        <dsp:cNvPr id="0" name=""/>
        <dsp:cNvSpPr/>
      </dsp:nvSpPr>
      <dsp:spPr>
        <a:xfrm rot="5400000">
          <a:off x="-305269" y="3050321"/>
          <a:ext cx="1354953" cy="16377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961E6A1-E305-3A42-BFD4-CB2B71A7B9CF}">
      <dsp:nvSpPr>
        <dsp:cNvPr id="0" name=""/>
        <dsp:cNvSpPr/>
      </dsp:nvSpPr>
      <dsp:spPr>
        <a:xfrm>
          <a:off x="3352" y="2181047"/>
          <a:ext cx="1819706" cy="109182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Improve skilled birth attendance and BEmONC in dispensaries</a:t>
          </a:r>
          <a:endParaRPr lang="en-US" sz="1400" kern="1200"/>
        </a:p>
      </dsp:txBody>
      <dsp:txXfrm>
        <a:off x="35330" y="2213025"/>
        <a:ext cx="1755750" cy="1027868"/>
      </dsp:txXfrm>
    </dsp:sp>
    <dsp:sp modelId="{A6FB46F1-7B06-414B-84C7-5381EB30575F}">
      <dsp:nvSpPr>
        <dsp:cNvPr id="0" name=""/>
        <dsp:cNvSpPr/>
      </dsp:nvSpPr>
      <dsp:spPr>
        <a:xfrm>
          <a:off x="377120" y="3732711"/>
          <a:ext cx="2410383" cy="16377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5A46F0-248A-D441-BC7D-57A6FEF28906}">
      <dsp:nvSpPr>
        <dsp:cNvPr id="0" name=""/>
        <dsp:cNvSpPr/>
      </dsp:nvSpPr>
      <dsp:spPr>
        <a:xfrm>
          <a:off x="3352" y="3545828"/>
          <a:ext cx="1819706" cy="109182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Sustain availability of good-quality </a:t>
          </a:r>
          <a:r>
            <a:rPr lang="en-GB" sz="1400" kern="1200" dirty="0" err="1"/>
            <a:t>EmONC</a:t>
          </a:r>
          <a:r>
            <a:rPr lang="en-GB" sz="1400" kern="1200" dirty="0"/>
            <a:t> </a:t>
          </a:r>
          <a:endParaRPr lang="en-US" sz="1400" kern="1200" dirty="0"/>
        </a:p>
      </dsp:txBody>
      <dsp:txXfrm>
        <a:off x="35330" y="3577806"/>
        <a:ext cx="1755750" cy="1027868"/>
      </dsp:txXfrm>
    </dsp:sp>
    <dsp:sp modelId="{DFDCC1C7-587C-D14F-AD1E-EA0FD4DBED02}">
      <dsp:nvSpPr>
        <dsp:cNvPr id="0" name=""/>
        <dsp:cNvSpPr/>
      </dsp:nvSpPr>
      <dsp:spPr>
        <a:xfrm rot="16200000">
          <a:off x="2114940" y="3050321"/>
          <a:ext cx="1354953" cy="16377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7B7FD50-D066-3B44-948C-3966D7E427E6}">
      <dsp:nvSpPr>
        <dsp:cNvPr id="0" name=""/>
        <dsp:cNvSpPr/>
      </dsp:nvSpPr>
      <dsp:spPr>
        <a:xfrm>
          <a:off x="2423563" y="3545828"/>
          <a:ext cx="1819706" cy="10918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Improve newborn care infrastructure and skills</a:t>
          </a:r>
          <a:endParaRPr lang="en-US" sz="1400" kern="1200" dirty="0"/>
        </a:p>
      </dsp:txBody>
      <dsp:txXfrm>
        <a:off x="2455541" y="3577806"/>
        <a:ext cx="1755750" cy="1027868"/>
      </dsp:txXfrm>
    </dsp:sp>
    <dsp:sp modelId="{35A1DF9E-BEBB-0A40-BA8D-1421B9565828}">
      <dsp:nvSpPr>
        <dsp:cNvPr id="0" name=""/>
        <dsp:cNvSpPr/>
      </dsp:nvSpPr>
      <dsp:spPr>
        <a:xfrm rot="16200000">
          <a:off x="2114940" y="1685541"/>
          <a:ext cx="1354953" cy="1637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9769414-98F3-0040-9E8C-04E50F1A74DD}">
      <dsp:nvSpPr>
        <dsp:cNvPr id="0" name=""/>
        <dsp:cNvSpPr/>
      </dsp:nvSpPr>
      <dsp:spPr>
        <a:xfrm>
          <a:off x="2423563" y="2181047"/>
          <a:ext cx="1819706" cy="109182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Improve experience of intrapartum care through birth companionship (BC) </a:t>
          </a:r>
          <a:endParaRPr lang="en-US" sz="1400" kern="1200"/>
        </a:p>
      </dsp:txBody>
      <dsp:txXfrm>
        <a:off x="2455541" y="2213025"/>
        <a:ext cx="1755750" cy="1027868"/>
      </dsp:txXfrm>
    </dsp:sp>
    <dsp:sp modelId="{68F14D9B-590C-4644-8C13-5301B685465B}">
      <dsp:nvSpPr>
        <dsp:cNvPr id="0" name=""/>
        <dsp:cNvSpPr/>
      </dsp:nvSpPr>
      <dsp:spPr>
        <a:xfrm>
          <a:off x="2797330" y="1003151"/>
          <a:ext cx="2410383" cy="16377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21EC0B1-9241-A44F-AF6E-D0C967593AC8}">
      <dsp:nvSpPr>
        <dsp:cNvPr id="0" name=""/>
        <dsp:cNvSpPr/>
      </dsp:nvSpPr>
      <dsp:spPr>
        <a:xfrm>
          <a:off x="2423563" y="816267"/>
          <a:ext cx="1819706" cy="109182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Strengthen referral systems </a:t>
          </a:r>
          <a:endParaRPr lang="en-US" sz="1400" kern="1200"/>
        </a:p>
      </dsp:txBody>
      <dsp:txXfrm>
        <a:off x="2455541" y="848245"/>
        <a:ext cx="1755750" cy="1027868"/>
      </dsp:txXfrm>
    </dsp:sp>
    <dsp:sp modelId="{039BB556-C922-EE4C-BBC5-DD8DE582BD36}">
      <dsp:nvSpPr>
        <dsp:cNvPr id="0" name=""/>
        <dsp:cNvSpPr/>
      </dsp:nvSpPr>
      <dsp:spPr>
        <a:xfrm rot="5400000">
          <a:off x="4535150" y="1685541"/>
          <a:ext cx="1354953" cy="16377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14579BD-AC4A-5F43-9289-CAE32A74823D}">
      <dsp:nvSpPr>
        <dsp:cNvPr id="0" name=""/>
        <dsp:cNvSpPr/>
      </dsp:nvSpPr>
      <dsp:spPr>
        <a:xfrm>
          <a:off x="4843773" y="816267"/>
          <a:ext cx="1819706" cy="109182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Increase demand for facility delivery and improve birth preparedness </a:t>
          </a:r>
          <a:endParaRPr lang="en-US" sz="1400" kern="1200"/>
        </a:p>
      </dsp:txBody>
      <dsp:txXfrm>
        <a:off x="4875751" y="848245"/>
        <a:ext cx="1755750" cy="1027868"/>
      </dsp:txXfrm>
    </dsp:sp>
    <dsp:sp modelId="{283188B1-BF59-834B-832E-2F51A96ED426}">
      <dsp:nvSpPr>
        <dsp:cNvPr id="0" name=""/>
        <dsp:cNvSpPr/>
      </dsp:nvSpPr>
      <dsp:spPr>
        <a:xfrm rot="5400000">
          <a:off x="4535150" y="3050321"/>
          <a:ext cx="1354953" cy="16377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F15163-37BD-4A4B-A374-73B948640171}">
      <dsp:nvSpPr>
        <dsp:cNvPr id="0" name=""/>
        <dsp:cNvSpPr/>
      </dsp:nvSpPr>
      <dsp:spPr>
        <a:xfrm>
          <a:off x="4843773" y="2181047"/>
          <a:ext cx="1819706" cy="109182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Robust monitoring and evaluation </a:t>
          </a:r>
          <a:endParaRPr lang="en-US" sz="1400" kern="1200"/>
        </a:p>
      </dsp:txBody>
      <dsp:txXfrm>
        <a:off x="4875751" y="2213025"/>
        <a:ext cx="1755750" cy="1027868"/>
      </dsp:txXfrm>
    </dsp:sp>
    <dsp:sp modelId="{A88EBE52-998A-0C44-80B4-24EAD95389D5}">
      <dsp:nvSpPr>
        <dsp:cNvPr id="0" name=""/>
        <dsp:cNvSpPr/>
      </dsp:nvSpPr>
      <dsp:spPr>
        <a:xfrm>
          <a:off x="4843773" y="3545828"/>
          <a:ext cx="1819706" cy="10918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Advocacy and support for sustainability</a:t>
          </a:r>
          <a:endParaRPr lang="en-US" sz="1400" kern="1200"/>
        </a:p>
      </dsp:txBody>
      <dsp:txXfrm>
        <a:off x="4875751" y="3577806"/>
        <a:ext cx="1755750" cy="10278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F8E8D-532B-44A5-BA8D-8E02059A01A5}">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7D80CB-87EF-4A62-B18A-77D098F6F35F}">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6E7952-AE43-41B3-B5F8-9D007209A67B}">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66800">
            <a:lnSpc>
              <a:spcPct val="90000"/>
            </a:lnSpc>
            <a:spcBef>
              <a:spcPct val="0"/>
            </a:spcBef>
            <a:spcAft>
              <a:spcPct val="35000"/>
            </a:spcAft>
            <a:buNone/>
          </a:pPr>
          <a:r>
            <a:rPr lang="en-GB" sz="2400" kern="1200" dirty="0"/>
            <a:t>Team with local health managers supervision and mentorship</a:t>
          </a:r>
          <a:endParaRPr lang="en-US" sz="2400" kern="1200" dirty="0"/>
        </a:p>
      </dsp:txBody>
      <dsp:txXfrm>
        <a:off x="1057183" y="1805"/>
        <a:ext cx="9458416" cy="915310"/>
      </dsp:txXfrm>
    </dsp:sp>
    <dsp:sp modelId="{0B9038CB-203F-40A9-94C3-5DCE9483688C}">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DFCC3E-70E4-4700-A5BF-88EFA526D300}">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7779ED-F793-4640-87D2-1C7B97FBE122}">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66800">
            <a:lnSpc>
              <a:spcPct val="90000"/>
            </a:lnSpc>
            <a:spcBef>
              <a:spcPct val="0"/>
            </a:spcBef>
            <a:spcAft>
              <a:spcPct val="35000"/>
            </a:spcAft>
            <a:buNone/>
          </a:pPr>
          <a:r>
            <a:rPr lang="en-GB" sz="2400" kern="1200"/>
            <a:t>Train a regional mentorship team </a:t>
          </a:r>
          <a:endParaRPr lang="en-US" sz="2400" kern="1200"/>
        </a:p>
      </dsp:txBody>
      <dsp:txXfrm>
        <a:off x="1057183" y="1145944"/>
        <a:ext cx="9458416" cy="915310"/>
      </dsp:txXfrm>
    </dsp:sp>
    <dsp:sp modelId="{6C2F9997-4A1D-49F1-8D7A-A7A4C6D47369}">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F47DC5-C468-44A8-9B51-73B287114107}">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C0DCD8-5251-489B-B2B9-E552696A9138}">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66800">
            <a:lnSpc>
              <a:spcPct val="90000"/>
            </a:lnSpc>
            <a:spcBef>
              <a:spcPct val="0"/>
            </a:spcBef>
            <a:spcAft>
              <a:spcPct val="35000"/>
            </a:spcAft>
            <a:buNone/>
          </a:pPr>
          <a:r>
            <a:rPr lang="en-GB" sz="2400" kern="1200"/>
            <a:t>Strengthen capacity to plan, budget, manage, and support program interventions</a:t>
          </a:r>
          <a:endParaRPr lang="en-US" sz="2400" kern="1200"/>
        </a:p>
      </dsp:txBody>
      <dsp:txXfrm>
        <a:off x="1057183" y="2290082"/>
        <a:ext cx="9458416" cy="915310"/>
      </dsp:txXfrm>
    </dsp:sp>
    <dsp:sp modelId="{EFFFD161-418B-4DF4-8133-458808843B27}">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22E6C-F74A-4B97-8B9B-50EF3BE0CE6D}">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7F2352-1E06-4C8B-9325-7D20D01B2247}">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66800">
            <a:lnSpc>
              <a:spcPct val="90000"/>
            </a:lnSpc>
            <a:spcBef>
              <a:spcPct val="0"/>
            </a:spcBef>
            <a:spcAft>
              <a:spcPct val="35000"/>
            </a:spcAft>
            <a:buNone/>
          </a:pPr>
          <a:r>
            <a:rPr lang="en-GB" sz="2400" kern="1200" dirty="0"/>
            <a:t>Improve the quality and use of data for decision making</a:t>
          </a:r>
          <a:endParaRPr lang="en-US" sz="2400" kern="1200" dirty="0"/>
        </a:p>
      </dsp:txBody>
      <dsp:txXfrm>
        <a:off x="1057183" y="3434221"/>
        <a:ext cx="9458416" cy="915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45073-B394-4C1D-B102-5F8DD24E15BE}">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8A9431-6952-4A48-946A-83EAE5EE0EB7}">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87EB77-37E6-40B5-8E75-E8AD4ACA8955}">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244600">
            <a:lnSpc>
              <a:spcPct val="90000"/>
            </a:lnSpc>
            <a:spcBef>
              <a:spcPct val="0"/>
            </a:spcBef>
            <a:spcAft>
              <a:spcPct val="35000"/>
            </a:spcAft>
            <a:buNone/>
          </a:pPr>
          <a:r>
            <a:rPr lang="en-GB" sz="2800" kern="1200"/>
            <a:t>Train technicians to repair biomedical equipment </a:t>
          </a:r>
          <a:endParaRPr lang="en-US" sz="2800" kern="1200"/>
        </a:p>
      </dsp:txBody>
      <dsp:txXfrm>
        <a:off x="1057183" y="1805"/>
        <a:ext cx="9458416" cy="915310"/>
      </dsp:txXfrm>
    </dsp:sp>
    <dsp:sp modelId="{481B4939-0C74-45EF-8365-2CD59E2690DD}">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2FAA93-93DD-48F9-ABF6-74990A9CAA5B}">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F0745B-ADD1-4EB0-8863-4E2DCDFB72DE}">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244600">
            <a:lnSpc>
              <a:spcPct val="90000"/>
            </a:lnSpc>
            <a:spcBef>
              <a:spcPct val="0"/>
            </a:spcBef>
            <a:spcAft>
              <a:spcPct val="35000"/>
            </a:spcAft>
            <a:buNone/>
          </a:pPr>
          <a:r>
            <a:rPr lang="en-GB" sz="2800" kern="1200" dirty="0"/>
            <a:t>Train regional and district council officials on MPDSR </a:t>
          </a:r>
          <a:endParaRPr lang="en-US" sz="2800" kern="1200" dirty="0"/>
        </a:p>
      </dsp:txBody>
      <dsp:txXfrm>
        <a:off x="1057183" y="1145944"/>
        <a:ext cx="9458416" cy="915310"/>
      </dsp:txXfrm>
    </dsp:sp>
    <dsp:sp modelId="{B502837E-FBB0-44FF-BEAE-61CFED61253E}">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A27502-ADE6-40A2-BC59-BA1D30FE2D26}">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3A7CDD-3B6C-4504-BDA5-EC428011D472}">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244600">
            <a:lnSpc>
              <a:spcPct val="90000"/>
            </a:lnSpc>
            <a:spcBef>
              <a:spcPct val="0"/>
            </a:spcBef>
            <a:spcAft>
              <a:spcPct val="35000"/>
            </a:spcAft>
            <a:buNone/>
          </a:pPr>
          <a:r>
            <a:rPr lang="en-GB" sz="2800" kern="1200"/>
            <a:t>Strengthen accountability for good-quality service delivery</a:t>
          </a:r>
          <a:endParaRPr lang="en-US" sz="2800" kern="1200"/>
        </a:p>
      </dsp:txBody>
      <dsp:txXfrm>
        <a:off x="1057183" y="2290082"/>
        <a:ext cx="9458416" cy="915310"/>
      </dsp:txXfrm>
    </dsp:sp>
    <dsp:sp modelId="{69F8050C-94D2-4E7E-9D7B-783A7493493E}">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42AECA-1340-476D-BBC2-4B8BE67A2698}">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629B21-7BAD-4171-B27D-13012C54E9A4}">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244600">
            <a:lnSpc>
              <a:spcPct val="90000"/>
            </a:lnSpc>
            <a:spcBef>
              <a:spcPct val="0"/>
            </a:spcBef>
            <a:spcAft>
              <a:spcPct val="35000"/>
            </a:spcAft>
            <a:buNone/>
          </a:pPr>
          <a:r>
            <a:rPr lang="en-GB" sz="2800" kern="1200" dirty="0"/>
            <a:t>Identify and support national level champions </a:t>
          </a:r>
          <a:endParaRPr lang="en-US" sz="2800" kern="1200" dirty="0"/>
        </a:p>
      </dsp:txBody>
      <dsp:txXfrm>
        <a:off x="1057183" y="3434221"/>
        <a:ext cx="9458416" cy="915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6EC74-D43E-4F55-9216-9B2E9B217650}">
      <dsp:nvSpPr>
        <dsp:cNvPr id="0" name=""/>
        <dsp:cNvSpPr/>
      </dsp:nvSpPr>
      <dsp:spPr>
        <a:xfrm>
          <a:off x="0" y="3399"/>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5B751C-661E-455E-8116-FF8A1D9E9FA4}">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278F38-435D-47A8-8AA9-814920C90E8C}">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GB" sz="1900" kern="1200">
              <a:solidFill>
                <a:srgbClr val="000000"/>
              </a:solidFill>
            </a:rPr>
            <a:t>Multistakeholder partnerships are critical; </a:t>
          </a:r>
          <a:endParaRPr lang="en-US" sz="1900" kern="1200">
            <a:solidFill>
              <a:srgbClr val="000000"/>
            </a:solidFill>
          </a:endParaRPr>
        </a:p>
      </dsp:txBody>
      <dsp:txXfrm>
        <a:off x="836323" y="3399"/>
        <a:ext cx="9679276" cy="724089"/>
      </dsp:txXfrm>
    </dsp:sp>
    <dsp:sp modelId="{53A4C0EF-A351-4E1D-BC4E-E73072227680}">
      <dsp:nvSpPr>
        <dsp:cNvPr id="0" name=""/>
        <dsp:cNvSpPr/>
      </dsp:nvSpPr>
      <dsp:spPr>
        <a:xfrm>
          <a:off x="0" y="908511"/>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DCCDA9-EAEA-4869-9675-0FB16E5C7E11}">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A0121A-67D3-4544-9F6B-22340A8D1892}">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GB" sz="1900" kern="1200">
              <a:solidFill>
                <a:srgbClr val="000000"/>
              </a:solidFill>
            </a:rPr>
            <a:t>Demand creation for services, while critical, must rest on a foundation of well-functioning and high-quality clinical services</a:t>
          </a:r>
          <a:endParaRPr lang="en-US" sz="1900" kern="1200">
            <a:solidFill>
              <a:srgbClr val="000000"/>
            </a:solidFill>
          </a:endParaRPr>
        </a:p>
      </dsp:txBody>
      <dsp:txXfrm>
        <a:off x="836323" y="908511"/>
        <a:ext cx="9679276" cy="724089"/>
      </dsp:txXfrm>
    </dsp:sp>
    <dsp:sp modelId="{DD3ED149-40E8-417B-91D5-EF78D22A36D8}">
      <dsp:nvSpPr>
        <dsp:cNvPr id="0" name=""/>
        <dsp:cNvSpPr/>
      </dsp:nvSpPr>
      <dsp:spPr>
        <a:xfrm>
          <a:off x="0" y="1813624"/>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45F666-32D9-422C-8E3C-689EFD12B243}">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AC58DF-8064-4F48-A534-2FF42C47DC17}">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GB" sz="1900" kern="1200" dirty="0">
              <a:solidFill>
                <a:srgbClr val="000000"/>
              </a:solidFill>
            </a:rPr>
            <a:t>It is imperative to not only collect robust monitoring and evaluation data, but to be responsive in real time to what the data reveal; and</a:t>
          </a:r>
          <a:endParaRPr lang="en-US" sz="1900" kern="1200" dirty="0">
            <a:solidFill>
              <a:srgbClr val="000000"/>
            </a:solidFill>
          </a:endParaRPr>
        </a:p>
      </dsp:txBody>
      <dsp:txXfrm>
        <a:off x="836323" y="1813624"/>
        <a:ext cx="9679276" cy="724089"/>
      </dsp:txXfrm>
    </dsp:sp>
    <dsp:sp modelId="{9FCBFAA1-35C4-4381-875F-B6149876A6D0}">
      <dsp:nvSpPr>
        <dsp:cNvPr id="0" name=""/>
        <dsp:cNvSpPr/>
      </dsp:nvSpPr>
      <dsp:spPr>
        <a:xfrm>
          <a:off x="0" y="2718736"/>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47E81-F288-4DCD-BE0F-407F85809091}">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84C43E-3B35-44B4-A576-D40B8B22B042}">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GB" sz="1900" kern="1200">
              <a:solidFill>
                <a:srgbClr val="000000"/>
              </a:solidFill>
            </a:rPr>
            <a:t>Developing a deliberate sustainability strategy from the start is necessary. </a:t>
          </a:r>
          <a:endParaRPr lang="en-US" sz="1900" kern="1200">
            <a:solidFill>
              <a:srgbClr val="000000"/>
            </a:solidFill>
          </a:endParaRPr>
        </a:p>
      </dsp:txBody>
      <dsp:txXfrm>
        <a:off x="836323" y="2718736"/>
        <a:ext cx="9679276" cy="724089"/>
      </dsp:txXfrm>
    </dsp:sp>
    <dsp:sp modelId="{3C88804B-0057-44BD-98DE-43D5795AB6F5}">
      <dsp:nvSpPr>
        <dsp:cNvPr id="0" name=""/>
        <dsp:cNvSpPr/>
      </dsp:nvSpPr>
      <dsp:spPr>
        <a:xfrm>
          <a:off x="0" y="3623848"/>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0CAD7-C5D9-4B72-9862-1615F8732EA0}">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24A5E9-9551-44C0-9E12-CE8AE3028C62}">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GB" sz="1900" kern="1200" dirty="0">
              <a:solidFill>
                <a:srgbClr val="000000"/>
              </a:solidFill>
            </a:rPr>
            <a:t>Embed the Program in the existing health system, build local capacity</a:t>
          </a:r>
          <a:endParaRPr lang="en-US" sz="1900" kern="1200" dirty="0">
            <a:solidFill>
              <a:srgbClr val="000000"/>
            </a:solidFill>
          </a:endParaRPr>
        </a:p>
      </dsp:txBody>
      <dsp:txXfrm>
        <a:off x="836323" y="3623848"/>
        <a:ext cx="9679276" cy="7240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7FD49-775F-4AEB-86E2-2952EC1B0E0B}">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B71F59-80D6-4D81-A90B-FEA147816EC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EF34F8-3C40-4456-8F90-593BAD465A5D}">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90000"/>
            </a:lnSpc>
            <a:spcBef>
              <a:spcPct val="0"/>
            </a:spcBef>
            <a:spcAft>
              <a:spcPct val="35000"/>
            </a:spcAft>
            <a:buNone/>
          </a:pPr>
          <a:r>
            <a:rPr lang="en-US" sz="2400" kern="1200" dirty="0"/>
            <a:t>Contributed to the Government of Tanzania’s goal of improving the availability and use of high-quality </a:t>
          </a:r>
          <a:r>
            <a:rPr lang="en-US" sz="2400" kern="1200" dirty="0" err="1"/>
            <a:t>EmONC</a:t>
          </a:r>
          <a:r>
            <a:rPr lang="en-US" sz="2400" kern="1200" dirty="0"/>
            <a:t> services in Kigoma</a:t>
          </a:r>
        </a:p>
      </dsp:txBody>
      <dsp:txXfrm>
        <a:off x="1435590" y="531"/>
        <a:ext cx="9080009" cy="1242935"/>
      </dsp:txXfrm>
    </dsp:sp>
    <dsp:sp modelId="{8ABF3005-C6A9-411C-918B-A9C753D15F2B}">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E2B815-411A-4BF6-8B88-13220ACBC4C5}">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6B7CF8-614A-4729-85A6-2195C22199B9}">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90000"/>
            </a:lnSpc>
            <a:spcBef>
              <a:spcPct val="0"/>
            </a:spcBef>
            <a:spcAft>
              <a:spcPct val="35000"/>
            </a:spcAft>
            <a:buNone/>
          </a:pPr>
          <a:r>
            <a:rPr lang="en-US" sz="2400" kern="1200" dirty="0"/>
            <a:t>Demonstrated that decentralization of </a:t>
          </a:r>
          <a:r>
            <a:rPr lang="en-US" sz="2400" kern="1200" dirty="0" err="1"/>
            <a:t>CEmONC</a:t>
          </a:r>
          <a:r>
            <a:rPr lang="en-US" sz="2400" kern="1200" dirty="0"/>
            <a:t> is effective in contributing to a reduction in maternal and neonatal mortality</a:t>
          </a:r>
        </a:p>
      </dsp:txBody>
      <dsp:txXfrm>
        <a:off x="1435590" y="1554201"/>
        <a:ext cx="9080009" cy="1242935"/>
      </dsp:txXfrm>
    </dsp:sp>
    <dsp:sp modelId="{724B7C14-7EA4-4B6E-B2DB-E68F79F53067}">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D47431-4843-4329-BA32-FDB7B994BAD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C668DD-0AE3-478A-93B6-D5CC5E92554E}">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90000"/>
            </a:lnSpc>
            <a:spcBef>
              <a:spcPct val="0"/>
            </a:spcBef>
            <a:spcAft>
              <a:spcPct val="35000"/>
            </a:spcAft>
            <a:buNone/>
          </a:pPr>
          <a:r>
            <a:rPr lang="en-GB" sz="2400" kern="1200" dirty="0"/>
            <a:t>Shared at the BRN in 2014 , and played a key role in informing the Government of Tanzania’s decision to scale up </a:t>
          </a:r>
          <a:r>
            <a:rPr lang="en-GB" sz="2400" kern="1200" dirty="0" err="1"/>
            <a:t>CEmONC</a:t>
          </a:r>
          <a:r>
            <a:rPr lang="en-GB" sz="2400" kern="1200" dirty="0"/>
            <a:t> services</a:t>
          </a:r>
          <a:endParaRPr lang="en-US" sz="2400" kern="1200" dirty="0"/>
        </a:p>
      </dsp:txBody>
      <dsp:txXfrm>
        <a:off x="1435590" y="3107870"/>
        <a:ext cx="9080009" cy="12429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AB123-79B8-464C-A18C-8D5148E56D7A}">
      <dsp:nvSpPr>
        <dsp:cNvPr id="0" name=""/>
        <dsp:cNvSpPr/>
      </dsp:nvSpPr>
      <dsp:spPr>
        <a:xfrm>
          <a:off x="0" y="717993"/>
          <a:ext cx="10515600" cy="13175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E94F6C-BC66-4443-80C3-D578643407A9}">
      <dsp:nvSpPr>
        <dsp:cNvPr id="0" name=""/>
        <dsp:cNvSpPr/>
      </dsp:nvSpPr>
      <dsp:spPr>
        <a:xfrm>
          <a:off x="398573" y="1014452"/>
          <a:ext cx="724678" cy="7246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336C61-EFEF-4414-AF1B-A6482C6FCFFE}">
      <dsp:nvSpPr>
        <dsp:cNvPr id="0" name=""/>
        <dsp:cNvSpPr/>
      </dsp:nvSpPr>
      <dsp:spPr>
        <a:xfrm>
          <a:off x="1521824" y="717993"/>
          <a:ext cx="4732020" cy="131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46" tIns="139446" rIns="139446" bIns="139446" numCol="1" spcCol="1270" anchor="ctr" anchorCtr="0">
          <a:noAutofit/>
        </a:bodyPr>
        <a:lstStyle/>
        <a:p>
          <a:pPr marL="0" lvl="0" indent="0" algn="l" defTabSz="977900">
            <a:lnSpc>
              <a:spcPct val="100000"/>
            </a:lnSpc>
            <a:spcBef>
              <a:spcPct val="0"/>
            </a:spcBef>
            <a:spcAft>
              <a:spcPct val="35000"/>
            </a:spcAft>
            <a:buNone/>
          </a:pPr>
          <a:r>
            <a:rPr lang="en-US" sz="2200" kern="1200"/>
            <a:t>Program sustainability has been often defined as:</a:t>
          </a:r>
          <a:br>
            <a:rPr lang="en-US" sz="2200" kern="1200"/>
          </a:br>
          <a:endParaRPr lang="en-US" sz="2200" kern="1200"/>
        </a:p>
      </dsp:txBody>
      <dsp:txXfrm>
        <a:off x="1521824" y="717993"/>
        <a:ext cx="4732020" cy="1317596"/>
      </dsp:txXfrm>
    </dsp:sp>
    <dsp:sp modelId="{92AB5519-DADC-48EA-B005-F1328F3B9C87}">
      <dsp:nvSpPr>
        <dsp:cNvPr id="0" name=""/>
        <dsp:cNvSpPr/>
      </dsp:nvSpPr>
      <dsp:spPr>
        <a:xfrm>
          <a:off x="6253844" y="717993"/>
          <a:ext cx="4260268" cy="131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46" tIns="139446" rIns="139446" bIns="139446" numCol="1" spcCol="1270" anchor="ctr" anchorCtr="0">
          <a:noAutofit/>
        </a:bodyPr>
        <a:lstStyle/>
        <a:p>
          <a:pPr marL="0" lvl="0" indent="0" algn="l" defTabSz="488950">
            <a:lnSpc>
              <a:spcPct val="100000"/>
            </a:lnSpc>
            <a:spcBef>
              <a:spcPct val="0"/>
            </a:spcBef>
            <a:spcAft>
              <a:spcPct val="35000"/>
            </a:spcAft>
            <a:buNone/>
          </a:pPr>
          <a:r>
            <a:rPr lang="en-US" sz="1100" i="1" kern="1200"/>
            <a:t>“the continued use of program components and activities [at sufficient intensity] for the continued achievement of desirable program and population outcomes”</a:t>
          </a:r>
          <a:r>
            <a:rPr lang="en-US" sz="1100" kern="1200" baseline="30000"/>
            <a:t>a</a:t>
          </a:r>
          <a:r>
            <a:rPr lang="en-US" sz="1100" kern="1200"/>
            <a:t> </a:t>
          </a:r>
          <a:br>
            <a:rPr lang="en-US" sz="1100" kern="1200"/>
          </a:br>
          <a:endParaRPr lang="en-US" sz="1100" kern="1200"/>
        </a:p>
      </dsp:txBody>
      <dsp:txXfrm>
        <a:off x="6253844" y="717993"/>
        <a:ext cx="4260268" cy="1317596"/>
      </dsp:txXfrm>
    </dsp:sp>
    <dsp:sp modelId="{C858DAF2-84D7-47FD-8869-0841BD6848F0}">
      <dsp:nvSpPr>
        <dsp:cNvPr id="0" name=""/>
        <dsp:cNvSpPr/>
      </dsp:nvSpPr>
      <dsp:spPr>
        <a:xfrm>
          <a:off x="0" y="2364989"/>
          <a:ext cx="10515600" cy="13175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1C3D1B-E4D8-458D-BF8A-325A8FD2309F}">
      <dsp:nvSpPr>
        <dsp:cNvPr id="0" name=""/>
        <dsp:cNvSpPr/>
      </dsp:nvSpPr>
      <dsp:spPr>
        <a:xfrm>
          <a:off x="398573" y="2661448"/>
          <a:ext cx="724678" cy="7246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6A29F7-94EE-485B-9E56-FCB0D03A4B02}">
      <dsp:nvSpPr>
        <dsp:cNvPr id="0" name=""/>
        <dsp:cNvSpPr/>
      </dsp:nvSpPr>
      <dsp:spPr>
        <a:xfrm>
          <a:off x="1521824" y="2364989"/>
          <a:ext cx="4732020" cy="131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46" tIns="139446" rIns="139446" bIns="139446" numCol="1" spcCol="1270" anchor="ctr" anchorCtr="0">
          <a:noAutofit/>
        </a:bodyPr>
        <a:lstStyle/>
        <a:p>
          <a:pPr marL="0" lvl="0" indent="0" algn="l" defTabSz="977900">
            <a:lnSpc>
              <a:spcPct val="100000"/>
            </a:lnSpc>
            <a:spcBef>
              <a:spcPct val="0"/>
            </a:spcBef>
            <a:spcAft>
              <a:spcPct val="35000"/>
            </a:spcAft>
            <a:buNone/>
          </a:pPr>
          <a:r>
            <a:rPr lang="en-US" sz="2200" kern="1200"/>
            <a:t>Facilitators of program sustainability include:</a:t>
          </a:r>
        </a:p>
      </dsp:txBody>
      <dsp:txXfrm>
        <a:off x="1521824" y="2364989"/>
        <a:ext cx="4732020" cy="1317596"/>
      </dsp:txXfrm>
    </dsp:sp>
    <dsp:sp modelId="{D7FDC267-35E3-4950-B933-6DE526E633DF}">
      <dsp:nvSpPr>
        <dsp:cNvPr id="0" name=""/>
        <dsp:cNvSpPr/>
      </dsp:nvSpPr>
      <dsp:spPr>
        <a:xfrm>
          <a:off x="6253844" y="2364989"/>
          <a:ext cx="4260268" cy="131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46" tIns="139446" rIns="139446" bIns="139446" numCol="1" spcCol="1270" anchor="ctr" anchorCtr="0">
          <a:noAutofit/>
        </a:bodyPr>
        <a:lstStyle/>
        <a:p>
          <a:pPr marL="0" lvl="0" indent="0" algn="l" defTabSz="488950">
            <a:lnSpc>
              <a:spcPct val="100000"/>
            </a:lnSpc>
            <a:spcBef>
              <a:spcPct val="0"/>
            </a:spcBef>
            <a:spcAft>
              <a:spcPct val="35000"/>
            </a:spcAft>
            <a:buFont typeface="Arial" panose="020B0604020202020204" pitchFamily="34" charset="0"/>
            <a:buNone/>
          </a:pPr>
          <a:r>
            <a:rPr lang="en-US" sz="1100" kern="1200" dirty="0"/>
            <a:t>program’s duration, </a:t>
          </a:r>
        </a:p>
        <a:p>
          <a:pPr marL="0" lvl="0" indent="0" algn="l" defTabSz="488950">
            <a:lnSpc>
              <a:spcPct val="100000"/>
            </a:lnSpc>
            <a:spcBef>
              <a:spcPct val="0"/>
            </a:spcBef>
            <a:spcAft>
              <a:spcPct val="35000"/>
            </a:spcAft>
            <a:buFont typeface="Arial" panose="020B0604020202020204" pitchFamily="34" charset="0"/>
            <a:buNone/>
          </a:pPr>
          <a:r>
            <a:rPr lang="en-US" sz="1100" kern="1200" dirty="0"/>
            <a:t>early planning, </a:t>
          </a:r>
        </a:p>
        <a:p>
          <a:pPr marL="0" lvl="0" indent="0" algn="l" defTabSz="488950">
            <a:lnSpc>
              <a:spcPct val="100000"/>
            </a:lnSpc>
            <a:spcBef>
              <a:spcPct val="0"/>
            </a:spcBef>
            <a:spcAft>
              <a:spcPct val="35000"/>
            </a:spcAft>
            <a:buFont typeface="Arial" panose="020B0604020202020204" pitchFamily="34" charset="0"/>
            <a:buNone/>
          </a:pPr>
          <a:r>
            <a:rPr lang="en-US" sz="1100" kern="1200" dirty="0"/>
            <a:t>resources needed to continue program’s core strategies, </a:t>
          </a:r>
        </a:p>
        <a:p>
          <a:pPr marL="0" lvl="0" indent="0" algn="l" defTabSz="488950">
            <a:lnSpc>
              <a:spcPct val="100000"/>
            </a:lnSpc>
            <a:spcBef>
              <a:spcPct val="0"/>
            </a:spcBef>
            <a:spcAft>
              <a:spcPct val="35000"/>
            </a:spcAft>
            <a:buFont typeface="Arial" panose="020B0604020202020204" pitchFamily="34" charset="0"/>
            <a:buNone/>
          </a:pPr>
          <a:r>
            <a:rPr lang="en-US" sz="1100" kern="1200" dirty="0"/>
            <a:t>program’s capacity to maintain services and scale-up, and</a:t>
          </a:r>
        </a:p>
        <a:p>
          <a:pPr marL="0" lvl="0" indent="0" algn="l" defTabSz="488950">
            <a:lnSpc>
              <a:spcPct val="100000"/>
            </a:lnSpc>
            <a:spcBef>
              <a:spcPct val="0"/>
            </a:spcBef>
            <a:spcAft>
              <a:spcPct val="35000"/>
            </a:spcAft>
            <a:buFont typeface="Arial" panose="020B0604020202020204" pitchFamily="34" charset="0"/>
            <a:buNone/>
          </a:pPr>
          <a:r>
            <a:rPr lang="en-US" sz="1100" kern="1200" dirty="0"/>
            <a:t>integration into the national health planning.</a:t>
          </a:r>
        </a:p>
      </dsp:txBody>
      <dsp:txXfrm>
        <a:off x="6253844" y="2364989"/>
        <a:ext cx="4260268" cy="13175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0.52406</cdr:x>
      <cdr:y>0.01438</cdr:y>
    </cdr:from>
    <cdr:to>
      <cdr:x>0.59107</cdr:x>
      <cdr:y>0.11761</cdr:y>
    </cdr:to>
    <cdr:sp macro="" textlink="">
      <cdr:nvSpPr>
        <cdr:cNvPr id="2" name="TextBox 7">
          <a:extLst xmlns:a="http://schemas.openxmlformats.org/drawingml/2006/main">
            <a:ext uri="{FF2B5EF4-FFF2-40B4-BE49-F238E27FC236}">
              <a16:creationId xmlns:a16="http://schemas.microsoft.com/office/drawing/2014/main" id="{3D9BE45E-D50E-72D2-707A-795E83DBB1E6}"/>
            </a:ext>
          </a:extLst>
        </cdr:cNvPr>
        <cdr:cNvSpPr txBox="1"/>
      </cdr:nvSpPr>
      <cdr:spPr>
        <a:xfrm xmlns:a="http://schemas.openxmlformats.org/drawingml/2006/main">
          <a:off x="5363309" y="72902"/>
          <a:ext cx="685800"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b="1" dirty="0"/>
            <a:t>21</a:t>
          </a:r>
        </a:p>
      </cdr:txBody>
    </cdr:sp>
  </cdr:relSizeAnchor>
  <cdr:relSizeAnchor xmlns:cdr="http://schemas.openxmlformats.org/drawingml/2006/chartDrawing">
    <cdr:from>
      <cdr:x>0.1911</cdr:x>
      <cdr:y>0.36622</cdr:y>
    </cdr:from>
    <cdr:to>
      <cdr:x>0.28007</cdr:x>
      <cdr:y>0.46945</cdr:y>
    </cdr:to>
    <cdr:sp macro="" textlink="">
      <cdr:nvSpPr>
        <cdr:cNvPr id="3" name="TextBox 7">
          <a:extLst xmlns:a="http://schemas.openxmlformats.org/drawingml/2006/main">
            <a:ext uri="{FF2B5EF4-FFF2-40B4-BE49-F238E27FC236}">
              <a16:creationId xmlns:a16="http://schemas.microsoft.com/office/drawing/2014/main" id="{3D9BE45E-D50E-72D2-707A-795E83DBB1E6}"/>
            </a:ext>
          </a:extLst>
        </cdr:cNvPr>
        <cdr:cNvSpPr txBox="1"/>
      </cdr:nvSpPr>
      <cdr:spPr>
        <a:xfrm xmlns:a="http://schemas.openxmlformats.org/drawingml/2006/main">
          <a:off x="1955803" y="1856219"/>
          <a:ext cx="910492"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b="1" dirty="0"/>
            <a:t>11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011AD7-2133-D45F-A58A-98A7DE66C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Roboto" panose="02000000000000000000" pitchFamily="2" charset="0"/>
            </a:endParaRPr>
          </a:p>
        </p:txBody>
      </p:sp>
      <p:sp>
        <p:nvSpPr>
          <p:cNvPr id="3" name="Date Placeholder 2">
            <a:extLst>
              <a:ext uri="{FF2B5EF4-FFF2-40B4-BE49-F238E27FC236}">
                <a16:creationId xmlns:a16="http://schemas.microsoft.com/office/drawing/2014/main" id="{67FAAEF6-5628-E17C-8582-008B10531F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E7BF12-95E6-4BF3-98BB-6FD99EA026B3}" type="datetimeFigureOut">
              <a:rPr lang="en-US" smtClean="0">
                <a:latin typeface="Roboto" panose="02000000000000000000" pitchFamily="2" charset="0"/>
              </a:rPr>
              <a:t>3/24/26</a:t>
            </a:fld>
            <a:endParaRPr lang="en-US" dirty="0">
              <a:latin typeface="Roboto" panose="02000000000000000000" pitchFamily="2" charset="0"/>
            </a:endParaRPr>
          </a:p>
        </p:txBody>
      </p:sp>
      <p:sp>
        <p:nvSpPr>
          <p:cNvPr id="4" name="Footer Placeholder 3">
            <a:extLst>
              <a:ext uri="{FF2B5EF4-FFF2-40B4-BE49-F238E27FC236}">
                <a16:creationId xmlns:a16="http://schemas.microsoft.com/office/drawing/2014/main" id="{FE722976-D7CE-BE25-09E1-393CC6647E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Roboto" panose="02000000000000000000" pitchFamily="2" charset="0"/>
            </a:endParaRPr>
          </a:p>
        </p:txBody>
      </p:sp>
      <p:sp>
        <p:nvSpPr>
          <p:cNvPr id="5" name="Slide Number Placeholder 4">
            <a:extLst>
              <a:ext uri="{FF2B5EF4-FFF2-40B4-BE49-F238E27FC236}">
                <a16:creationId xmlns:a16="http://schemas.microsoft.com/office/drawing/2014/main" id="{02664111-7DF8-50D7-0D9B-FD684AD68D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8CE61D-E419-48FD-B933-7955197E3E41}" type="slidenum">
              <a:rPr lang="en-US" smtClean="0">
                <a:latin typeface="Roboto" panose="02000000000000000000" pitchFamily="2" charset="0"/>
              </a:rPr>
              <a:t>‹#›</a:t>
            </a:fld>
            <a:endParaRPr lang="en-US" dirty="0">
              <a:latin typeface="Roboto" panose="02000000000000000000" pitchFamily="2" charset="0"/>
            </a:endParaRPr>
          </a:p>
        </p:txBody>
      </p:sp>
    </p:spTree>
    <p:extLst>
      <p:ext uri="{BB962C8B-B14F-4D97-AF65-F5344CB8AC3E}">
        <p14:creationId xmlns:p14="http://schemas.microsoft.com/office/powerpoint/2010/main" val="3366797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82A5C61F-9A0A-4B14-8D02-49F6ECFF7303}" type="datetimeFigureOut">
              <a:rPr lang="en-US" smtClean="0"/>
              <a:pPr/>
              <a:t>3/24/26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70016F50-D159-4FE2-92C3-C4DFC9D4DE6E}" type="slidenum">
              <a:rPr lang="en-US" smtClean="0"/>
              <a:pPr/>
              <a:t>‹#›</a:t>
            </a:fld>
            <a:endParaRPr lang="en-US" dirty="0"/>
          </a:p>
        </p:txBody>
      </p:sp>
    </p:spTree>
    <p:extLst>
      <p:ext uri="{BB962C8B-B14F-4D97-AF65-F5344CB8AC3E}">
        <p14:creationId xmlns:p14="http://schemas.microsoft.com/office/powerpoint/2010/main" val="34476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382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82CC45B-4E39-4E9F-96AF-7835F35592F6}"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41041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fld id="{70016F50-D159-4FE2-92C3-C4DFC9D4DE6E}" type="slidenum">
              <a:rPr lang="en-US" smtClean="0"/>
              <a:pPr/>
              <a:t>22</a:t>
            </a:fld>
            <a:endParaRPr lang="en-US" dirty="0"/>
          </a:p>
        </p:txBody>
      </p:sp>
    </p:spTree>
    <p:extLst>
      <p:ext uri="{BB962C8B-B14F-4D97-AF65-F5344CB8AC3E}">
        <p14:creationId xmlns:p14="http://schemas.microsoft.com/office/powerpoint/2010/main" val="3954410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Reducing maternal and newborn mortality is a global priority. Because maternal and newborn health benefits may diminish or disappear after donor funding ends, assessing program sustainability is important to understand facilitators and barriers to maintaining services and positive outcomes. I am going to talk about the highlights from a sustainability evaluation conducted </a:t>
            </a:r>
            <a:r>
              <a:rPr lang="en-US" sz="1200" kern="1200">
                <a:solidFill>
                  <a:schemeClr val="tx1"/>
                </a:solidFill>
                <a:effectLst/>
                <a:latin typeface="+mn-lt"/>
                <a:ea typeface="+mn-ea"/>
                <a:cs typeface="+mn-cs"/>
              </a:rPr>
              <a:t>4 years after </a:t>
            </a:r>
            <a:r>
              <a:rPr lang="en-US" sz="1200" kern="1200" dirty="0">
                <a:solidFill>
                  <a:schemeClr val="tx1"/>
                </a:solidFill>
                <a:effectLst/>
                <a:latin typeface="+mn-lt"/>
                <a:ea typeface="+mn-ea"/>
                <a:cs typeface="+mn-cs"/>
              </a:rPr>
              <a:t>a long- duration donor-supported Program to Reduce Maternal Deaths in TZ has ended. </a:t>
            </a:r>
            <a:endParaRPr lang="en-US" dirty="0"/>
          </a:p>
          <a:p>
            <a:endParaRPr lang="en-US" dirty="0"/>
          </a:p>
        </p:txBody>
      </p:sp>
      <p:sp>
        <p:nvSpPr>
          <p:cNvPr id="4" name="Slide Number Placeholder 3"/>
          <p:cNvSpPr>
            <a:spLocks noGrp="1"/>
          </p:cNvSpPr>
          <p:nvPr>
            <p:ph type="sldNum" sz="quarter" idx="5"/>
          </p:nvPr>
        </p:nvSpPr>
        <p:spPr/>
        <p:txBody>
          <a:bodyPr/>
          <a:lstStyle/>
          <a:p>
            <a:fld id="{6C4E7995-C121-474B-A60C-BD9E28831AFA}" type="slidenum">
              <a:rPr lang="en-US" smtClean="0"/>
              <a:t>24</a:t>
            </a:fld>
            <a:endParaRPr lang="en-US"/>
          </a:p>
        </p:txBody>
      </p:sp>
    </p:spTree>
    <p:extLst>
      <p:ext uri="{BB962C8B-B14F-4D97-AF65-F5344CB8AC3E}">
        <p14:creationId xmlns:p14="http://schemas.microsoft.com/office/powerpoint/2010/main" val="1375189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E7995-C121-474B-A60C-BD9E28831AFA}" type="slidenum">
              <a:rPr lang="en-US" smtClean="0"/>
              <a:t>25</a:t>
            </a:fld>
            <a:endParaRPr lang="en-US"/>
          </a:p>
        </p:txBody>
      </p:sp>
    </p:spTree>
    <p:extLst>
      <p:ext uri="{BB962C8B-B14F-4D97-AF65-F5344CB8AC3E}">
        <p14:creationId xmlns:p14="http://schemas.microsoft.com/office/powerpoint/2010/main" val="241561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a population of 2.3 million (5% of Tanzania’s total population in 2015), over 80% rural, Kigoma lagged behind the national average for facility-based births, delivery by cesarean section, and contraceptive use. Kigoma also had an extreme shortage of skilled health providers; in 2013, the density of skilled birth attendants (4.6 per 10,000 population),</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was nearly 10 times lower than the minimum recommended by the World Health Organization (44.5 per 10,000 population)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broad strategies…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Interventions supporting these strategies were implemented in and around the catchment areas of </a:t>
            </a:r>
            <a:r>
              <a:rPr lang="en-US" sz="1200" b="1" kern="1200" dirty="0">
                <a:solidFill>
                  <a:schemeClr val="tx1"/>
                </a:solidFill>
                <a:effectLst/>
                <a:latin typeface="+mn-lt"/>
                <a:ea typeface="+mn-ea"/>
                <a:cs typeface="+mn-cs"/>
              </a:rPr>
              <a:t>an increasing number of supported health facilities </a:t>
            </a:r>
            <a:r>
              <a:rPr lang="en-US" sz="1200" kern="1200" dirty="0">
                <a:solidFill>
                  <a:schemeClr val="tx1"/>
                </a:solidFill>
                <a:effectLst/>
                <a:latin typeface="+mn-lt"/>
                <a:ea typeface="+mn-ea"/>
                <a:cs typeface="+mn-cs"/>
              </a:rPr>
              <a:t>(the Program supported 3 out of 6 hospitals, 13 out of 27 health centers, and 67 out of 164 dispensaries by 2018</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Tanzanian program partners Thamini </a:t>
            </a:r>
            <a:r>
              <a:rPr lang="en-US" sz="1200" kern="1200" dirty="0" err="1">
                <a:solidFill>
                  <a:schemeClr val="tx1"/>
                </a:solidFill>
                <a:effectLst/>
                <a:latin typeface="+mn-lt"/>
                <a:ea typeface="+mn-ea"/>
                <a:cs typeface="+mn-cs"/>
              </a:rPr>
              <a:t>Uhai</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EngenderHealth</a:t>
            </a:r>
            <a:r>
              <a:rPr lang="en-US" sz="1200" kern="1200" dirty="0">
                <a:solidFill>
                  <a:schemeClr val="tx1"/>
                </a:solidFill>
                <a:effectLst/>
                <a:latin typeface="+mn-lt"/>
                <a:ea typeface="+mn-ea"/>
                <a:cs typeface="+mn-cs"/>
              </a:rPr>
              <a:t> implemented interventions such as upgrading facilities, including renovating and building surgical wards; supplying essential drugs and equipment for </a:t>
            </a:r>
            <a:r>
              <a:rPr lang="en-US" sz="1200" kern="1200" dirty="0" err="1">
                <a:solidFill>
                  <a:schemeClr val="tx1"/>
                </a:solidFill>
                <a:effectLst/>
                <a:latin typeface="+mn-lt"/>
                <a:ea typeface="+mn-ea"/>
                <a:cs typeface="+mn-cs"/>
              </a:rPr>
              <a:t>EmONC</a:t>
            </a:r>
            <a:r>
              <a:rPr lang="en-US" sz="1200" kern="1200" dirty="0">
                <a:solidFill>
                  <a:schemeClr val="tx1"/>
                </a:solidFill>
                <a:effectLst/>
                <a:latin typeface="+mn-lt"/>
                <a:ea typeface="+mn-ea"/>
                <a:cs typeface="+mn-cs"/>
              </a:rPr>
              <a:t>; increasing access to emergency obstetric care, including supporting timely referrals; staff retention; providing training and supportive supervision in </a:t>
            </a:r>
            <a:r>
              <a:rPr lang="en-US" sz="1200" kern="1200" dirty="0" err="1">
                <a:solidFill>
                  <a:schemeClr val="tx1"/>
                </a:solidFill>
                <a:effectLst/>
                <a:latin typeface="+mn-lt"/>
                <a:ea typeface="+mn-ea"/>
                <a:cs typeface="+mn-cs"/>
              </a:rPr>
              <a:t>EmONC</a:t>
            </a:r>
            <a:r>
              <a:rPr lang="en-US" sz="1200" kern="1200" dirty="0">
                <a:solidFill>
                  <a:schemeClr val="tx1"/>
                </a:solidFill>
                <a:effectLst/>
                <a:latin typeface="+mn-lt"/>
                <a:ea typeface="+mn-ea"/>
                <a:cs typeface="+mn-cs"/>
              </a:rPr>
              <a:t> and contraceptive technology; ensuring adequate contraceptive supplies; and supporting birth companionship and respectful care at birth in program-supported facilities. Since 2010, the United States Centers for Disease Control and Prevention, Division of Reproductive Health (CDC/DRH) collaborated as one of the Program’s partners by supporting the monitoring and evaluation activities.</a:t>
            </a:r>
          </a:p>
          <a:p>
            <a:endParaRPr lang="en-US" dirty="0"/>
          </a:p>
        </p:txBody>
      </p:sp>
      <p:sp>
        <p:nvSpPr>
          <p:cNvPr id="4" name="Slide Number Placeholder 3"/>
          <p:cNvSpPr>
            <a:spLocks noGrp="1"/>
          </p:cNvSpPr>
          <p:nvPr>
            <p:ph type="sldNum" sz="quarter" idx="5"/>
          </p:nvPr>
        </p:nvSpPr>
        <p:spPr/>
        <p:txBody>
          <a:bodyPr/>
          <a:lstStyle/>
          <a:p>
            <a:fld id="{70016F50-D159-4FE2-92C3-C4DFC9D4DE6E}" type="slidenum">
              <a:rPr lang="en-US" smtClean="0"/>
              <a:t>26</a:t>
            </a:fld>
            <a:endParaRPr lang="en-US"/>
          </a:p>
        </p:txBody>
      </p:sp>
    </p:spTree>
    <p:extLst>
      <p:ext uri="{BB962C8B-B14F-4D97-AF65-F5344CB8AC3E}">
        <p14:creationId xmlns:p14="http://schemas.microsoft.com/office/powerpoint/2010/main" val="3856759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6F50-D159-4FE2-92C3-C4DFC9D4DE6E}" type="slidenum">
              <a:rPr lang="en-US" smtClean="0"/>
              <a:t>31</a:t>
            </a:fld>
            <a:endParaRPr lang="en-US"/>
          </a:p>
        </p:txBody>
      </p:sp>
    </p:spTree>
    <p:extLst>
      <p:ext uri="{BB962C8B-B14F-4D97-AF65-F5344CB8AC3E}">
        <p14:creationId xmlns:p14="http://schemas.microsoft.com/office/powerpoint/2010/main" val="3869202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498667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6F50-D159-4FE2-92C3-C4DFC9D4DE6E}" type="slidenum">
              <a:rPr lang="en-US" smtClean="0"/>
              <a:t>35</a:t>
            </a:fld>
            <a:endParaRPr lang="en-US"/>
          </a:p>
        </p:txBody>
      </p:sp>
    </p:spTree>
    <p:extLst>
      <p:ext uri="{BB962C8B-B14F-4D97-AF65-F5344CB8AC3E}">
        <p14:creationId xmlns:p14="http://schemas.microsoft.com/office/powerpoint/2010/main" val="12274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fld id="{85C5A7BD-A13A-4EB1-8CB2-3050DDE59CE7}" type="slidenum">
              <a:rPr lang="en-US" smtClean="0"/>
              <a:t>44</a:t>
            </a:fld>
            <a:endParaRPr lang="en-US"/>
          </a:p>
        </p:txBody>
      </p:sp>
    </p:spTree>
    <p:extLst>
      <p:ext uri="{BB962C8B-B14F-4D97-AF65-F5344CB8AC3E}">
        <p14:creationId xmlns:p14="http://schemas.microsoft.com/office/powerpoint/2010/main" val="1680827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fld id="{85C5A7BD-A13A-4EB1-8CB2-3050DDE59CE7}" type="slidenum">
              <a:rPr lang="en-US" smtClean="0"/>
              <a:t>45</a:t>
            </a:fld>
            <a:endParaRPr lang="en-US"/>
          </a:p>
        </p:txBody>
      </p:sp>
    </p:spTree>
    <p:extLst>
      <p:ext uri="{BB962C8B-B14F-4D97-AF65-F5344CB8AC3E}">
        <p14:creationId xmlns:p14="http://schemas.microsoft.com/office/powerpoint/2010/main" val="375631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3202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7BD-A13A-4EB1-8CB2-3050DDE59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47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fld id="{85C5A7BD-A13A-4EB1-8CB2-3050DDE59CE7}" type="slidenum">
              <a:rPr lang="en-US" smtClean="0"/>
              <a:t>49</a:t>
            </a:fld>
            <a:endParaRPr lang="en-US"/>
          </a:p>
        </p:txBody>
      </p:sp>
    </p:spTree>
    <p:extLst>
      <p:ext uri="{BB962C8B-B14F-4D97-AF65-F5344CB8AC3E}">
        <p14:creationId xmlns:p14="http://schemas.microsoft.com/office/powerpoint/2010/main" val="1348019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fld id="{85C5A7BD-A13A-4EB1-8CB2-3050DDE59CE7}" type="slidenum">
              <a:rPr lang="en-US" smtClean="0"/>
              <a:t>51</a:t>
            </a:fld>
            <a:endParaRPr lang="en-US" dirty="0"/>
          </a:p>
        </p:txBody>
      </p:sp>
    </p:spTree>
    <p:extLst>
      <p:ext uri="{BB962C8B-B14F-4D97-AF65-F5344CB8AC3E}">
        <p14:creationId xmlns:p14="http://schemas.microsoft.com/office/powerpoint/2010/main" val="447632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7BD-A13A-4EB1-8CB2-3050DDE59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435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7BD-A13A-4EB1-8CB2-3050DDE59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179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06107-2DC9-0218-734C-68F7BA2BB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F4046-C98C-B1DA-0923-AD61D2CE9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1C8DF-9F97-301E-A8D3-EC4C5395547E}"/>
              </a:ext>
            </a:extLst>
          </p:cNvPr>
          <p:cNvSpPr>
            <a:spLocks noGrp="1"/>
          </p:cNvSpPr>
          <p:nvPr>
            <p:ph type="body" idx="1"/>
          </p:nvPr>
        </p:nvSpPr>
        <p:spPr/>
        <p:txBody>
          <a:bodyPr/>
          <a:lstStyle/>
          <a:p>
            <a:endParaRPr lang="en-TZ" dirty="0"/>
          </a:p>
        </p:txBody>
      </p:sp>
      <p:sp>
        <p:nvSpPr>
          <p:cNvPr id="4" name="Slide Number Placeholder 3">
            <a:extLst>
              <a:ext uri="{FF2B5EF4-FFF2-40B4-BE49-F238E27FC236}">
                <a16:creationId xmlns:a16="http://schemas.microsoft.com/office/drawing/2014/main" id="{D9E37F4F-8EA2-6457-FA81-F693BEFDE4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7BD-A13A-4EB1-8CB2-3050DDE59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35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fld id="{B706AC5A-8B0C-BC42-96D7-19B96ADD0B8A}" type="slidenum">
              <a:rPr lang="en-TZ" smtClean="0"/>
              <a:t>55</a:t>
            </a:fld>
            <a:endParaRPr lang="en-TZ"/>
          </a:p>
        </p:txBody>
      </p:sp>
    </p:spTree>
    <p:extLst>
      <p:ext uri="{BB962C8B-B14F-4D97-AF65-F5344CB8AC3E}">
        <p14:creationId xmlns:p14="http://schemas.microsoft.com/office/powerpoint/2010/main" val="2122641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58AA5-0CA2-9249-8D91-05969C11271B}" type="slidenum">
              <a:rPr kumimoji="0" lang="en-US" altLang="en-T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T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511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T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58AA5-0CA2-9249-8D91-05969C11271B}" type="slidenum">
              <a:rPr kumimoji="0" lang="en-US" altLang="en-T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T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9444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number of EmONC facilities in Kigoma increased by over 90%, going from 11 in 2013 to 21 in 2018.</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82CC45B-4E39-4E9F-96AF-7835F35592F6}"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609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82CC45B-4E39-4E9F-96AF-7835F35592F6}"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3552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82CC45B-4E39-4E9F-96AF-7835F35592F6}"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06639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82CC45B-4E39-4E9F-96AF-7835F35592F6}"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07150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82CC45B-4E39-4E9F-96AF-7835F35592F6}"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03458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439B88-94C4-9D01-45C8-E3DE987F6717}"/>
              </a:ext>
            </a:extLst>
          </p:cNvPr>
          <p:cNvPicPr>
            <a:picLocks noChangeAspect="1"/>
          </p:cNvPicPr>
          <p:nvPr userDrawn="1"/>
        </p:nvPicPr>
        <p:blipFill>
          <a:blip r:embed="rId2"/>
          <a:srcRect t="8671" b="13517"/>
          <a:stretch/>
        </p:blipFill>
        <p:spPr>
          <a:xfrm>
            <a:off x="0" y="-3269"/>
            <a:ext cx="12192000" cy="6861269"/>
          </a:xfrm>
          <a:prstGeom prst="rect">
            <a:avLst/>
          </a:prstGeom>
        </p:spPr>
      </p:pic>
      <p:sp>
        <p:nvSpPr>
          <p:cNvPr id="2" name="Title 1">
            <a:extLst>
              <a:ext uri="{FF2B5EF4-FFF2-40B4-BE49-F238E27FC236}">
                <a16:creationId xmlns:a16="http://schemas.microsoft.com/office/drawing/2014/main" id="{9AEF2024-F974-DA25-0565-E0706C36E1E4}"/>
              </a:ext>
            </a:extLst>
          </p:cNvPr>
          <p:cNvSpPr>
            <a:spLocks noGrp="1"/>
          </p:cNvSpPr>
          <p:nvPr>
            <p:ph type="ctrTitle"/>
          </p:nvPr>
        </p:nvSpPr>
        <p:spPr>
          <a:xfrm>
            <a:off x="1524000" y="1122363"/>
            <a:ext cx="9144000" cy="2387600"/>
          </a:xfrm>
        </p:spPr>
        <p:txBody>
          <a:bodyPr anchor="b"/>
          <a:lstStyle>
            <a:lvl1pPr algn="ctr">
              <a:defRPr sz="6000">
                <a:solidFill>
                  <a:schemeClr val="tx2"/>
                </a:solidFill>
                <a:latin typeface="Roboto slab" pitchFamily="2" charset="0"/>
                <a:ea typeface="Roboto slab" pitchFamily="2" charset="0"/>
                <a:cs typeface="Roboto slab"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2E40C5A0-8AEA-784C-6C32-D2DC0F89FB97}"/>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9FF871-5067-5F9B-5D59-82B8693C97E0}"/>
              </a:ext>
            </a:extLst>
          </p:cNvPr>
          <p:cNvSpPr>
            <a:spLocks noGrp="1"/>
          </p:cNvSpPr>
          <p:nvPr>
            <p:ph type="dt" sz="half" idx="10"/>
          </p:nvPr>
        </p:nvSpPr>
        <p:spPr/>
        <p:txBody>
          <a:bodyPr/>
          <a:lstStyle>
            <a:lvl1pPr>
              <a:defRPr>
                <a:solidFill>
                  <a:schemeClr val="tx2"/>
                </a:solidFill>
                <a:latin typeface="Roboto slab" pitchFamily="2" charset="0"/>
                <a:ea typeface="Roboto slab" pitchFamily="2" charset="0"/>
                <a:cs typeface="Roboto slab" pitchFamily="2" charset="0"/>
              </a:defRPr>
            </a:lvl1pPr>
          </a:lstStyle>
          <a:p>
            <a:r>
              <a:rPr lang="en-US" dirty="0"/>
              <a:t>June 5, 2025</a:t>
            </a:r>
          </a:p>
        </p:txBody>
      </p:sp>
      <p:sp>
        <p:nvSpPr>
          <p:cNvPr id="5" name="Footer Placeholder 4">
            <a:extLst>
              <a:ext uri="{FF2B5EF4-FFF2-40B4-BE49-F238E27FC236}">
                <a16:creationId xmlns:a16="http://schemas.microsoft.com/office/drawing/2014/main" id="{B7443C89-69F6-F0B3-FD28-AD8EF291B1EE}"/>
              </a:ext>
            </a:extLst>
          </p:cNvPr>
          <p:cNvSpPr>
            <a:spLocks noGrp="1"/>
          </p:cNvSpPr>
          <p:nvPr>
            <p:ph type="ftr" sz="quarter" idx="11"/>
          </p:nvPr>
        </p:nvSpPr>
        <p:spPr/>
        <p:txBody>
          <a:bodyPr/>
          <a:lstStyle>
            <a:lvl1pPr>
              <a:defRPr>
                <a:solidFill>
                  <a:schemeClr val="tx2"/>
                </a:solidFill>
                <a:latin typeface="Roboto slab" pitchFamily="2" charset="0"/>
                <a:ea typeface="Roboto slab" pitchFamily="2" charset="0"/>
                <a:cs typeface="Roboto slab" pitchFamily="2" charset="0"/>
              </a:defRPr>
            </a:lvl1pPr>
          </a:lstStyle>
          <a:p>
            <a:endParaRPr lang="en-US"/>
          </a:p>
        </p:txBody>
      </p:sp>
      <p:sp>
        <p:nvSpPr>
          <p:cNvPr id="6" name="Slide Number Placeholder 5">
            <a:extLst>
              <a:ext uri="{FF2B5EF4-FFF2-40B4-BE49-F238E27FC236}">
                <a16:creationId xmlns:a16="http://schemas.microsoft.com/office/drawing/2014/main" id="{55D3E55F-79F4-E28B-CFE5-AB31C030DEFA}"/>
              </a:ext>
            </a:extLst>
          </p:cNvPr>
          <p:cNvSpPr>
            <a:spLocks noGrp="1"/>
          </p:cNvSpPr>
          <p:nvPr>
            <p:ph type="sldNum" sz="quarter" idx="12"/>
          </p:nvPr>
        </p:nvSpPr>
        <p:spPr/>
        <p:txBody>
          <a:bodyPr/>
          <a:lstStyle>
            <a:lvl1pPr>
              <a:defRPr>
                <a:solidFill>
                  <a:schemeClr val="tx2"/>
                </a:solidFill>
                <a:latin typeface="Roboto slab" pitchFamily="2" charset="0"/>
                <a:ea typeface="Roboto slab" pitchFamily="2" charset="0"/>
                <a:cs typeface="Roboto slab" pitchFamily="2" charset="0"/>
              </a:defRPr>
            </a:lvl1pPr>
          </a:lstStyle>
          <a:p>
            <a:fld id="{49BAF8F7-ABEA-4D53-8F5F-48798E9697AD}" type="slidenum">
              <a:rPr lang="en-US" smtClean="0"/>
              <a:pPr/>
              <a:t>‹#›</a:t>
            </a:fld>
            <a:endParaRPr lang="en-US"/>
          </a:p>
        </p:txBody>
      </p:sp>
      <p:grpSp>
        <p:nvGrpSpPr>
          <p:cNvPr id="8" name="Group 7">
            <a:extLst>
              <a:ext uri="{FF2B5EF4-FFF2-40B4-BE49-F238E27FC236}">
                <a16:creationId xmlns:a16="http://schemas.microsoft.com/office/drawing/2014/main" id="{D28CF246-A73D-ACD5-38B9-BE417450B192}"/>
              </a:ext>
            </a:extLst>
          </p:cNvPr>
          <p:cNvGrpSpPr/>
          <p:nvPr userDrawn="1"/>
        </p:nvGrpSpPr>
        <p:grpSpPr>
          <a:xfrm>
            <a:off x="0" y="1586551"/>
            <a:ext cx="12192000" cy="5319215"/>
            <a:chOff x="0" y="2377256"/>
            <a:chExt cx="18288000" cy="7909744"/>
          </a:xfrm>
        </p:grpSpPr>
        <p:sp>
          <p:nvSpPr>
            <p:cNvPr id="9" name="Freeform 2">
              <a:extLst>
                <a:ext uri="{FF2B5EF4-FFF2-40B4-BE49-F238E27FC236}">
                  <a16:creationId xmlns:a16="http://schemas.microsoft.com/office/drawing/2014/main" id="{C0B7CBB6-87DB-2A6D-4944-9E42FBB2E88A}"/>
                </a:ext>
              </a:extLst>
            </p:cNvPr>
            <p:cNvSpPr/>
            <p:nvPr/>
          </p:nvSpPr>
          <p:spPr>
            <a:xfrm>
              <a:off x="0" y="2377256"/>
              <a:ext cx="18288000" cy="6103620"/>
            </a:xfrm>
            <a:custGeom>
              <a:avLst/>
              <a:gdLst/>
              <a:ahLst/>
              <a:cxnLst/>
              <a:rect l="l" t="t" r="r" b="b"/>
              <a:pathLst>
                <a:path w="18288000" h="6103620">
                  <a:moveTo>
                    <a:pt x="0" y="0"/>
                  </a:moveTo>
                  <a:lnTo>
                    <a:pt x="18288000" y="0"/>
                  </a:lnTo>
                  <a:lnTo>
                    <a:pt x="18288000" y="6103620"/>
                  </a:lnTo>
                  <a:lnTo>
                    <a:pt x="0" y="61036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3">
              <a:extLst>
                <a:ext uri="{FF2B5EF4-FFF2-40B4-BE49-F238E27FC236}">
                  <a16:creationId xmlns:a16="http://schemas.microsoft.com/office/drawing/2014/main" id="{367823FF-591A-11EA-9AAB-BB262D4AC8F9}"/>
                </a:ext>
              </a:extLst>
            </p:cNvPr>
            <p:cNvGrpSpPr/>
            <p:nvPr/>
          </p:nvGrpSpPr>
          <p:grpSpPr>
            <a:xfrm>
              <a:off x="0" y="8461826"/>
              <a:ext cx="18288000" cy="1825174"/>
              <a:chOff x="0" y="0"/>
              <a:chExt cx="4816593" cy="480704"/>
            </a:xfrm>
          </p:grpSpPr>
          <p:sp>
            <p:nvSpPr>
              <p:cNvPr id="11" name="Freeform 4">
                <a:extLst>
                  <a:ext uri="{FF2B5EF4-FFF2-40B4-BE49-F238E27FC236}">
                    <a16:creationId xmlns:a16="http://schemas.microsoft.com/office/drawing/2014/main" id="{68F5A399-65C4-93F2-CD56-8585BA20E342}"/>
                  </a:ext>
                </a:extLst>
              </p:cNvPr>
              <p:cNvSpPr/>
              <p:nvPr/>
            </p:nvSpPr>
            <p:spPr>
              <a:xfrm>
                <a:off x="0" y="0"/>
                <a:ext cx="4816592" cy="480704"/>
              </a:xfrm>
              <a:custGeom>
                <a:avLst/>
                <a:gdLst/>
                <a:ahLst/>
                <a:cxnLst/>
                <a:rect l="l" t="t" r="r" b="b"/>
                <a:pathLst>
                  <a:path w="4816592" h="480704">
                    <a:moveTo>
                      <a:pt x="0" y="0"/>
                    </a:moveTo>
                    <a:lnTo>
                      <a:pt x="4816592" y="0"/>
                    </a:lnTo>
                    <a:lnTo>
                      <a:pt x="4816592" y="480704"/>
                    </a:lnTo>
                    <a:lnTo>
                      <a:pt x="0" y="480704"/>
                    </a:lnTo>
                    <a:close/>
                  </a:path>
                </a:pathLst>
              </a:custGeom>
              <a:solidFill>
                <a:srgbClr val="2B2058"/>
              </a:solidFill>
            </p:spPr>
            <p:txBody>
              <a:bodyPr/>
              <a:lstStyle/>
              <a:p>
                <a:endParaRPr lang="en-US"/>
              </a:p>
            </p:txBody>
          </p:sp>
          <p:sp>
            <p:nvSpPr>
              <p:cNvPr id="12" name="TextBox 5">
                <a:extLst>
                  <a:ext uri="{FF2B5EF4-FFF2-40B4-BE49-F238E27FC236}">
                    <a16:creationId xmlns:a16="http://schemas.microsoft.com/office/drawing/2014/main" id="{ACCBAC34-D233-E85D-3709-422560C09CB0}"/>
                  </a:ext>
                </a:extLst>
              </p:cNvPr>
              <p:cNvSpPr txBox="1"/>
              <p:nvPr/>
            </p:nvSpPr>
            <p:spPr>
              <a:xfrm>
                <a:off x="0" y="-38100"/>
                <a:ext cx="4816593" cy="518804"/>
              </a:xfrm>
              <a:prstGeom prst="rect">
                <a:avLst/>
              </a:prstGeom>
            </p:spPr>
            <p:txBody>
              <a:bodyPr lIns="50800" tIns="50800" rIns="50800" bIns="50800" rtlCol="0" anchor="ctr"/>
              <a:lstStyle/>
              <a:p>
                <a:pPr algn="ctr">
                  <a:lnSpc>
                    <a:spcPts val="2659"/>
                  </a:lnSpc>
                  <a:spcBef>
                    <a:spcPct val="0"/>
                  </a:spcBef>
                </a:pPr>
                <a:endParaRPr/>
              </a:p>
            </p:txBody>
          </p:sp>
        </p:grpSp>
      </p:grpSp>
    </p:spTree>
    <p:extLst>
      <p:ext uri="{BB962C8B-B14F-4D97-AF65-F5344CB8AC3E}">
        <p14:creationId xmlns:p14="http://schemas.microsoft.com/office/powerpoint/2010/main" val="154696619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bg>
      <p:bgRef idx="1002">
        <a:schemeClr val="bg2"/>
      </p:bgRef>
    </p:bg>
    <p:spTree>
      <p:nvGrpSpPr>
        <p:cNvPr id="1" name=""/>
        <p:cNvGrpSpPr/>
        <p:nvPr/>
      </p:nvGrpSpPr>
      <p:grpSpPr>
        <a:xfrm>
          <a:off x="0" y="0"/>
          <a:ext cx="0" cy="0"/>
          <a:chOff x="0" y="0"/>
          <a:chExt cx="0" cy="0"/>
        </a:xfrm>
      </p:grpSpPr>
      <p:pic>
        <p:nvPicPr>
          <p:cNvPr id="13" name="Picture 12" descr="A person carrying a baby&#10;&#10;AI-generated content may be incorrect.">
            <a:extLst>
              <a:ext uri="{FF2B5EF4-FFF2-40B4-BE49-F238E27FC236}">
                <a16:creationId xmlns:a16="http://schemas.microsoft.com/office/drawing/2014/main" id="{0D70617E-E577-29B9-60DB-DC4181E208E8}"/>
              </a:ext>
            </a:extLst>
          </p:cNvPr>
          <p:cNvPicPr>
            <a:picLocks noChangeAspect="1"/>
          </p:cNvPicPr>
          <p:nvPr userDrawn="1"/>
        </p:nvPicPr>
        <p:blipFill>
          <a:blip r:embed="rId2">
            <a:extLst>
              <a:ext uri="{28A0092B-C50C-407E-A947-70E740481C1C}">
                <a14:useLocalDpi xmlns:a14="http://schemas.microsoft.com/office/drawing/2010/main" val="0"/>
              </a:ext>
            </a:extLst>
          </a:blip>
          <a:srcRect t="-1" b="15625"/>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0B9FF871-5067-5F9B-5D59-82B8693C97E0}"/>
              </a:ext>
            </a:extLst>
          </p:cNvPr>
          <p:cNvSpPr>
            <a:spLocks noGrp="1"/>
          </p:cNvSpPr>
          <p:nvPr>
            <p:ph type="dt" sz="half" idx="10"/>
          </p:nvPr>
        </p:nvSpPr>
        <p:spPr/>
        <p:txBody>
          <a:bodyPr/>
          <a:lstStyle>
            <a:lvl1pPr>
              <a:defRPr>
                <a:solidFill>
                  <a:schemeClr val="tx2"/>
                </a:solidFill>
                <a:latin typeface="Roboto slab" pitchFamily="2" charset="0"/>
                <a:ea typeface="Roboto slab" pitchFamily="2" charset="0"/>
                <a:cs typeface="Roboto slab" pitchFamily="2" charset="0"/>
              </a:defRPr>
            </a:lvl1pPr>
          </a:lstStyle>
          <a:p>
            <a:r>
              <a:rPr lang="en-US"/>
              <a:t>June 5, 2025</a:t>
            </a:r>
          </a:p>
        </p:txBody>
      </p:sp>
      <p:sp>
        <p:nvSpPr>
          <p:cNvPr id="5" name="Footer Placeholder 4">
            <a:extLst>
              <a:ext uri="{FF2B5EF4-FFF2-40B4-BE49-F238E27FC236}">
                <a16:creationId xmlns:a16="http://schemas.microsoft.com/office/drawing/2014/main" id="{B7443C89-69F6-F0B3-FD28-AD8EF291B1EE}"/>
              </a:ext>
            </a:extLst>
          </p:cNvPr>
          <p:cNvSpPr>
            <a:spLocks noGrp="1"/>
          </p:cNvSpPr>
          <p:nvPr>
            <p:ph type="ftr" sz="quarter" idx="11"/>
          </p:nvPr>
        </p:nvSpPr>
        <p:spPr/>
        <p:txBody>
          <a:bodyPr/>
          <a:lstStyle>
            <a:lvl1pPr>
              <a:defRPr>
                <a:solidFill>
                  <a:schemeClr val="tx2"/>
                </a:solidFill>
                <a:latin typeface="Roboto slab" pitchFamily="2" charset="0"/>
                <a:ea typeface="Roboto slab" pitchFamily="2" charset="0"/>
                <a:cs typeface="Roboto slab" pitchFamily="2" charset="0"/>
              </a:defRPr>
            </a:lvl1pPr>
          </a:lstStyle>
          <a:p>
            <a:endParaRPr lang="en-US"/>
          </a:p>
        </p:txBody>
      </p:sp>
      <p:sp>
        <p:nvSpPr>
          <p:cNvPr id="6" name="Slide Number Placeholder 5">
            <a:extLst>
              <a:ext uri="{FF2B5EF4-FFF2-40B4-BE49-F238E27FC236}">
                <a16:creationId xmlns:a16="http://schemas.microsoft.com/office/drawing/2014/main" id="{55D3E55F-79F4-E28B-CFE5-AB31C030DEFA}"/>
              </a:ext>
            </a:extLst>
          </p:cNvPr>
          <p:cNvSpPr>
            <a:spLocks noGrp="1"/>
          </p:cNvSpPr>
          <p:nvPr>
            <p:ph type="sldNum" sz="quarter" idx="12"/>
          </p:nvPr>
        </p:nvSpPr>
        <p:spPr/>
        <p:txBody>
          <a:bodyPr/>
          <a:lstStyle>
            <a:lvl1pPr>
              <a:defRPr>
                <a:solidFill>
                  <a:schemeClr val="tx2"/>
                </a:solidFill>
                <a:latin typeface="Roboto slab" pitchFamily="2" charset="0"/>
                <a:ea typeface="Roboto slab" pitchFamily="2" charset="0"/>
                <a:cs typeface="Roboto slab" pitchFamily="2" charset="0"/>
              </a:defRPr>
            </a:lvl1pPr>
          </a:lstStyle>
          <a:p>
            <a:fld id="{49BAF8F7-ABEA-4D53-8F5F-48798E9697AD}" type="slidenum">
              <a:rPr lang="en-US" smtClean="0"/>
              <a:pPr/>
              <a:t>‹#›</a:t>
            </a:fld>
            <a:endParaRPr lang="en-US"/>
          </a:p>
        </p:txBody>
      </p:sp>
    </p:spTree>
    <p:extLst>
      <p:ext uri="{BB962C8B-B14F-4D97-AF65-F5344CB8AC3E}">
        <p14:creationId xmlns:p14="http://schemas.microsoft.com/office/powerpoint/2010/main" val="350116132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2ECB6-07BB-7FCA-033D-0ECF156223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TZ"/>
          </a:p>
        </p:txBody>
      </p:sp>
      <p:sp>
        <p:nvSpPr>
          <p:cNvPr id="3" name="Subtitle 2">
            <a:extLst>
              <a:ext uri="{FF2B5EF4-FFF2-40B4-BE49-F238E27FC236}">
                <a16:creationId xmlns:a16="http://schemas.microsoft.com/office/drawing/2014/main" id="{FCA01B4A-4041-4539-68B4-DD7BB3BEB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TZ"/>
          </a:p>
        </p:txBody>
      </p:sp>
      <p:sp>
        <p:nvSpPr>
          <p:cNvPr id="4" name="Date Placeholder 3">
            <a:extLst>
              <a:ext uri="{FF2B5EF4-FFF2-40B4-BE49-F238E27FC236}">
                <a16:creationId xmlns:a16="http://schemas.microsoft.com/office/drawing/2014/main" id="{E8FD9E05-9A15-0195-AC24-A977E5C22855}"/>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5" name="Footer Placeholder 4">
            <a:extLst>
              <a:ext uri="{FF2B5EF4-FFF2-40B4-BE49-F238E27FC236}">
                <a16:creationId xmlns:a16="http://schemas.microsoft.com/office/drawing/2014/main" id="{68F5B680-085F-2EB6-1928-1D1935577D3B}"/>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CC008DE9-9B86-1429-A7C8-1CF5CC16F260}"/>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1310492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806B-C5C7-0776-5052-B700D5296C54}"/>
              </a:ext>
            </a:extLst>
          </p:cNvPr>
          <p:cNvSpPr>
            <a:spLocks noGrp="1"/>
          </p:cNvSpPr>
          <p:nvPr>
            <p:ph type="title"/>
          </p:nvPr>
        </p:nvSpPr>
        <p:spPr/>
        <p:txBody>
          <a:bodyPr/>
          <a:lstStyle/>
          <a:p>
            <a:r>
              <a:rPr lang="en-GB"/>
              <a:t>Click to edit Master title style</a:t>
            </a:r>
            <a:endParaRPr lang="en-TZ"/>
          </a:p>
        </p:txBody>
      </p:sp>
      <p:sp>
        <p:nvSpPr>
          <p:cNvPr id="3" name="Content Placeholder 2">
            <a:extLst>
              <a:ext uri="{FF2B5EF4-FFF2-40B4-BE49-F238E27FC236}">
                <a16:creationId xmlns:a16="http://schemas.microsoft.com/office/drawing/2014/main" id="{B3F28C2A-8A98-1446-E549-08F419B5C1B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6EA329C2-8337-B15E-8A8B-A3C7F8A6C2EB}"/>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5" name="Footer Placeholder 4">
            <a:extLst>
              <a:ext uri="{FF2B5EF4-FFF2-40B4-BE49-F238E27FC236}">
                <a16:creationId xmlns:a16="http://schemas.microsoft.com/office/drawing/2014/main" id="{680D7148-67BC-5B0A-54FA-F03870CF97CC}"/>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D4CACB42-60E8-5F96-DC62-8FC16802D9C7}"/>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3290366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19FD-A638-AEC1-4323-0FBF3C24851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TZ"/>
          </a:p>
        </p:txBody>
      </p:sp>
      <p:sp>
        <p:nvSpPr>
          <p:cNvPr id="3" name="Text Placeholder 2">
            <a:extLst>
              <a:ext uri="{FF2B5EF4-FFF2-40B4-BE49-F238E27FC236}">
                <a16:creationId xmlns:a16="http://schemas.microsoft.com/office/drawing/2014/main" id="{83B2E7C9-BB04-FB42-6083-6DC39A41D4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C7BF9F7-4B81-D039-00E1-874F01E57848}"/>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5" name="Footer Placeholder 4">
            <a:extLst>
              <a:ext uri="{FF2B5EF4-FFF2-40B4-BE49-F238E27FC236}">
                <a16:creationId xmlns:a16="http://schemas.microsoft.com/office/drawing/2014/main" id="{B0292711-37DD-3168-B72C-CF47B4EAB4CF}"/>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6AAA8747-2075-6031-BACE-31B763AB6BC1}"/>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2311082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CFB0-2406-0129-FCAF-501361DB01D6}"/>
              </a:ext>
            </a:extLst>
          </p:cNvPr>
          <p:cNvSpPr>
            <a:spLocks noGrp="1"/>
          </p:cNvSpPr>
          <p:nvPr>
            <p:ph type="title"/>
          </p:nvPr>
        </p:nvSpPr>
        <p:spPr/>
        <p:txBody>
          <a:bodyPr/>
          <a:lstStyle/>
          <a:p>
            <a:r>
              <a:rPr lang="en-GB"/>
              <a:t>Click to edit Master title style</a:t>
            </a:r>
            <a:endParaRPr lang="en-TZ"/>
          </a:p>
        </p:txBody>
      </p:sp>
      <p:sp>
        <p:nvSpPr>
          <p:cNvPr id="3" name="Content Placeholder 2">
            <a:extLst>
              <a:ext uri="{FF2B5EF4-FFF2-40B4-BE49-F238E27FC236}">
                <a16:creationId xmlns:a16="http://schemas.microsoft.com/office/drawing/2014/main" id="{E57F16F1-5587-D9FC-064D-0A855900103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Content Placeholder 3">
            <a:extLst>
              <a:ext uri="{FF2B5EF4-FFF2-40B4-BE49-F238E27FC236}">
                <a16:creationId xmlns:a16="http://schemas.microsoft.com/office/drawing/2014/main" id="{040CD978-8F31-E4A4-34F3-816C39FD691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5" name="Date Placeholder 4">
            <a:extLst>
              <a:ext uri="{FF2B5EF4-FFF2-40B4-BE49-F238E27FC236}">
                <a16:creationId xmlns:a16="http://schemas.microsoft.com/office/drawing/2014/main" id="{68369862-49CB-7DED-A2CD-48ED5858BB51}"/>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6" name="Footer Placeholder 5">
            <a:extLst>
              <a:ext uri="{FF2B5EF4-FFF2-40B4-BE49-F238E27FC236}">
                <a16:creationId xmlns:a16="http://schemas.microsoft.com/office/drawing/2014/main" id="{986B485C-B33C-2E93-8C05-31FCA59C9754}"/>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690C8542-188E-A2E3-61A4-06D62957408A}"/>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82760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50D9D-580F-1264-2348-21F36463F25B}"/>
              </a:ext>
            </a:extLst>
          </p:cNvPr>
          <p:cNvSpPr>
            <a:spLocks noGrp="1"/>
          </p:cNvSpPr>
          <p:nvPr>
            <p:ph type="title"/>
          </p:nvPr>
        </p:nvSpPr>
        <p:spPr>
          <a:xfrm>
            <a:off x="839788" y="365125"/>
            <a:ext cx="10515600" cy="1325563"/>
          </a:xfrm>
        </p:spPr>
        <p:txBody>
          <a:bodyPr/>
          <a:lstStyle/>
          <a:p>
            <a:r>
              <a:rPr lang="en-GB"/>
              <a:t>Click to edit Master title style</a:t>
            </a:r>
            <a:endParaRPr lang="en-TZ"/>
          </a:p>
        </p:txBody>
      </p:sp>
      <p:sp>
        <p:nvSpPr>
          <p:cNvPr id="3" name="Text Placeholder 2">
            <a:extLst>
              <a:ext uri="{FF2B5EF4-FFF2-40B4-BE49-F238E27FC236}">
                <a16:creationId xmlns:a16="http://schemas.microsoft.com/office/drawing/2014/main" id="{8E638DEB-411A-D72F-935E-3AD4688522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73DD534-4C62-4541-2220-C69525BE921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5" name="Text Placeholder 4">
            <a:extLst>
              <a:ext uri="{FF2B5EF4-FFF2-40B4-BE49-F238E27FC236}">
                <a16:creationId xmlns:a16="http://schemas.microsoft.com/office/drawing/2014/main" id="{9CFA9176-E869-33A7-2F9F-185121E0A0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73AFF8-0ACC-1AD4-A7FB-1BC1F3247B6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7" name="Date Placeholder 6">
            <a:extLst>
              <a:ext uri="{FF2B5EF4-FFF2-40B4-BE49-F238E27FC236}">
                <a16:creationId xmlns:a16="http://schemas.microsoft.com/office/drawing/2014/main" id="{B642193A-689D-7FBF-9E1F-E65ADA9E0633}"/>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8" name="Footer Placeholder 7">
            <a:extLst>
              <a:ext uri="{FF2B5EF4-FFF2-40B4-BE49-F238E27FC236}">
                <a16:creationId xmlns:a16="http://schemas.microsoft.com/office/drawing/2014/main" id="{D44A9F99-24C7-89EE-2637-F65B1DEE3B2B}"/>
              </a:ext>
            </a:extLst>
          </p:cNvPr>
          <p:cNvSpPr>
            <a:spLocks noGrp="1"/>
          </p:cNvSpPr>
          <p:nvPr>
            <p:ph type="ftr" sz="quarter" idx="11"/>
          </p:nvPr>
        </p:nvSpPr>
        <p:spPr/>
        <p:txBody>
          <a:bodyPr/>
          <a:lstStyle/>
          <a:p>
            <a:endParaRPr lang="en-TZ"/>
          </a:p>
        </p:txBody>
      </p:sp>
      <p:sp>
        <p:nvSpPr>
          <p:cNvPr id="9" name="Slide Number Placeholder 8">
            <a:extLst>
              <a:ext uri="{FF2B5EF4-FFF2-40B4-BE49-F238E27FC236}">
                <a16:creationId xmlns:a16="http://schemas.microsoft.com/office/drawing/2014/main" id="{A86324E8-E3E1-B76B-A345-DF047F58E6F8}"/>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1537417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990A-0462-2CB5-1027-37D93BCDD6E6}"/>
              </a:ext>
            </a:extLst>
          </p:cNvPr>
          <p:cNvSpPr>
            <a:spLocks noGrp="1"/>
          </p:cNvSpPr>
          <p:nvPr>
            <p:ph type="title"/>
          </p:nvPr>
        </p:nvSpPr>
        <p:spPr/>
        <p:txBody>
          <a:bodyPr/>
          <a:lstStyle/>
          <a:p>
            <a:r>
              <a:rPr lang="en-GB"/>
              <a:t>Click to edit Master title style</a:t>
            </a:r>
            <a:endParaRPr lang="en-TZ"/>
          </a:p>
        </p:txBody>
      </p:sp>
      <p:sp>
        <p:nvSpPr>
          <p:cNvPr id="3" name="Date Placeholder 2">
            <a:extLst>
              <a:ext uri="{FF2B5EF4-FFF2-40B4-BE49-F238E27FC236}">
                <a16:creationId xmlns:a16="http://schemas.microsoft.com/office/drawing/2014/main" id="{7E4FE52D-997D-39BA-839B-AD5FA175698B}"/>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4" name="Footer Placeholder 3">
            <a:extLst>
              <a:ext uri="{FF2B5EF4-FFF2-40B4-BE49-F238E27FC236}">
                <a16:creationId xmlns:a16="http://schemas.microsoft.com/office/drawing/2014/main" id="{8F1E67D1-F871-922C-C959-CCFC79109F47}"/>
              </a:ext>
            </a:extLst>
          </p:cNvPr>
          <p:cNvSpPr>
            <a:spLocks noGrp="1"/>
          </p:cNvSpPr>
          <p:nvPr>
            <p:ph type="ftr" sz="quarter" idx="11"/>
          </p:nvPr>
        </p:nvSpPr>
        <p:spPr/>
        <p:txBody>
          <a:bodyPr/>
          <a:lstStyle/>
          <a:p>
            <a:endParaRPr lang="en-TZ"/>
          </a:p>
        </p:txBody>
      </p:sp>
      <p:sp>
        <p:nvSpPr>
          <p:cNvPr id="5" name="Slide Number Placeholder 4">
            <a:extLst>
              <a:ext uri="{FF2B5EF4-FFF2-40B4-BE49-F238E27FC236}">
                <a16:creationId xmlns:a16="http://schemas.microsoft.com/office/drawing/2014/main" id="{A3B65D3C-46E7-C510-B272-9FE1BC79FD0F}"/>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147879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0F2E5-3C40-2F63-47A3-5E98D8A04A80}"/>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3" name="Footer Placeholder 2">
            <a:extLst>
              <a:ext uri="{FF2B5EF4-FFF2-40B4-BE49-F238E27FC236}">
                <a16:creationId xmlns:a16="http://schemas.microsoft.com/office/drawing/2014/main" id="{CBCC00C8-19FF-4288-6427-E8C9436AA250}"/>
              </a:ext>
            </a:extLst>
          </p:cNvPr>
          <p:cNvSpPr>
            <a:spLocks noGrp="1"/>
          </p:cNvSpPr>
          <p:nvPr>
            <p:ph type="ftr" sz="quarter" idx="11"/>
          </p:nvPr>
        </p:nvSpPr>
        <p:spPr/>
        <p:txBody>
          <a:bodyPr/>
          <a:lstStyle/>
          <a:p>
            <a:endParaRPr lang="en-TZ"/>
          </a:p>
        </p:txBody>
      </p:sp>
      <p:sp>
        <p:nvSpPr>
          <p:cNvPr id="4" name="Slide Number Placeholder 3">
            <a:extLst>
              <a:ext uri="{FF2B5EF4-FFF2-40B4-BE49-F238E27FC236}">
                <a16:creationId xmlns:a16="http://schemas.microsoft.com/office/drawing/2014/main" id="{75D31DDD-FEA8-FF7D-19E1-DCC9516D04FA}"/>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2335141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C1707-5D43-5254-3DFB-08BABC49F9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TZ"/>
          </a:p>
        </p:txBody>
      </p:sp>
      <p:sp>
        <p:nvSpPr>
          <p:cNvPr id="3" name="Content Placeholder 2">
            <a:extLst>
              <a:ext uri="{FF2B5EF4-FFF2-40B4-BE49-F238E27FC236}">
                <a16:creationId xmlns:a16="http://schemas.microsoft.com/office/drawing/2014/main" id="{A1FCF0E6-FCEF-A966-4C14-9BEB67A822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Text Placeholder 3">
            <a:extLst>
              <a:ext uri="{FF2B5EF4-FFF2-40B4-BE49-F238E27FC236}">
                <a16:creationId xmlns:a16="http://schemas.microsoft.com/office/drawing/2014/main" id="{96CA2D8E-C95F-7A68-389A-383227ACD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F43351-310D-B5BD-9860-FC4AE0EC7E4B}"/>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6" name="Footer Placeholder 5">
            <a:extLst>
              <a:ext uri="{FF2B5EF4-FFF2-40B4-BE49-F238E27FC236}">
                <a16:creationId xmlns:a16="http://schemas.microsoft.com/office/drawing/2014/main" id="{553AEB5D-007F-6292-533B-EFE666612AC1}"/>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84DD3F08-2A10-6B58-9CF4-2CBA81D5A312}"/>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2134353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15FAD-6A9E-E15A-E349-13CF22EA7B9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TZ"/>
          </a:p>
        </p:txBody>
      </p:sp>
      <p:sp>
        <p:nvSpPr>
          <p:cNvPr id="3" name="Picture Placeholder 2">
            <a:extLst>
              <a:ext uri="{FF2B5EF4-FFF2-40B4-BE49-F238E27FC236}">
                <a16:creationId xmlns:a16="http://schemas.microsoft.com/office/drawing/2014/main" id="{66DD6F1D-1DE8-9EED-4131-601F605E00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Z"/>
          </a:p>
        </p:txBody>
      </p:sp>
      <p:sp>
        <p:nvSpPr>
          <p:cNvPr id="4" name="Text Placeholder 3">
            <a:extLst>
              <a:ext uri="{FF2B5EF4-FFF2-40B4-BE49-F238E27FC236}">
                <a16:creationId xmlns:a16="http://schemas.microsoft.com/office/drawing/2014/main" id="{8BD86EE6-19BF-0AA9-283D-4C8D72D9F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09F0AC-2234-7E86-FCEE-075E0AF485A7}"/>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6" name="Footer Placeholder 5">
            <a:extLst>
              <a:ext uri="{FF2B5EF4-FFF2-40B4-BE49-F238E27FC236}">
                <a16:creationId xmlns:a16="http://schemas.microsoft.com/office/drawing/2014/main" id="{2AC7A696-DEC6-AD1A-3A9B-02CB26177B3F}"/>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4452F2D3-2752-73E2-2330-CF8BD233EDEA}"/>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326813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57E0C6-ACE3-3A74-D501-74FE160BFE86}"/>
              </a:ext>
            </a:extLst>
          </p:cNvPr>
          <p:cNvSpPr/>
          <p:nvPr userDrawn="1"/>
        </p:nvSpPr>
        <p:spPr>
          <a:xfrm>
            <a:off x="0" y="-1"/>
            <a:ext cx="12192000" cy="1097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C0FC0-747F-0644-32CC-0F695304592F}"/>
              </a:ext>
            </a:extLst>
          </p:cNvPr>
          <p:cNvSpPr>
            <a:spLocks noGrp="1"/>
          </p:cNvSpPr>
          <p:nvPr>
            <p:ph type="title"/>
          </p:nvPr>
        </p:nvSpPr>
        <p:spPr>
          <a:xfrm>
            <a:off x="838200" y="178752"/>
            <a:ext cx="10515600" cy="753122"/>
          </a:xfrm>
        </p:spPr>
        <p:txBody>
          <a:bodyPr/>
          <a:lstStyle>
            <a:lvl1pPr>
              <a:defRPr>
                <a:solidFill>
                  <a:srgbClr val="FFFFFF"/>
                </a:solidFill>
                <a:latin typeface="Roboto slab" pitchFamily="2" charset="0"/>
                <a:ea typeface="Roboto slab" pitchFamily="2" charset="0"/>
                <a:cs typeface="Roboto slab"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BC4B5A-3CAD-9D72-6962-B606FAC3297A}"/>
              </a:ext>
            </a:extLst>
          </p:cNvPr>
          <p:cNvSpPr>
            <a:spLocks noGrp="1"/>
          </p:cNvSpPr>
          <p:nvPr>
            <p:ph idx="1"/>
          </p:nvPr>
        </p:nvSpPr>
        <p:spPr/>
        <p:txBody>
          <a:bodyPr/>
          <a:lstStyle>
            <a:lvl1pPr>
              <a:defRPr>
                <a:solidFill>
                  <a:srgbClr val="000000"/>
                </a:solidFill>
                <a:latin typeface="Roboto" panose="02000000000000000000" pitchFamily="2" charset="0"/>
                <a:ea typeface="Roboto" panose="02000000000000000000" pitchFamily="2" charset="0"/>
                <a:cs typeface="Roboto" panose="02000000000000000000" pitchFamily="2" charset="0"/>
              </a:defRPr>
            </a:lvl1pPr>
            <a:lvl2pPr>
              <a:defRPr>
                <a:solidFill>
                  <a:srgbClr val="000000"/>
                </a:solidFill>
                <a:latin typeface="Roboto" panose="02000000000000000000" pitchFamily="2" charset="0"/>
                <a:ea typeface="Roboto" panose="02000000000000000000" pitchFamily="2" charset="0"/>
                <a:cs typeface="Roboto" panose="02000000000000000000" pitchFamily="2" charset="0"/>
              </a:defRPr>
            </a:lvl2pPr>
            <a:lvl3pPr>
              <a:defRPr>
                <a:solidFill>
                  <a:srgbClr val="000000"/>
                </a:solidFill>
                <a:latin typeface="Roboto" panose="02000000000000000000" pitchFamily="2" charset="0"/>
                <a:ea typeface="Roboto" panose="02000000000000000000" pitchFamily="2" charset="0"/>
                <a:cs typeface="Roboto" panose="02000000000000000000" pitchFamily="2" charset="0"/>
              </a:defRPr>
            </a:lvl3pPr>
            <a:lvl4pPr>
              <a:defRPr>
                <a:solidFill>
                  <a:srgbClr val="000000"/>
                </a:solidFill>
                <a:latin typeface="Roboto" panose="02000000000000000000" pitchFamily="2" charset="0"/>
                <a:ea typeface="Roboto" panose="02000000000000000000" pitchFamily="2" charset="0"/>
                <a:cs typeface="Roboto" panose="02000000000000000000" pitchFamily="2" charset="0"/>
              </a:defRPr>
            </a:lvl4pPr>
            <a:lvl5pPr>
              <a:defRPr>
                <a:solidFill>
                  <a:srgbClr val="000000"/>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74F525-A67F-2946-7DB3-B51E155365DB}"/>
              </a:ext>
            </a:extLst>
          </p:cNvPr>
          <p:cNvSpPr>
            <a:spLocks noGrp="1"/>
          </p:cNvSpPr>
          <p:nvPr>
            <p:ph type="dt" sz="half" idx="10"/>
          </p:nvPr>
        </p:nvSpPr>
        <p:spPr/>
        <p:txBody>
          <a:bodyPr/>
          <a:lstStyle>
            <a:lvl1pPr>
              <a:defRPr>
                <a:solidFill>
                  <a:schemeClr val="tx2"/>
                </a:solidFill>
                <a:latin typeface="Roboto slab" pitchFamily="2" charset="0"/>
                <a:ea typeface="Roboto slab" pitchFamily="2" charset="0"/>
                <a:cs typeface="Roboto slab" pitchFamily="2" charset="0"/>
              </a:defRPr>
            </a:lvl1pPr>
          </a:lstStyle>
          <a:p>
            <a:r>
              <a:rPr lang="en-US" dirty="0"/>
              <a:t>June 5, 2025</a:t>
            </a:r>
          </a:p>
        </p:txBody>
      </p:sp>
      <p:sp>
        <p:nvSpPr>
          <p:cNvPr id="5" name="Footer Placeholder 4">
            <a:extLst>
              <a:ext uri="{FF2B5EF4-FFF2-40B4-BE49-F238E27FC236}">
                <a16:creationId xmlns:a16="http://schemas.microsoft.com/office/drawing/2014/main" id="{8DFA239F-F82D-7ACF-09D4-73EBBF117569}"/>
              </a:ext>
            </a:extLst>
          </p:cNvPr>
          <p:cNvSpPr>
            <a:spLocks noGrp="1"/>
          </p:cNvSpPr>
          <p:nvPr>
            <p:ph type="ftr" sz="quarter" idx="11"/>
          </p:nvPr>
        </p:nvSpPr>
        <p:spPr/>
        <p:txBody>
          <a:bodyPr/>
          <a:lstStyle>
            <a:lvl1pPr>
              <a:defRPr>
                <a:solidFill>
                  <a:schemeClr val="tx2"/>
                </a:solidFill>
                <a:latin typeface="Roboto slab" pitchFamily="2" charset="0"/>
                <a:ea typeface="Roboto slab" pitchFamily="2" charset="0"/>
                <a:cs typeface="Roboto slab" pitchFamily="2" charset="0"/>
              </a:defRPr>
            </a:lvl1pPr>
          </a:lstStyle>
          <a:p>
            <a:endParaRPr lang="en-US"/>
          </a:p>
        </p:txBody>
      </p:sp>
      <p:sp>
        <p:nvSpPr>
          <p:cNvPr id="6" name="Slide Number Placeholder 5">
            <a:extLst>
              <a:ext uri="{FF2B5EF4-FFF2-40B4-BE49-F238E27FC236}">
                <a16:creationId xmlns:a16="http://schemas.microsoft.com/office/drawing/2014/main" id="{8910AB84-36E5-D675-E45E-E058E67785EE}"/>
              </a:ext>
            </a:extLst>
          </p:cNvPr>
          <p:cNvSpPr>
            <a:spLocks noGrp="1"/>
          </p:cNvSpPr>
          <p:nvPr>
            <p:ph type="sldNum" sz="quarter" idx="12"/>
          </p:nvPr>
        </p:nvSpPr>
        <p:spPr/>
        <p:txBody>
          <a:bodyPr/>
          <a:lstStyle>
            <a:lvl1pPr>
              <a:defRPr>
                <a:solidFill>
                  <a:schemeClr val="tx2"/>
                </a:solidFill>
                <a:latin typeface="Roboto slab" pitchFamily="2" charset="0"/>
                <a:ea typeface="Roboto slab" pitchFamily="2" charset="0"/>
                <a:cs typeface="Roboto slab" pitchFamily="2" charset="0"/>
              </a:defRPr>
            </a:lvl1pPr>
          </a:lstStyle>
          <a:p>
            <a:fld id="{49BAF8F7-ABEA-4D53-8F5F-48798E9697AD}" type="slidenum">
              <a:rPr lang="en-US" smtClean="0"/>
              <a:pPr/>
              <a:t>‹#›</a:t>
            </a:fld>
            <a:endParaRPr lang="en-US"/>
          </a:p>
        </p:txBody>
      </p:sp>
    </p:spTree>
    <p:extLst>
      <p:ext uri="{BB962C8B-B14F-4D97-AF65-F5344CB8AC3E}">
        <p14:creationId xmlns:p14="http://schemas.microsoft.com/office/powerpoint/2010/main" val="102647158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2D48-2065-C2AD-C0D6-3B14B24062E2}"/>
              </a:ext>
            </a:extLst>
          </p:cNvPr>
          <p:cNvSpPr>
            <a:spLocks noGrp="1"/>
          </p:cNvSpPr>
          <p:nvPr>
            <p:ph type="title"/>
          </p:nvPr>
        </p:nvSpPr>
        <p:spPr/>
        <p:txBody>
          <a:bodyPr/>
          <a:lstStyle/>
          <a:p>
            <a:r>
              <a:rPr lang="en-GB"/>
              <a:t>Click to edit Master title style</a:t>
            </a:r>
            <a:endParaRPr lang="en-TZ"/>
          </a:p>
        </p:txBody>
      </p:sp>
      <p:sp>
        <p:nvSpPr>
          <p:cNvPr id="3" name="Vertical Text Placeholder 2">
            <a:extLst>
              <a:ext uri="{FF2B5EF4-FFF2-40B4-BE49-F238E27FC236}">
                <a16:creationId xmlns:a16="http://schemas.microsoft.com/office/drawing/2014/main" id="{032FED4A-0784-F03C-86CF-4B8018DC63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8CF8EFE0-65F0-9E6A-12D7-DDC19E395219}"/>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5" name="Footer Placeholder 4">
            <a:extLst>
              <a:ext uri="{FF2B5EF4-FFF2-40B4-BE49-F238E27FC236}">
                <a16:creationId xmlns:a16="http://schemas.microsoft.com/office/drawing/2014/main" id="{F28A5ADD-A8B2-4B6E-7233-6D4F006A4318}"/>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05784859-34AC-3296-B826-DC81287437A2}"/>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3151928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B7B6E-B2C1-A094-992C-86460568E5E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TZ"/>
          </a:p>
        </p:txBody>
      </p:sp>
      <p:sp>
        <p:nvSpPr>
          <p:cNvPr id="3" name="Vertical Text Placeholder 2">
            <a:extLst>
              <a:ext uri="{FF2B5EF4-FFF2-40B4-BE49-F238E27FC236}">
                <a16:creationId xmlns:a16="http://schemas.microsoft.com/office/drawing/2014/main" id="{8DD152B5-E8E6-BD08-BF05-B7E716E3264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E2EAB6C0-7C41-426A-5882-93346DA7EDC0}"/>
              </a:ext>
            </a:extLst>
          </p:cNvPr>
          <p:cNvSpPr>
            <a:spLocks noGrp="1"/>
          </p:cNvSpPr>
          <p:nvPr>
            <p:ph type="dt" sz="half" idx="10"/>
          </p:nvPr>
        </p:nvSpPr>
        <p:spPr/>
        <p:txBody>
          <a:bodyPr/>
          <a:lstStyle/>
          <a:p>
            <a:fld id="{10E3B818-0C6B-A341-826C-EB5B87944FB0}" type="datetimeFigureOut">
              <a:rPr lang="en-TZ" smtClean="0"/>
              <a:t>3/24/26</a:t>
            </a:fld>
            <a:endParaRPr lang="en-TZ"/>
          </a:p>
        </p:txBody>
      </p:sp>
      <p:sp>
        <p:nvSpPr>
          <p:cNvPr id="5" name="Footer Placeholder 4">
            <a:extLst>
              <a:ext uri="{FF2B5EF4-FFF2-40B4-BE49-F238E27FC236}">
                <a16:creationId xmlns:a16="http://schemas.microsoft.com/office/drawing/2014/main" id="{90DF4EAE-90E2-F74F-04A7-FC69D9F4D314}"/>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A2827FA3-2924-E60E-1A9F-9BF75D20B73C}"/>
              </a:ext>
            </a:extLst>
          </p:cNvPr>
          <p:cNvSpPr>
            <a:spLocks noGrp="1"/>
          </p:cNvSpPr>
          <p:nvPr>
            <p:ph type="sldNum" sz="quarter" idx="12"/>
          </p:nvPr>
        </p:nvSpPr>
        <p:spPr/>
        <p:txBody>
          <a:bodyPr/>
          <a:lstStyle/>
          <a:p>
            <a:fld id="{C9F4CED7-8DA2-E342-954E-15FAF25E9AAA}" type="slidenum">
              <a:rPr lang="en-TZ" smtClean="0"/>
              <a:t>‹#›</a:t>
            </a:fld>
            <a:endParaRPr lang="en-TZ"/>
          </a:p>
        </p:txBody>
      </p:sp>
    </p:spTree>
    <p:extLst>
      <p:ext uri="{BB962C8B-B14F-4D97-AF65-F5344CB8AC3E}">
        <p14:creationId xmlns:p14="http://schemas.microsoft.com/office/powerpoint/2010/main" val="294654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7BC82-10E0-496B-BCCF-94867DA73DA5}"/>
              </a:ext>
            </a:extLst>
          </p:cNvPr>
          <p:cNvSpPr>
            <a:spLocks noGrp="1"/>
          </p:cNvSpPr>
          <p:nvPr>
            <p:ph type="title"/>
          </p:nvPr>
        </p:nvSpPr>
        <p:spPr>
          <a:xfrm>
            <a:off x="831850" y="1709738"/>
            <a:ext cx="10515600" cy="2852737"/>
          </a:xfrm>
        </p:spPr>
        <p:txBody>
          <a:bodyPr anchor="b"/>
          <a:lstStyle>
            <a:lvl1pPr>
              <a:defRPr sz="6000">
                <a:solidFill>
                  <a:srgbClr val="000000"/>
                </a:solidFill>
                <a:latin typeface="Roboto slab" pitchFamily="2" charset="0"/>
                <a:ea typeface="Roboto slab" pitchFamily="2" charset="0"/>
                <a:cs typeface="Roboto slab"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D9BF463-E235-16F9-43E2-87350DADF3EC}"/>
              </a:ext>
            </a:extLst>
          </p:cNvPr>
          <p:cNvSpPr>
            <a:spLocks noGrp="1"/>
          </p:cNvSpPr>
          <p:nvPr>
            <p:ph type="body" idx="1"/>
          </p:nvPr>
        </p:nvSpPr>
        <p:spPr>
          <a:xfrm>
            <a:off x="831850" y="4589463"/>
            <a:ext cx="10515600" cy="1500187"/>
          </a:xfrm>
        </p:spPr>
        <p:txBody>
          <a:bodyPr/>
          <a:lstStyle>
            <a:lvl1pPr marL="0" indent="0">
              <a:buNone/>
              <a:defRPr sz="2400">
                <a:solidFill>
                  <a:srgbClr val="000000"/>
                </a:solidFill>
                <a:latin typeface="Roboto slab" pitchFamily="2" charset="0"/>
                <a:ea typeface="Roboto slab" pitchFamily="2" charset="0"/>
                <a:cs typeface="Roboto slab"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B51281-EF19-1E39-F896-8DA646DE1A61}"/>
              </a:ext>
            </a:extLst>
          </p:cNvPr>
          <p:cNvSpPr>
            <a:spLocks noGrp="1"/>
          </p:cNvSpPr>
          <p:nvPr>
            <p:ph type="dt" sz="half" idx="10"/>
          </p:nvPr>
        </p:nvSpPr>
        <p:spPr/>
        <p:txBody>
          <a:bodyPr/>
          <a:lstStyle>
            <a:lvl1pPr>
              <a:defRPr>
                <a:solidFill>
                  <a:schemeClr val="tx2"/>
                </a:solidFill>
                <a:latin typeface="Roboto slab" pitchFamily="2" charset="0"/>
                <a:ea typeface="Roboto slab" pitchFamily="2" charset="0"/>
                <a:cs typeface="Roboto slab" pitchFamily="2" charset="0"/>
              </a:defRPr>
            </a:lvl1pPr>
          </a:lstStyle>
          <a:p>
            <a:r>
              <a:rPr lang="en-US" dirty="0"/>
              <a:t>June 5, 2025</a:t>
            </a:r>
          </a:p>
        </p:txBody>
      </p:sp>
      <p:sp>
        <p:nvSpPr>
          <p:cNvPr id="5" name="Footer Placeholder 4">
            <a:extLst>
              <a:ext uri="{FF2B5EF4-FFF2-40B4-BE49-F238E27FC236}">
                <a16:creationId xmlns:a16="http://schemas.microsoft.com/office/drawing/2014/main" id="{3FAA85CF-A4EE-D707-D33A-EE9A59661E6F}"/>
              </a:ext>
            </a:extLst>
          </p:cNvPr>
          <p:cNvSpPr>
            <a:spLocks noGrp="1"/>
          </p:cNvSpPr>
          <p:nvPr>
            <p:ph type="ftr" sz="quarter" idx="11"/>
          </p:nvPr>
        </p:nvSpPr>
        <p:spPr/>
        <p:txBody>
          <a:bodyPr/>
          <a:lstStyle>
            <a:lvl1pPr>
              <a:defRPr>
                <a:solidFill>
                  <a:schemeClr val="tx2"/>
                </a:solidFill>
                <a:latin typeface="Roboto slab" pitchFamily="2" charset="0"/>
                <a:ea typeface="Roboto slab" pitchFamily="2" charset="0"/>
                <a:cs typeface="Roboto slab" pitchFamily="2" charset="0"/>
              </a:defRPr>
            </a:lvl1pPr>
          </a:lstStyle>
          <a:p>
            <a:endParaRPr lang="en-US"/>
          </a:p>
        </p:txBody>
      </p:sp>
      <p:sp>
        <p:nvSpPr>
          <p:cNvPr id="6" name="Slide Number Placeholder 5">
            <a:extLst>
              <a:ext uri="{FF2B5EF4-FFF2-40B4-BE49-F238E27FC236}">
                <a16:creationId xmlns:a16="http://schemas.microsoft.com/office/drawing/2014/main" id="{B065E84B-153F-6FD1-D3F9-30B1E0114C70}"/>
              </a:ext>
            </a:extLst>
          </p:cNvPr>
          <p:cNvSpPr>
            <a:spLocks noGrp="1"/>
          </p:cNvSpPr>
          <p:nvPr>
            <p:ph type="sldNum" sz="quarter" idx="12"/>
          </p:nvPr>
        </p:nvSpPr>
        <p:spPr/>
        <p:txBody>
          <a:bodyPr/>
          <a:lstStyle>
            <a:lvl1pPr>
              <a:defRPr>
                <a:solidFill>
                  <a:schemeClr val="tx2"/>
                </a:solidFill>
                <a:latin typeface="Roboto slab" pitchFamily="2" charset="0"/>
                <a:ea typeface="Roboto slab" pitchFamily="2" charset="0"/>
                <a:cs typeface="Roboto slab" pitchFamily="2" charset="0"/>
              </a:defRPr>
            </a:lvl1pPr>
          </a:lstStyle>
          <a:p>
            <a:fld id="{49BAF8F7-ABEA-4D53-8F5F-48798E9697AD}" type="slidenum">
              <a:rPr lang="en-US" smtClean="0"/>
              <a:pPr/>
              <a:t>‹#›</a:t>
            </a:fld>
            <a:endParaRPr lang="en-US"/>
          </a:p>
        </p:txBody>
      </p:sp>
    </p:spTree>
    <p:extLst>
      <p:ext uri="{BB962C8B-B14F-4D97-AF65-F5344CB8AC3E}">
        <p14:creationId xmlns:p14="http://schemas.microsoft.com/office/powerpoint/2010/main" val="261341468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9BC6C7-F327-F8D5-3E7B-17520767942D}"/>
              </a:ext>
            </a:extLst>
          </p:cNvPr>
          <p:cNvSpPr>
            <a:spLocks noGrp="1"/>
          </p:cNvSpPr>
          <p:nvPr>
            <p:ph sz="half" idx="1"/>
          </p:nvPr>
        </p:nvSpPr>
        <p:spPr>
          <a:xfrm>
            <a:off x="838200" y="1825625"/>
            <a:ext cx="5181600" cy="4351338"/>
          </a:xfrm>
        </p:spPr>
        <p:txBody>
          <a:bodyPr/>
          <a:lstStyle>
            <a:lvl1pPr>
              <a:defRPr>
                <a:solidFill>
                  <a:srgbClr val="000000"/>
                </a:solidFill>
                <a:latin typeface="Roboto" panose="02000000000000000000" pitchFamily="2" charset="0"/>
                <a:ea typeface="Roboto" panose="02000000000000000000" pitchFamily="2" charset="0"/>
                <a:cs typeface="Roboto" panose="02000000000000000000" pitchFamily="2" charset="0"/>
              </a:defRPr>
            </a:lvl1pPr>
            <a:lvl2pPr>
              <a:defRPr>
                <a:solidFill>
                  <a:srgbClr val="000000"/>
                </a:solidFill>
                <a:latin typeface="Roboto" panose="02000000000000000000" pitchFamily="2" charset="0"/>
                <a:ea typeface="Roboto" panose="02000000000000000000" pitchFamily="2" charset="0"/>
                <a:cs typeface="Roboto" panose="02000000000000000000" pitchFamily="2" charset="0"/>
              </a:defRPr>
            </a:lvl2pPr>
            <a:lvl3pPr>
              <a:defRPr>
                <a:solidFill>
                  <a:srgbClr val="000000"/>
                </a:solidFill>
                <a:latin typeface="Roboto" panose="02000000000000000000" pitchFamily="2" charset="0"/>
                <a:ea typeface="Roboto" panose="02000000000000000000" pitchFamily="2" charset="0"/>
                <a:cs typeface="Roboto" panose="02000000000000000000" pitchFamily="2" charset="0"/>
              </a:defRPr>
            </a:lvl3pPr>
            <a:lvl4pPr>
              <a:defRPr>
                <a:solidFill>
                  <a:srgbClr val="000000"/>
                </a:solidFill>
                <a:latin typeface="Roboto" panose="02000000000000000000" pitchFamily="2" charset="0"/>
                <a:ea typeface="Roboto" panose="02000000000000000000" pitchFamily="2" charset="0"/>
                <a:cs typeface="Roboto" panose="02000000000000000000" pitchFamily="2" charset="0"/>
              </a:defRPr>
            </a:lvl4pPr>
            <a:lvl5pPr>
              <a:defRPr>
                <a:solidFill>
                  <a:srgbClr val="000000"/>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9EED6-4EC6-C495-FE80-CDBA6045EBF3}"/>
              </a:ext>
            </a:extLst>
          </p:cNvPr>
          <p:cNvSpPr>
            <a:spLocks noGrp="1"/>
          </p:cNvSpPr>
          <p:nvPr>
            <p:ph sz="half" idx="2"/>
          </p:nvPr>
        </p:nvSpPr>
        <p:spPr>
          <a:xfrm>
            <a:off x="6172200" y="1825625"/>
            <a:ext cx="5181600" cy="4351338"/>
          </a:xfrm>
        </p:spPr>
        <p:txBody>
          <a:bodyPr/>
          <a:lstStyle>
            <a:lvl1pPr>
              <a:defRPr>
                <a:solidFill>
                  <a:srgbClr val="000000"/>
                </a:solidFill>
                <a:latin typeface="Roboto" panose="02000000000000000000" pitchFamily="2" charset="0"/>
                <a:ea typeface="Roboto" panose="02000000000000000000" pitchFamily="2" charset="0"/>
                <a:cs typeface="Roboto" panose="02000000000000000000" pitchFamily="2" charset="0"/>
              </a:defRPr>
            </a:lvl1pPr>
            <a:lvl2pPr>
              <a:defRPr>
                <a:solidFill>
                  <a:srgbClr val="000000"/>
                </a:solidFill>
                <a:latin typeface="Roboto" panose="02000000000000000000" pitchFamily="2" charset="0"/>
                <a:ea typeface="Roboto" panose="02000000000000000000" pitchFamily="2" charset="0"/>
                <a:cs typeface="Roboto" panose="02000000000000000000" pitchFamily="2" charset="0"/>
              </a:defRPr>
            </a:lvl2pPr>
            <a:lvl3pPr>
              <a:defRPr>
                <a:solidFill>
                  <a:srgbClr val="000000"/>
                </a:solidFill>
                <a:latin typeface="Roboto" panose="02000000000000000000" pitchFamily="2" charset="0"/>
                <a:ea typeface="Roboto" panose="02000000000000000000" pitchFamily="2" charset="0"/>
                <a:cs typeface="Roboto" panose="02000000000000000000" pitchFamily="2" charset="0"/>
              </a:defRPr>
            </a:lvl3pPr>
            <a:lvl4pPr>
              <a:defRPr>
                <a:solidFill>
                  <a:srgbClr val="000000"/>
                </a:solidFill>
                <a:latin typeface="Roboto" panose="02000000000000000000" pitchFamily="2" charset="0"/>
                <a:ea typeface="Roboto" panose="02000000000000000000" pitchFamily="2" charset="0"/>
                <a:cs typeface="Roboto" panose="02000000000000000000" pitchFamily="2" charset="0"/>
              </a:defRPr>
            </a:lvl4pPr>
            <a:lvl5pPr>
              <a:defRPr>
                <a:solidFill>
                  <a:srgbClr val="000000"/>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C92ECC-C067-7CEA-CE96-7A6489528037}"/>
              </a:ext>
            </a:extLst>
          </p:cNvPr>
          <p:cNvSpPr>
            <a:spLocks noGrp="1"/>
          </p:cNvSpPr>
          <p:nvPr>
            <p:ph type="dt" sz="half" idx="10"/>
          </p:nvPr>
        </p:nvSpPr>
        <p:spPr/>
        <p:txBody>
          <a:bodyPr/>
          <a:lstStyle>
            <a:lvl1pPr>
              <a:defRPr>
                <a:solidFill>
                  <a:schemeClr val="tx2"/>
                </a:solidFill>
                <a:latin typeface="Roboto slab" pitchFamily="2" charset="0"/>
                <a:ea typeface="Roboto slab" pitchFamily="2" charset="0"/>
                <a:cs typeface="Roboto slab" pitchFamily="2" charset="0"/>
              </a:defRPr>
            </a:lvl1pPr>
          </a:lstStyle>
          <a:p>
            <a:r>
              <a:rPr lang="en-US" dirty="0"/>
              <a:t>June 5, 2025</a:t>
            </a:r>
          </a:p>
        </p:txBody>
      </p:sp>
      <p:sp>
        <p:nvSpPr>
          <p:cNvPr id="6" name="Footer Placeholder 5">
            <a:extLst>
              <a:ext uri="{FF2B5EF4-FFF2-40B4-BE49-F238E27FC236}">
                <a16:creationId xmlns:a16="http://schemas.microsoft.com/office/drawing/2014/main" id="{3D29D90A-14A9-C68E-0C95-3666DA098FF4}"/>
              </a:ext>
            </a:extLst>
          </p:cNvPr>
          <p:cNvSpPr>
            <a:spLocks noGrp="1"/>
          </p:cNvSpPr>
          <p:nvPr>
            <p:ph type="ftr" sz="quarter" idx="11"/>
          </p:nvPr>
        </p:nvSpPr>
        <p:spPr/>
        <p:txBody>
          <a:bodyPr/>
          <a:lstStyle>
            <a:lvl1pPr>
              <a:defRPr>
                <a:solidFill>
                  <a:schemeClr val="tx2"/>
                </a:solidFill>
                <a:latin typeface="Roboto slab" pitchFamily="2" charset="0"/>
                <a:ea typeface="Roboto slab" pitchFamily="2" charset="0"/>
                <a:cs typeface="Roboto slab" pitchFamily="2" charset="0"/>
              </a:defRPr>
            </a:lvl1pPr>
          </a:lstStyle>
          <a:p>
            <a:endParaRPr lang="en-US"/>
          </a:p>
        </p:txBody>
      </p:sp>
      <p:sp>
        <p:nvSpPr>
          <p:cNvPr id="7" name="Slide Number Placeholder 6">
            <a:extLst>
              <a:ext uri="{FF2B5EF4-FFF2-40B4-BE49-F238E27FC236}">
                <a16:creationId xmlns:a16="http://schemas.microsoft.com/office/drawing/2014/main" id="{A9611AB3-006B-B1A3-789F-F067E3369DF4}"/>
              </a:ext>
            </a:extLst>
          </p:cNvPr>
          <p:cNvSpPr>
            <a:spLocks noGrp="1"/>
          </p:cNvSpPr>
          <p:nvPr>
            <p:ph type="sldNum" sz="quarter" idx="12"/>
          </p:nvPr>
        </p:nvSpPr>
        <p:spPr/>
        <p:txBody>
          <a:bodyPr/>
          <a:lstStyle>
            <a:lvl1pPr>
              <a:defRPr>
                <a:solidFill>
                  <a:schemeClr val="tx2"/>
                </a:solidFill>
                <a:latin typeface="Roboto slab" pitchFamily="2" charset="0"/>
                <a:ea typeface="Roboto slab" pitchFamily="2" charset="0"/>
                <a:cs typeface="Roboto slab" pitchFamily="2" charset="0"/>
              </a:defRPr>
            </a:lvl1pPr>
          </a:lstStyle>
          <a:p>
            <a:fld id="{49BAF8F7-ABEA-4D53-8F5F-48798E9697AD}" type="slidenum">
              <a:rPr lang="en-US" smtClean="0"/>
              <a:pPr/>
              <a:t>‹#›</a:t>
            </a:fld>
            <a:endParaRPr lang="en-US"/>
          </a:p>
        </p:txBody>
      </p:sp>
      <p:sp>
        <p:nvSpPr>
          <p:cNvPr id="9" name="Rectangle 8">
            <a:extLst>
              <a:ext uri="{FF2B5EF4-FFF2-40B4-BE49-F238E27FC236}">
                <a16:creationId xmlns:a16="http://schemas.microsoft.com/office/drawing/2014/main" id="{A2063031-65B2-24D6-AC2E-F5C61C1124DE}"/>
              </a:ext>
            </a:extLst>
          </p:cNvPr>
          <p:cNvSpPr/>
          <p:nvPr userDrawn="1"/>
        </p:nvSpPr>
        <p:spPr>
          <a:xfrm>
            <a:off x="0" y="-1"/>
            <a:ext cx="12192000" cy="1097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C53CB3-67DF-B4E4-C2DB-CBE1DC05FAB9}"/>
              </a:ext>
            </a:extLst>
          </p:cNvPr>
          <p:cNvSpPr txBox="1">
            <a:spLocks/>
          </p:cNvSpPr>
          <p:nvPr userDrawn="1"/>
        </p:nvSpPr>
        <p:spPr>
          <a:xfrm>
            <a:off x="838200" y="178752"/>
            <a:ext cx="10515600" cy="753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FF"/>
                </a:solidFill>
                <a:latin typeface="Roboto slab" pitchFamily="2" charset="0"/>
                <a:ea typeface="Roboto slab" pitchFamily="2" charset="0"/>
                <a:cs typeface="Roboto slab" pitchFamily="2" charset="0"/>
              </a:defRPr>
            </a:lvl1pPr>
          </a:lstStyle>
          <a:p>
            <a:endParaRPr lang="en-US" dirty="0"/>
          </a:p>
        </p:txBody>
      </p:sp>
      <p:sp>
        <p:nvSpPr>
          <p:cNvPr id="12" name="Title 1">
            <a:extLst>
              <a:ext uri="{FF2B5EF4-FFF2-40B4-BE49-F238E27FC236}">
                <a16:creationId xmlns:a16="http://schemas.microsoft.com/office/drawing/2014/main" id="{A86CF3D8-9362-0FC1-3F43-0A82DDC1299F}"/>
              </a:ext>
            </a:extLst>
          </p:cNvPr>
          <p:cNvSpPr>
            <a:spLocks noGrp="1"/>
          </p:cNvSpPr>
          <p:nvPr>
            <p:ph type="title"/>
          </p:nvPr>
        </p:nvSpPr>
        <p:spPr>
          <a:xfrm>
            <a:off x="762000" y="183749"/>
            <a:ext cx="10515600" cy="753122"/>
          </a:xfrm>
        </p:spPr>
        <p:txBody>
          <a:bodyPr/>
          <a:lstStyle>
            <a:lvl1pPr>
              <a:defRPr>
                <a:solidFill>
                  <a:srgbClr val="FFFFFF"/>
                </a:solidFill>
                <a:latin typeface="Roboto slab" pitchFamily="2" charset="0"/>
                <a:ea typeface="Roboto slab" pitchFamily="2" charset="0"/>
                <a:cs typeface="Roboto slab" pitchFamily="2" charset="0"/>
              </a:defRPr>
            </a:lvl1pPr>
          </a:lstStyle>
          <a:p>
            <a:r>
              <a:rPr lang="en-US" dirty="0"/>
              <a:t>Click to edit Master title style</a:t>
            </a:r>
          </a:p>
        </p:txBody>
      </p:sp>
    </p:spTree>
    <p:extLst>
      <p:ext uri="{BB962C8B-B14F-4D97-AF65-F5344CB8AC3E}">
        <p14:creationId xmlns:p14="http://schemas.microsoft.com/office/powerpoint/2010/main" val="61998398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286C52-48F6-4EB1-FFF6-E0298F3CB241}"/>
              </a:ext>
            </a:extLst>
          </p:cNvPr>
          <p:cNvSpPr>
            <a:spLocks noGrp="1"/>
          </p:cNvSpPr>
          <p:nvPr>
            <p:ph type="body" idx="1"/>
          </p:nvPr>
        </p:nvSpPr>
        <p:spPr>
          <a:xfrm>
            <a:off x="839788" y="1681163"/>
            <a:ext cx="5157787" cy="823912"/>
          </a:xfrm>
        </p:spPr>
        <p:txBody>
          <a:bodyPr anchor="b"/>
          <a:lstStyle>
            <a:lvl1pPr marL="0" indent="0">
              <a:buNone/>
              <a:defRPr sz="2400" b="1">
                <a:solidFill>
                  <a:srgbClr val="000000"/>
                </a:solidFill>
                <a:latin typeface="Roboto slab" pitchFamily="2" charset="0"/>
                <a:ea typeface="Roboto slab" pitchFamily="2" charset="0"/>
                <a:cs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7426C9-965F-E42C-9878-A1980A4A8D78}"/>
              </a:ext>
            </a:extLst>
          </p:cNvPr>
          <p:cNvSpPr>
            <a:spLocks noGrp="1"/>
          </p:cNvSpPr>
          <p:nvPr>
            <p:ph sz="half" idx="2"/>
          </p:nvPr>
        </p:nvSpPr>
        <p:spPr>
          <a:xfrm>
            <a:off x="839788" y="2505075"/>
            <a:ext cx="5157787" cy="3684588"/>
          </a:xfrm>
        </p:spPr>
        <p:txBody>
          <a:bodyPr/>
          <a:lstStyle>
            <a:lvl1pPr>
              <a:defRPr>
                <a:solidFill>
                  <a:srgbClr val="000000"/>
                </a:solidFill>
                <a:latin typeface="Roboto slab" pitchFamily="2" charset="0"/>
                <a:ea typeface="Roboto slab" pitchFamily="2" charset="0"/>
                <a:cs typeface="Roboto slab" pitchFamily="2" charset="0"/>
              </a:defRPr>
            </a:lvl1pPr>
            <a:lvl2pPr>
              <a:defRPr>
                <a:solidFill>
                  <a:srgbClr val="000000"/>
                </a:solidFill>
                <a:latin typeface="Roboto slab" pitchFamily="2" charset="0"/>
                <a:ea typeface="Roboto slab" pitchFamily="2" charset="0"/>
                <a:cs typeface="Roboto slab" pitchFamily="2" charset="0"/>
              </a:defRPr>
            </a:lvl2pPr>
            <a:lvl3pPr>
              <a:defRPr>
                <a:solidFill>
                  <a:srgbClr val="000000"/>
                </a:solidFill>
                <a:latin typeface="Roboto slab" pitchFamily="2" charset="0"/>
                <a:ea typeface="Roboto slab" pitchFamily="2" charset="0"/>
                <a:cs typeface="Roboto slab" pitchFamily="2" charset="0"/>
              </a:defRPr>
            </a:lvl3pPr>
            <a:lvl4pPr>
              <a:defRPr>
                <a:solidFill>
                  <a:srgbClr val="000000"/>
                </a:solidFill>
                <a:latin typeface="Roboto slab" pitchFamily="2" charset="0"/>
                <a:ea typeface="Roboto slab" pitchFamily="2" charset="0"/>
                <a:cs typeface="Roboto slab" pitchFamily="2" charset="0"/>
              </a:defRPr>
            </a:lvl4pPr>
            <a:lvl5pPr>
              <a:defRPr>
                <a:solidFill>
                  <a:srgbClr val="000000"/>
                </a:solidFill>
                <a:latin typeface="Roboto slab" pitchFamily="2" charset="0"/>
                <a:ea typeface="Roboto slab" pitchFamily="2" charset="0"/>
                <a:cs typeface="Roboto slab"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AA499B-36A3-B9CA-C735-70004A5D199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0000"/>
                </a:solidFill>
                <a:latin typeface="Roboto slab" pitchFamily="2" charset="0"/>
                <a:ea typeface="Roboto slab" pitchFamily="2" charset="0"/>
                <a:cs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28679B-2F94-AF61-B348-E11A76FBE244}"/>
              </a:ext>
            </a:extLst>
          </p:cNvPr>
          <p:cNvSpPr>
            <a:spLocks noGrp="1"/>
          </p:cNvSpPr>
          <p:nvPr>
            <p:ph sz="quarter" idx="4"/>
          </p:nvPr>
        </p:nvSpPr>
        <p:spPr>
          <a:xfrm>
            <a:off x="6172200" y="2505075"/>
            <a:ext cx="5183188" cy="3684588"/>
          </a:xfrm>
        </p:spPr>
        <p:txBody>
          <a:bodyPr/>
          <a:lstStyle>
            <a:lvl1pPr>
              <a:defRPr>
                <a:solidFill>
                  <a:srgbClr val="000000"/>
                </a:solidFill>
                <a:latin typeface="Roboto slab" pitchFamily="2" charset="0"/>
                <a:ea typeface="Roboto slab" pitchFamily="2" charset="0"/>
                <a:cs typeface="Roboto slab" pitchFamily="2" charset="0"/>
              </a:defRPr>
            </a:lvl1pPr>
            <a:lvl2pPr>
              <a:defRPr>
                <a:solidFill>
                  <a:srgbClr val="000000"/>
                </a:solidFill>
                <a:latin typeface="Roboto slab" pitchFamily="2" charset="0"/>
                <a:ea typeface="Roboto slab" pitchFamily="2" charset="0"/>
                <a:cs typeface="Roboto slab" pitchFamily="2" charset="0"/>
              </a:defRPr>
            </a:lvl2pPr>
            <a:lvl3pPr>
              <a:defRPr>
                <a:solidFill>
                  <a:srgbClr val="000000"/>
                </a:solidFill>
                <a:latin typeface="Roboto slab" pitchFamily="2" charset="0"/>
                <a:ea typeface="Roboto slab" pitchFamily="2" charset="0"/>
                <a:cs typeface="Roboto slab" pitchFamily="2" charset="0"/>
              </a:defRPr>
            </a:lvl3pPr>
            <a:lvl4pPr>
              <a:defRPr>
                <a:solidFill>
                  <a:srgbClr val="000000"/>
                </a:solidFill>
                <a:latin typeface="Roboto slab" pitchFamily="2" charset="0"/>
                <a:ea typeface="Roboto slab" pitchFamily="2" charset="0"/>
                <a:cs typeface="Roboto slab" pitchFamily="2" charset="0"/>
              </a:defRPr>
            </a:lvl4pPr>
            <a:lvl5pPr>
              <a:defRPr>
                <a:solidFill>
                  <a:srgbClr val="000000"/>
                </a:solidFill>
                <a:latin typeface="Roboto slab" pitchFamily="2" charset="0"/>
                <a:ea typeface="Roboto slab" pitchFamily="2" charset="0"/>
                <a:cs typeface="Roboto slab"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9CA99-F45F-B1FF-ECD0-92D163A5324C}"/>
              </a:ext>
            </a:extLst>
          </p:cNvPr>
          <p:cNvSpPr>
            <a:spLocks noGrp="1"/>
          </p:cNvSpPr>
          <p:nvPr>
            <p:ph type="dt" sz="half" idx="10"/>
          </p:nvPr>
        </p:nvSpPr>
        <p:spPr/>
        <p:txBody>
          <a:bodyPr/>
          <a:lstStyle>
            <a:lvl1pPr>
              <a:defRPr>
                <a:solidFill>
                  <a:schemeClr val="tx2"/>
                </a:solidFill>
                <a:latin typeface="Roboto slab" pitchFamily="2" charset="0"/>
                <a:ea typeface="Roboto slab" pitchFamily="2" charset="0"/>
                <a:cs typeface="Roboto slab" pitchFamily="2" charset="0"/>
              </a:defRPr>
            </a:lvl1pPr>
          </a:lstStyle>
          <a:p>
            <a:r>
              <a:rPr lang="en-US" dirty="0"/>
              <a:t>June 5, 2025</a:t>
            </a:r>
          </a:p>
        </p:txBody>
      </p:sp>
      <p:sp>
        <p:nvSpPr>
          <p:cNvPr id="8" name="Footer Placeholder 7">
            <a:extLst>
              <a:ext uri="{FF2B5EF4-FFF2-40B4-BE49-F238E27FC236}">
                <a16:creationId xmlns:a16="http://schemas.microsoft.com/office/drawing/2014/main" id="{C11143EC-724F-BE19-2FF2-663A1A363A87}"/>
              </a:ext>
            </a:extLst>
          </p:cNvPr>
          <p:cNvSpPr>
            <a:spLocks noGrp="1"/>
          </p:cNvSpPr>
          <p:nvPr>
            <p:ph type="ftr" sz="quarter" idx="11"/>
          </p:nvPr>
        </p:nvSpPr>
        <p:spPr/>
        <p:txBody>
          <a:bodyPr/>
          <a:lstStyle>
            <a:lvl1pPr>
              <a:defRPr>
                <a:solidFill>
                  <a:schemeClr val="tx2"/>
                </a:solidFill>
                <a:latin typeface="Roboto slab" pitchFamily="2" charset="0"/>
                <a:ea typeface="Roboto slab" pitchFamily="2" charset="0"/>
                <a:cs typeface="Roboto slab" pitchFamily="2" charset="0"/>
              </a:defRPr>
            </a:lvl1pPr>
          </a:lstStyle>
          <a:p>
            <a:endParaRPr lang="en-US"/>
          </a:p>
        </p:txBody>
      </p:sp>
      <p:sp>
        <p:nvSpPr>
          <p:cNvPr id="9" name="Slide Number Placeholder 8">
            <a:extLst>
              <a:ext uri="{FF2B5EF4-FFF2-40B4-BE49-F238E27FC236}">
                <a16:creationId xmlns:a16="http://schemas.microsoft.com/office/drawing/2014/main" id="{2405F587-D74E-12BB-8697-D1CB8722DE25}"/>
              </a:ext>
            </a:extLst>
          </p:cNvPr>
          <p:cNvSpPr>
            <a:spLocks noGrp="1"/>
          </p:cNvSpPr>
          <p:nvPr>
            <p:ph type="sldNum" sz="quarter" idx="12"/>
          </p:nvPr>
        </p:nvSpPr>
        <p:spPr/>
        <p:txBody>
          <a:bodyPr/>
          <a:lstStyle>
            <a:lvl1pPr>
              <a:defRPr>
                <a:solidFill>
                  <a:schemeClr val="tx2"/>
                </a:solidFill>
                <a:latin typeface="Roboto slab" pitchFamily="2" charset="0"/>
                <a:ea typeface="Roboto slab" pitchFamily="2" charset="0"/>
                <a:cs typeface="Roboto slab" pitchFamily="2" charset="0"/>
              </a:defRPr>
            </a:lvl1pPr>
          </a:lstStyle>
          <a:p>
            <a:fld id="{49BAF8F7-ABEA-4D53-8F5F-48798E9697AD}" type="slidenum">
              <a:rPr lang="en-US" smtClean="0"/>
              <a:pPr/>
              <a:t>‹#›</a:t>
            </a:fld>
            <a:endParaRPr lang="en-US"/>
          </a:p>
        </p:txBody>
      </p:sp>
      <p:sp>
        <p:nvSpPr>
          <p:cNvPr id="11" name="Rectangle 10">
            <a:extLst>
              <a:ext uri="{FF2B5EF4-FFF2-40B4-BE49-F238E27FC236}">
                <a16:creationId xmlns:a16="http://schemas.microsoft.com/office/drawing/2014/main" id="{C3F7EC00-58E8-D2B4-6EE2-06ADDCF8BB81}"/>
              </a:ext>
            </a:extLst>
          </p:cNvPr>
          <p:cNvSpPr/>
          <p:nvPr userDrawn="1"/>
        </p:nvSpPr>
        <p:spPr>
          <a:xfrm>
            <a:off x="0" y="-1"/>
            <a:ext cx="12192000" cy="1097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F99C6E7-0FC5-1307-0436-DD6BFDCD7ACE}"/>
              </a:ext>
            </a:extLst>
          </p:cNvPr>
          <p:cNvSpPr>
            <a:spLocks noGrp="1"/>
          </p:cNvSpPr>
          <p:nvPr>
            <p:ph type="title"/>
          </p:nvPr>
        </p:nvSpPr>
        <p:spPr>
          <a:xfrm>
            <a:off x="838200" y="178752"/>
            <a:ext cx="10515600" cy="753122"/>
          </a:xfrm>
        </p:spPr>
        <p:txBody>
          <a:bodyPr/>
          <a:lstStyle>
            <a:lvl1pPr>
              <a:defRPr>
                <a:solidFill>
                  <a:srgbClr val="FFFFFF"/>
                </a:solidFill>
                <a:latin typeface="Roboto slab" pitchFamily="2" charset="0"/>
                <a:ea typeface="Roboto slab" pitchFamily="2" charset="0"/>
                <a:cs typeface="Roboto slab" pitchFamily="2" charset="0"/>
              </a:defRPr>
            </a:lvl1pPr>
          </a:lstStyle>
          <a:p>
            <a:r>
              <a:rPr lang="en-US" dirty="0"/>
              <a:t>Click to edit Master title style</a:t>
            </a:r>
          </a:p>
        </p:txBody>
      </p:sp>
    </p:spTree>
    <p:extLst>
      <p:ext uri="{BB962C8B-B14F-4D97-AF65-F5344CB8AC3E}">
        <p14:creationId xmlns:p14="http://schemas.microsoft.com/office/powerpoint/2010/main" val="14510606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0CB65E-B6B8-14C9-4470-903C6185434C}"/>
              </a:ext>
            </a:extLst>
          </p:cNvPr>
          <p:cNvSpPr>
            <a:spLocks noGrp="1"/>
          </p:cNvSpPr>
          <p:nvPr>
            <p:ph type="dt" sz="half" idx="10"/>
          </p:nvPr>
        </p:nvSpPr>
        <p:spPr/>
        <p:txBody>
          <a:bodyPr/>
          <a:lstStyle>
            <a:lvl1pPr>
              <a:defRPr>
                <a:solidFill>
                  <a:schemeClr val="tx2"/>
                </a:solidFill>
                <a:latin typeface="Roboto slab" pitchFamily="2" charset="0"/>
                <a:ea typeface="Roboto slab" pitchFamily="2" charset="0"/>
                <a:cs typeface="Roboto slab" pitchFamily="2" charset="0"/>
              </a:defRPr>
            </a:lvl1pPr>
          </a:lstStyle>
          <a:p>
            <a:r>
              <a:rPr lang="en-US" dirty="0"/>
              <a:t>June 5, 2025</a:t>
            </a:r>
          </a:p>
        </p:txBody>
      </p:sp>
      <p:sp>
        <p:nvSpPr>
          <p:cNvPr id="4" name="Footer Placeholder 3">
            <a:extLst>
              <a:ext uri="{FF2B5EF4-FFF2-40B4-BE49-F238E27FC236}">
                <a16:creationId xmlns:a16="http://schemas.microsoft.com/office/drawing/2014/main" id="{0CC99B94-ED21-1F87-0893-18D9ACA04AB2}"/>
              </a:ext>
            </a:extLst>
          </p:cNvPr>
          <p:cNvSpPr>
            <a:spLocks noGrp="1"/>
          </p:cNvSpPr>
          <p:nvPr>
            <p:ph type="ftr" sz="quarter" idx="11"/>
          </p:nvPr>
        </p:nvSpPr>
        <p:spPr/>
        <p:txBody>
          <a:bodyPr/>
          <a:lstStyle>
            <a:lvl1pPr>
              <a:defRPr>
                <a:solidFill>
                  <a:schemeClr val="tx2"/>
                </a:solidFill>
                <a:latin typeface="Roboto slab" pitchFamily="2" charset="0"/>
                <a:ea typeface="Roboto slab" pitchFamily="2" charset="0"/>
                <a:cs typeface="Roboto slab" pitchFamily="2" charset="0"/>
              </a:defRPr>
            </a:lvl1pPr>
          </a:lstStyle>
          <a:p>
            <a:endParaRPr lang="en-US"/>
          </a:p>
        </p:txBody>
      </p:sp>
      <p:sp>
        <p:nvSpPr>
          <p:cNvPr id="5" name="Slide Number Placeholder 4">
            <a:extLst>
              <a:ext uri="{FF2B5EF4-FFF2-40B4-BE49-F238E27FC236}">
                <a16:creationId xmlns:a16="http://schemas.microsoft.com/office/drawing/2014/main" id="{10069041-6520-4462-4B99-3CF52AA9A0DB}"/>
              </a:ext>
            </a:extLst>
          </p:cNvPr>
          <p:cNvSpPr>
            <a:spLocks noGrp="1"/>
          </p:cNvSpPr>
          <p:nvPr>
            <p:ph type="sldNum" sz="quarter" idx="12"/>
          </p:nvPr>
        </p:nvSpPr>
        <p:spPr/>
        <p:txBody>
          <a:bodyPr/>
          <a:lstStyle>
            <a:lvl1pPr>
              <a:defRPr>
                <a:solidFill>
                  <a:schemeClr val="tx2"/>
                </a:solidFill>
                <a:latin typeface="Roboto slab" pitchFamily="2" charset="0"/>
                <a:ea typeface="Roboto slab" pitchFamily="2" charset="0"/>
                <a:cs typeface="Roboto slab" pitchFamily="2" charset="0"/>
              </a:defRPr>
            </a:lvl1pPr>
          </a:lstStyle>
          <a:p>
            <a:fld id="{49BAF8F7-ABEA-4D53-8F5F-48798E9697AD}" type="slidenum">
              <a:rPr lang="en-US" smtClean="0"/>
              <a:pPr/>
              <a:t>‹#›</a:t>
            </a:fld>
            <a:endParaRPr lang="en-US"/>
          </a:p>
        </p:txBody>
      </p:sp>
      <p:sp>
        <p:nvSpPr>
          <p:cNvPr id="7" name="Rectangle 6">
            <a:extLst>
              <a:ext uri="{FF2B5EF4-FFF2-40B4-BE49-F238E27FC236}">
                <a16:creationId xmlns:a16="http://schemas.microsoft.com/office/drawing/2014/main" id="{9943A000-7B2C-6516-4F02-CD625B1CAFC2}"/>
              </a:ext>
            </a:extLst>
          </p:cNvPr>
          <p:cNvSpPr/>
          <p:nvPr userDrawn="1"/>
        </p:nvSpPr>
        <p:spPr>
          <a:xfrm>
            <a:off x="0" y="-1"/>
            <a:ext cx="12192000" cy="1097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7D762D0-4E5B-3829-C862-A6CA079FCACA}"/>
              </a:ext>
            </a:extLst>
          </p:cNvPr>
          <p:cNvSpPr>
            <a:spLocks noGrp="1"/>
          </p:cNvSpPr>
          <p:nvPr>
            <p:ph type="title"/>
          </p:nvPr>
        </p:nvSpPr>
        <p:spPr>
          <a:xfrm>
            <a:off x="838200" y="178752"/>
            <a:ext cx="10515600" cy="753122"/>
          </a:xfrm>
        </p:spPr>
        <p:txBody>
          <a:bodyPr/>
          <a:lstStyle>
            <a:lvl1pPr>
              <a:defRPr>
                <a:solidFill>
                  <a:srgbClr val="FFFFFF"/>
                </a:solidFill>
                <a:latin typeface="Roboto slab" pitchFamily="2" charset="0"/>
                <a:ea typeface="Roboto slab" pitchFamily="2" charset="0"/>
                <a:cs typeface="Roboto slab" pitchFamily="2" charset="0"/>
              </a:defRPr>
            </a:lvl1pPr>
          </a:lstStyle>
          <a:p>
            <a:r>
              <a:rPr lang="en-US" dirty="0"/>
              <a:t>Click to edit Master title style</a:t>
            </a:r>
          </a:p>
        </p:txBody>
      </p:sp>
    </p:spTree>
    <p:extLst>
      <p:ext uri="{BB962C8B-B14F-4D97-AF65-F5344CB8AC3E}">
        <p14:creationId xmlns:p14="http://schemas.microsoft.com/office/powerpoint/2010/main" val="318462343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14533-0DD6-27D2-CBA7-C7B316544429}"/>
              </a:ext>
            </a:extLst>
          </p:cNvPr>
          <p:cNvSpPr>
            <a:spLocks noGrp="1"/>
          </p:cNvSpPr>
          <p:nvPr>
            <p:ph type="dt" sz="half" idx="10"/>
          </p:nvPr>
        </p:nvSpPr>
        <p:spPr/>
        <p:txBody>
          <a:bodyPr/>
          <a:lstStyle/>
          <a:p>
            <a:r>
              <a:rPr lang="en-US" dirty="0"/>
              <a:t>June 5, 2025</a:t>
            </a:r>
          </a:p>
        </p:txBody>
      </p:sp>
      <p:sp>
        <p:nvSpPr>
          <p:cNvPr id="3" name="Footer Placeholder 2">
            <a:extLst>
              <a:ext uri="{FF2B5EF4-FFF2-40B4-BE49-F238E27FC236}">
                <a16:creationId xmlns:a16="http://schemas.microsoft.com/office/drawing/2014/main" id="{0C71F459-8EBF-63B5-D912-DB8E623FE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490D37-CC3B-0FD1-1141-12149F7237D2}"/>
              </a:ext>
            </a:extLst>
          </p:cNvPr>
          <p:cNvSpPr>
            <a:spLocks noGrp="1"/>
          </p:cNvSpPr>
          <p:nvPr>
            <p:ph type="sldNum" sz="quarter" idx="12"/>
          </p:nvPr>
        </p:nvSpPr>
        <p:spPr/>
        <p:txBody>
          <a:bodyPr/>
          <a:lstStyle/>
          <a:p>
            <a:fld id="{49BAF8F7-ABEA-4D53-8F5F-48798E9697AD}" type="slidenum">
              <a:rPr lang="en-US" smtClean="0"/>
              <a:t>‹#›</a:t>
            </a:fld>
            <a:endParaRPr lang="en-US"/>
          </a:p>
        </p:txBody>
      </p:sp>
    </p:spTree>
    <p:extLst>
      <p:ext uri="{BB962C8B-B14F-4D97-AF65-F5344CB8AC3E}">
        <p14:creationId xmlns:p14="http://schemas.microsoft.com/office/powerpoint/2010/main" val="304825910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4"/>
        <p:cNvGrpSpPr/>
        <p:nvPr/>
      </p:nvGrpSpPr>
      <p:grpSpPr>
        <a:xfrm>
          <a:off x="0" y="0"/>
          <a:ext cx="0" cy="0"/>
          <a:chOff x="0" y="0"/>
          <a:chExt cx="0" cy="0"/>
        </a:xfrm>
      </p:grpSpPr>
      <p:sp>
        <p:nvSpPr>
          <p:cNvPr id="15" name="Google Shape;15;p16"/>
          <p:cNvSpPr txBox="1">
            <a:spLocks noGrp="1"/>
          </p:cNvSpPr>
          <p:nvPr>
            <p:ph type="body" idx="1"/>
          </p:nvPr>
        </p:nvSpPr>
        <p:spPr>
          <a:xfrm>
            <a:off x="418641" y="2311843"/>
            <a:ext cx="10935159" cy="379688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Clr>
                <a:schemeClr val="accent1"/>
              </a:buClr>
              <a:buSzPts val="2640"/>
              <a:buChar char="•"/>
              <a:defRPr/>
            </a:lvl1pPr>
            <a:lvl2pPr marL="914400" lvl="1" indent="-382269" algn="l">
              <a:lnSpc>
                <a:spcPct val="120000"/>
              </a:lnSpc>
              <a:spcBef>
                <a:spcPts val="500"/>
              </a:spcBef>
              <a:spcAft>
                <a:spcPts val="0"/>
              </a:spcAft>
              <a:buClr>
                <a:schemeClr val="accent1"/>
              </a:buClr>
              <a:buSzPts val="2420"/>
              <a:buChar char="•"/>
              <a:defRPr/>
            </a:lvl2pPr>
            <a:lvl3pPr marL="1371600" lvl="2" indent="-368300" algn="l">
              <a:lnSpc>
                <a:spcPct val="120000"/>
              </a:lnSpc>
              <a:spcBef>
                <a:spcPts val="500"/>
              </a:spcBef>
              <a:spcAft>
                <a:spcPts val="0"/>
              </a:spcAft>
              <a:buClr>
                <a:schemeClr val="accent1"/>
              </a:buClr>
              <a:buSzPts val="2200"/>
              <a:buChar char="•"/>
              <a:defRPr/>
            </a:lvl3pPr>
            <a:lvl4pPr marL="1828800" lvl="3" indent="-354330" algn="l">
              <a:lnSpc>
                <a:spcPct val="120000"/>
              </a:lnSpc>
              <a:spcBef>
                <a:spcPts val="500"/>
              </a:spcBef>
              <a:spcAft>
                <a:spcPts val="0"/>
              </a:spcAft>
              <a:buClr>
                <a:schemeClr val="accent1"/>
              </a:buClr>
              <a:buSzPts val="1980"/>
              <a:buChar char="•"/>
              <a:defRPr/>
            </a:lvl4pPr>
            <a:lvl5pPr marL="2286000" lvl="4" indent="-340360" algn="l">
              <a:lnSpc>
                <a:spcPct val="120000"/>
              </a:lnSpc>
              <a:spcBef>
                <a:spcPts val="500"/>
              </a:spcBef>
              <a:spcAft>
                <a:spcPts val="0"/>
              </a:spcAft>
              <a:buClr>
                <a:schemeClr val="accent1"/>
              </a:buClr>
              <a:buSzPts val="17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16"/>
          <p:cNvSpPr txBox="1">
            <a:spLocks noGrp="1"/>
          </p:cNvSpPr>
          <p:nvPr>
            <p:ph type="title"/>
          </p:nvPr>
        </p:nvSpPr>
        <p:spPr>
          <a:xfrm>
            <a:off x="418641" y="296886"/>
            <a:ext cx="10935159" cy="966369"/>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p:nvPr/>
        </p:nvSpPr>
        <p:spPr>
          <a:xfrm>
            <a:off x="418641" y="1298407"/>
            <a:ext cx="10935159" cy="99351"/>
          </a:xfrm>
          <a:prstGeom prst="rect">
            <a:avLst/>
          </a:prstGeom>
          <a:gradFill>
            <a:gsLst>
              <a:gs pos="0">
                <a:schemeClr val="accent1"/>
              </a:gs>
              <a:gs pos="100000">
                <a:schemeClr val="accent2"/>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16"/>
          <p:cNvSpPr txBox="1">
            <a:spLocks noGrp="1"/>
          </p:cNvSpPr>
          <p:nvPr>
            <p:ph type="body" idx="2"/>
          </p:nvPr>
        </p:nvSpPr>
        <p:spPr>
          <a:xfrm>
            <a:off x="419100" y="1698648"/>
            <a:ext cx="5874124" cy="4191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6250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85BC625-4ABE-383A-161C-5A4F5B533D63}"/>
              </a:ext>
            </a:extLst>
          </p:cNvPr>
          <p:cNvSpPr>
            <a:spLocks noGrp="1"/>
          </p:cNvSpPr>
          <p:nvPr>
            <p:ph type="dt" sz="half" idx="10"/>
          </p:nvPr>
        </p:nvSpPr>
        <p:spPr/>
        <p:txBody>
          <a:bodyPr/>
          <a:lstStyle>
            <a:lvl1pPr>
              <a:defRPr/>
            </a:lvl1pPr>
          </a:lstStyle>
          <a:p>
            <a:pPr>
              <a:defRPr/>
            </a:pPr>
            <a:fld id="{BED10EED-8D28-274D-845F-B400925445A1}" type="datetimeFigureOut">
              <a:rPr lang="en-US"/>
              <a:pPr>
                <a:defRPr/>
              </a:pPr>
              <a:t>3/24/26</a:t>
            </a:fld>
            <a:endParaRPr lang="en-US"/>
          </a:p>
        </p:txBody>
      </p:sp>
      <p:sp>
        <p:nvSpPr>
          <p:cNvPr id="6" name="Footer Placeholder 4">
            <a:extLst>
              <a:ext uri="{FF2B5EF4-FFF2-40B4-BE49-F238E27FC236}">
                <a16:creationId xmlns:a16="http://schemas.microsoft.com/office/drawing/2014/main" id="{06B49C93-F8B0-2EB7-B062-8F9947CFAA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13DB043-FC91-2016-B847-C5B39EAC8197}"/>
              </a:ext>
            </a:extLst>
          </p:cNvPr>
          <p:cNvSpPr>
            <a:spLocks noGrp="1"/>
          </p:cNvSpPr>
          <p:nvPr>
            <p:ph type="sldNum" sz="quarter" idx="12"/>
          </p:nvPr>
        </p:nvSpPr>
        <p:spPr/>
        <p:txBody>
          <a:bodyPr/>
          <a:lstStyle>
            <a:lvl1pPr>
              <a:defRPr/>
            </a:lvl1pPr>
          </a:lstStyle>
          <a:p>
            <a:fld id="{672436C0-C01A-6242-89E2-439CFF57CABE}" type="slidenum">
              <a:rPr lang="en-US" altLang="en-TZ"/>
              <a:pPr/>
              <a:t>‹#›</a:t>
            </a:fld>
            <a:endParaRPr lang="en-US" altLang="en-TZ"/>
          </a:p>
        </p:txBody>
      </p:sp>
    </p:spTree>
    <p:extLst>
      <p:ext uri="{BB962C8B-B14F-4D97-AF65-F5344CB8AC3E}">
        <p14:creationId xmlns:p14="http://schemas.microsoft.com/office/powerpoint/2010/main" val="20413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8BDC5-B057-E1CB-353B-5A354DAAA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71C1847-B7A2-09C4-FD73-B023B1005B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6B94-B387-5148-B04F-8659E8FD2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FFFFFF"/>
                </a:solidFill>
                <a:latin typeface="Roboto slab" pitchFamily="2" charset="0"/>
                <a:ea typeface="Roboto slab" pitchFamily="2" charset="0"/>
                <a:cs typeface="Roboto slab" pitchFamily="2" charset="0"/>
              </a:defRPr>
            </a:lvl1pPr>
          </a:lstStyle>
          <a:p>
            <a:r>
              <a:rPr lang="en-US" dirty="0"/>
              <a:t>June 5, 2025</a:t>
            </a:r>
          </a:p>
        </p:txBody>
      </p:sp>
      <p:sp>
        <p:nvSpPr>
          <p:cNvPr id="5" name="Footer Placeholder 4">
            <a:extLst>
              <a:ext uri="{FF2B5EF4-FFF2-40B4-BE49-F238E27FC236}">
                <a16:creationId xmlns:a16="http://schemas.microsoft.com/office/drawing/2014/main" id="{5608BE3B-5881-6C54-F6AD-B9742E9B84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FFFFFF"/>
                </a:solidFill>
                <a:latin typeface="Roboto slab" pitchFamily="2" charset="0"/>
                <a:ea typeface="Roboto slab" pitchFamily="2" charset="0"/>
                <a:cs typeface="Roboto slab" pitchFamily="2" charset="0"/>
              </a:defRPr>
            </a:lvl1pPr>
          </a:lstStyle>
          <a:p>
            <a:endParaRPr lang="en-US"/>
          </a:p>
        </p:txBody>
      </p:sp>
      <p:sp>
        <p:nvSpPr>
          <p:cNvPr id="6" name="Slide Number Placeholder 5">
            <a:extLst>
              <a:ext uri="{FF2B5EF4-FFF2-40B4-BE49-F238E27FC236}">
                <a16:creationId xmlns:a16="http://schemas.microsoft.com/office/drawing/2014/main" id="{2392030F-5AAF-6BC1-1EA5-477D34E71C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FFFFFF"/>
                </a:solidFill>
                <a:latin typeface="Roboto slab" pitchFamily="2" charset="0"/>
                <a:ea typeface="Roboto slab" pitchFamily="2" charset="0"/>
                <a:cs typeface="Roboto slab" pitchFamily="2" charset="0"/>
              </a:defRPr>
            </a:lvl1pPr>
          </a:lstStyle>
          <a:p>
            <a:fld id="{49BAF8F7-ABEA-4D53-8F5F-48798E9697AD}" type="slidenum">
              <a:rPr lang="en-US" smtClean="0"/>
              <a:pPr/>
              <a:t>‹#›</a:t>
            </a:fld>
            <a:endParaRPr lang="en-US"/>
          </a:p>
        </p:txBody>
      </p:sp>
    </p:spTree>
    <p:extLst>
      <p:ext uri="{BB962C8B-B14F-4D97-AF65-F5344CB8AC3E}">
        <p14:creationId xmlns:p14="http://schemas.microsoft.com/office/powerpoint/2010/main" val="4037266236"/>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709" r:id="rId10"/>
  </p:sldLayoutIdLst>
  <p:txStyles>
    <p:titleStyle>
      <a:lvl1pPr algn="l" defTabSz="914400" rtl="0" eaLnBrk="1" latinLnBrk="0" hangingPunct="1">
        <a:lnSpc>
          <a:spcPct val="90000"/>
        </a:lnSpc>
        <a:spcBef>
          <a:spcPct val="0"/>
        </a:spcBef>
        <a:buNone/>
        <a:defRPr sz="4400" kern="1200">
          <a:solidFill>
            <a:srgbClr val="FFFFFF"/>
          </a:solidFill>
          <a:latin typeface="Roboto slab" pitchFamily="2" charset="0"/>
          <a:ea typeface="Roboto slab" pitchFamily="2" charset="0"/>
          <a:cs typeface="Roboto slab"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36431-CCF8-C2E3-C6C1-476F1426C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TZ"/>
          </a:p>
        </p:txBody>
      </p:sp>
      <p:sp>
        <p:nvSpPr>
          <p:cNvPr id="3" name="Text Placeholder 2">
            <a:extLst>
              <a:ext uri="{FF2B5EF4-FFF2-40B4-BE49-F238E27FC236}">
                <a16:creationId xmlns:a16="http://schemas.microsoft.com/office/drawing/2014/main" id="{A568206C-CEAB-B344-FD72-D097F7B5AA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82FC0E71-2E1C-A066-5F83-DA72878A3D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E3B818-0C6B-A341-826C-EB5B87944FB0}" type="datetimeFigureOut">
              <a:rPr lang="en-TZ" smtClean="0"/>
              <a:t>3/24/26</a:t>
            </a:fld>
            <a:endParaRPr lang="en-TZ"/>
          </a:p>
        </p:txBody>
      </p:sp>
      <p:sp>
        <p:nvSpPr>
          <p:cNvPr id="5" name="Footer Placeholder 4">
            <a:extLst>
              <a:ext uri="{FF2B5EF4-FFF2-40B4-BE49-F238E27FC236}">
                <a16:creationId xmlns:a16="http://schemas.microsoft.com/office/drawing/2014/main" id="{E4292C69-E122-BF1D-BFA2-67D766F39E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TZ"/>
          </a:p>
        </p:txBody>
      </p:sp>
      <p:sp>
        <p:nvSpPr>
          <p:cNvPr id="6" name="Slide Number Placeholder 5">
            <a:extLst>
              <a:ext uri="{FF2B5EF4-FFF2-40B4-BE49-F238E27FC236}">
                <a16:creationId xmlns:a16="http://schemas.microsoft.com/office/drawing/2014/main" id="{1A8D5CA3-B48C-A4F4-E2FF-7EF71E9A4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F4CED7-8DA2-E342-954E-15FAF25E9AAA}" type="slidenum">
              <a:rPr lang="en-TZ" smtClean="0"/>
              <a:t>‹#›</a:t>
            </a:fld>
            <a:endParaRPr lang="en-TZ"/>
          </a:p>
        </p:txBody>
      </p:sp>
    </p:spTree>
    <p:extLst>
      <p:ext uri="{BB962C8B-B14F-4D97-AF65-F5344CB8AC3E}">
        <p14:creationId xmlns:p14="http://schemas.microsoft.com/office/powerpoint/2010/main" val="39514248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hyperlink" Target="https://svgsilh.com/tag/pregnancy-2.html" TargetMode="External"/><Relationship Id="rId4"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800E7F2-BF13-84FB-FE44-36B2BD9D0631}"/>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5600" kern="1200" dirty="0">
                <a:solidFill>
                  <a:schemeClr val="tx1"/>
                </a:solidFill>
                <a:latin typeface="+mj-lt"/>
                <a:ea typeface="+mj-ea"/>
                <a:cs typeface="+mj-cs"/>
              </a:rPr>
              <a:t>Kigoma MRH Program Overview</a:t>
            </a:r>
          </a:p>
        </p:txBody>
      </p:sp>
      <p:sp>
        <p:nvSpPr>
          <p:cNvPr id="5" name="Text Placeholder 4">
            <a:extLst>
              <a:ext uri="{FF2B5EF4-FFF2-40B4-BE49-F238E27FC236}">
                <a16:creationId xmlns:a16="http://schemas.microsoft.com/office/drawing/2014/main" id="{68B89029-B909-43BC-500E-476D2B362D03}"/>
              </a:ext>
            </a:extLst>
          </p:cNvPr>
          <p:cNvSpPr>
            <a:spLocks noGrp="1"/>
          </p:cNvSpPr>
          <p:nvPr>
            <p:ph type="body" idx="1"/>
          </p:nvPr>
        </p:nvSpPr>
        <p:spPr>
          <a:xfrm>
            <a:off x="970908" y="3700594"/>
            <a:ext cx="5425781" cy="1655762"/>
          </a:xfrm>
        </p:spPr>
        <p:txBody>
          <a:bodyPr vert="horz" lIns="91440" tIns="45720" rIns="91440" bIns="45720" rtlCol="0">
            <a:normAutofit/>
          </a:bodyPr>
          <a:lstStyle/>
          <a:p>
            <a:endParaRPr lang="en-US" sz="2000" kern="1200" dirty="0">
              <a:solidFill>
                <a:schemeClr val="bg2"/>
              </a:solidFill>
              <a:latin typeface="+mn-lt"/>
              <a:ea typeface="+mn-ea"/>
              <a:cs typeface="+mn-cs"/>
            </a:endParaRPr>
          </a:p>
          <a:p>
            <a:r>
              <a:rPr lang="en-US" sz="2000" kern="1200" dirty="0">
                <a:solidFill>
                  <a:schemeClr val="tx1"/>
                </a:solidFill>
                <a:latin typeface="+mn-lt"/>
                <a:ea typeface="+mn-ea"/>
                <a:cs typeface="+mn-cs"/>
              </a:rPr>
              <a:t>SUNDAY A. DOMINICO; </a:t>
            </a:r>
            <a:r>
              <a:rPr lang="en-US" sz="2000" i="1" kern="1200" dirty="0">
                <a:solidFill>
                  <a:schemeClr val="tx1"/>
                </a:solidFill>
                <a:latin typeface="+mn-lt"/>
                <a:ea typeface="+mn-ea"/>
                <a:cs typeface="+mn-cs"/>
              </a:rPr>
              <a:t>M, MMED, FOG</a:t>
            </a:r>
          </a:p>
          <a:p>
            <a:r>
              <a:rPr lang="en-US" sz="2000" kern="1200" dirty="0">
                <a:solidFill>
                  <a:schemeClr val="tx1"/>
                </a:solidFill>
                <a:latin typeface="+mn-lt"/>
                <a:ea typeface="+mn-ea"/>
                <a:cs typeface="+mn-cs"/>
              </a:rPr>
              <a:t>DIRECTOR OF PROGRAMS (THAMINI UHAI)  </a:t>
            </a:r>
          </a:p>
          <a:p>
            <a:r>
              <a:rPr lang="en-US" sz="2000" kern="1200" dirty="0">
                <a:solidFill>
                  <a:schemeClr val="tx1"/>
                </a:solidFill>
                <a:latin typeface="+mn-lt"/>
                <a:ea typeface="+mn-ea"/>
                <a:cs typeface="+mn-cs"/>
              </a:rPr>
              <a:t>PRESIDENT (AGOTA)</a:t>
            </a:r>
          </a:p>
        </p:txBody>
      </p:sp>
      <p:sp>
        <p:nvSpPr>
          <p:cNvPr id="63" name="Freeform: Shape 62">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Oval 64">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Block Arc 66">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Freeform: Shape 68">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71" name="Straight Connector 70">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75" name="Arc 74">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Freeform: Shape 76">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519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55075E3-F7D2-D3BD-28BF-37084B0B0FF6}"/>
              </a:ext>
            </a:extLst>
          </p:cNvPr>
          <p:cNvSpPr>
            <a:spLocks noGrp="1"/>
          </p:cNvSpPr>
          <p:nvPr>
            <p:ph sz="half" idx="2"/>
          </p:nvPr>
        </p:nvSpPr>
        <p:spPr>
          <a:xfrm>
            <a:off x="3630260" y="1253331"/>
            <a:ext cx="4486093" cy="4351338"/>
          </a:xfrm>
        </p:spPr>
        <p:txBody>
          <a:bodyPr>
            <a:normAutofit fontScale="62500" lnSpcReduction="20000"/>
          </a:bodyPr>
          <a:lstStyle/>
          <a:p>
            <a:pPr lvl="0"/>
            <a:r>
              <a:rPr lang="en-GB" dirty="0">
                <a:solidFill>
                  <a:schemeClr val="tx2">
                    <a:lumMod val="50000"/>
                  </a:schemeClr>
                </a:solidFill>
                <a:latin typeface="Gill Sans MT" panose="020B0502020104020203" pitchFamily="34" charset="77"/>
              </a:rPr>
              <a:t>Skills-based trainings  </a:t>
            </a:r>
            <a:endParaRPr lang="en-US" dirty="0">
              <a:solidFill>
                <a:schemeClr val="tx2">
                  <a:lumMod val="50000"/>
                </a:schemeClr>
              </a:solidFill>
              <a:latin typeface="Gill Sans MT" panose="020B0502020104020203" pitchFamily="34" charset="77"/>
            </a:endParaRPr>
          </a:p>
          <a:p>
            <a:pPr lvl="0"/>
            <a:r>
              <a:rPr lang="en-GB" dirty="0">
                <a:solidFill>
                  <a:schemeClr val="tx2">
                    <a:lumMod val="50000"/>
                  </a:schemeClr>
                </a:solidFill>
                <a:latin typeface="Gill Sans MT" panose="020B0502020104020203" pitchFamily="34" charset="77"/>
              </a:rPr>
              <a:t>Targeted in-person CMEs and eLearning</a:t>
            </a:r>
            <a:endParaRPr lang="en-US" dirty="0">
              <a:solidFill>
                <a:schemeClr val="tx2">
                  <a:lumMod val="50000"/>
                </a:schemeClr>
              </a:solidFill>
              <a:latin typeface="Gill Sans MT" panose="020B0502020104020203" pitchFamily="34" charset="77"/>
            </a:endParaRPr>
          </a:p>
          <a:p>
            <a:pPr lvl="0"/>
            <a:r>
              <a:rPr lang="en-GB" dirty="0">
                <a:solidFill>
                  <a:schemeClr val="tx2">
                    <a:lumMod val="50000"/>
                  </a:schemeClr>
                </a:solidFill>
                <a:latin typeface="Gill Sans MT" panose="020B0502020104020203" pitchFamily="34" charset="77"/>
              </a:rPr>
              <a:t>24/7 Emergency call tele support</a:t>
            </a:r>
            <a:endParaRPr lang="en-US" dirty="0">
              <a:solidFill>
                <a:schemeClr val="tx2">
                  <a:lumMod val="50000"/>
                </a:schemeClr>
              </a:solidFill>
              <a:latin typeface="Gill Sans MT" panose="020B0502020104020203" pitchFamily="34" charset="77"/>
            </a:endParaRPr>
          </a:p>
          <a:p>
            <a:pPr lvl="0"/>
            <a:r>
              <a:rPr lang="en-GB" dirty="0">
                <a:solidFill>
                  <a:schemeClr val="tx2">
                    <a:lumMod val="50000"/>
                  </a:schemeClr>
                </a:solidFill>
                <a:latin typeface="Gill Sans MT" panose="020B0502020104020203" pitchFamily="34" charset="77"/>
              </a:rPr>
              <a:t>Train to plan, budget, and manage resources and services</a:t>
            </a:r>
            <a:endParaRPr lang="en-US" dirty="0">
              <a:solidFill>
                <a:schemeClr val="tx2">
                  <a:lumMod val="50000"/>
                </a:schemeClr>
              </a:solidFill>
              <a:latin typeface="Gill Sans MT" panose="020B0502020104020203" pitchFamily="34" charset="77"/>
            </a:endParaRPr>
          </a:p>
          <a:p>
            <a:r>
              <a:rPr lang="en-GB" dirty="0">
                <a:solidFill>
                  <a:schemeClr val="tx2">
                    <a:lumMod val="50000"/>
                  </a:schemeClr>
                </a:solidFill>
                <a:latin typeface="Gill Sans MT" panose="020B0502020104020203" pitchFamily="34" charset="77"/>
              </a:rPr>
              <a:t>Weekly teleconferences and case reviews</a:t>
            </a:r>
          </a:p>
          <a:p>
            <a:r>
              <a:rPr lang="en-GB" dirty="0">
                <a:solidFill>
                  <a:schemeClr val="tx2">
                    <a:lumMod val="50000"/>
                  </a:schemeClr>
                </a:solidFill>
                <a:latin typeface="Gill Sans MT" panose="020B0502020104020203" pitchFamily="34" charset="77"/>
              </a:rPr>
              <a:t>Routine clinical audits and death reviews</a:t>
            </a:r>
            <a:endParaRPr lang="en-US" dirty="0">
              <a:solidFill>
                <a:schemeClr val="tx2">
                  <a:lumMod val="50000"/>
                </a:schemeClr>
              </a:solidFill>
              <a:latin typeface="Gill Sans MT" panose="020B0502020104020203" pitchFamily="34" charset="77"/>
            </a:endParaRPr>
          </a:p>
          <a:p>
            <a:r>
              <a:rPr lang="en-GB" dirty="0">
                <a:solidFill>
                  <a:schemeClr val="tx2">
                    <a:lumMod val="50000"/>
                  </a:schemeClr>
                </a:solidFill>
                <a:latin typeface="Gill Sans MT" panose="020B0502020104020203" pitchFamily="34" charset="77"/>
              </a:rPr>
              <a:t>Create/adapt and distribute job aids</a:t>
            </a:r>
            <a:endParaRPr lang="en-US" dirty="0">
              <a:solidFill>
                <a:schemeClr val="tx2">
                  <a:lumMod val="50000"/>
                </a:schemeClr>
              </a:solidFill>
              <a:latin typeface="Gill Sans MT" panose="020B0502020104020203" pitchFamily="34" charset="77"/>
            </a:endParaRPr>
          </a:p>
          <a:p>
            <a:r>
              <a:rPr lang="en-GB" dirty="0">
                <a:solidFill>
                  <a:schemeClr val="tx2">
                    <a:lumMod val="50000"/>
                  </a:schemeClr>
                </a:solidFill>
                <a:latin typeface="Gill Sans MT" panose="020B0502020104020203" pitchFamily="34" charset="77"/>
              </a:rPr>
              <a:t>Introduce new evidence-based clinical interventions</a:t>
            </a:r>
            <a:endParaRPr lang="en-US" dirty="0">
              <a:solidFill>
                <a:schemeClr val="tx2">
                  <a:lumMod val="50000"/>
                </a:schemeClr>
              </a:solidFill>
              <a:latin typeface="Gill Sans MT" panose="020B0502020104020203" pitchFamily="34" charset="77"/>
            </a:endParaRPr>
          </a:p>
          <a:p>
            <a:r>
              <a:rPr lang="en-GB" dirty="0">
                <a:solidFill>
                  <a:schemeClr val="tx2">
                    <a:lumMod val="50000"/>
                  </a:schemeClr>
                </a:solidFill>
                <a:latin typeface="Gill Sans MT" panose="020B0502020104020203" pitchFamily="34" charset="77"/>
              </a:rPr>
              <a:t>Recruit staff in extreme needs</a:t>
            </a:r>
            <a:endParaRPr lang="en-US" dirty="0">
              <a:solidFill>
                <a:schemeClr val="tx2">
                  <a:lumMod val="50000"/>
                </a:schemeClr>
              </a:solidFill>
              <a:latin typeface="Gill Sans MT" panose="020B0502020104020203" pitchFamily="34" charset="77"/>
            </a:endParaRPr>
          </a:p>
          <a:p>
            <a:r>
              <a:rPr lang="en-GB" dirty="0">
                <a:solidFill>
                  <a:schemeClr val="tx2">
                    <a:lumMod val="50000"/>
                  </a:schemeClr>
                </a:solidFill>
                <a:latin typeface="Gill Sans MT" panose="020B0502020104020203" pitchFamily="34" charset="77"/>
              </a:rPr>
              <a:t>Support life-saving commodities, including blood</a:t>
            </a:r>
            <a:endParaRPr lang="en-US" dirty="0">
              <a:solidFill>
                <a:schemeClr val="tx2">
                  <a:lumMod val="50000"/>
                </a:schemeClr>
              </a:solidFill>
              <a:latin typeface="Gill Sans MT" panose="020B0502020104020203" pitchFamily="34" charset="77"/>
            </a:endParaRPr>
          </a:p>
          <a:p>
            <a:pPr marL="0" lvl="0" indent="0">
              <a:buNone/>
            </a:pPr>
            <a:endParaRPr lang="en-US" dirty="0"/>
          </a:p>
          <a:p>
            <a:pPr marL="0" indent="0">
              <a:buNone/>
            </a:pPr>
            <a:endParaRPr lang="en-TZ" dirty="0"/>
          </a:p>
        </p:txBody>
      </p:sp>
      <p:sp>
        <p:nvSpPr>
          <p:cNvPr id="2" name="Title 1">
            <a:extLst>
              <a:ext uri="{FF2B5EF4-FFF2-40B4-BE49-F238E27FC236}">
                <a16:creationId xmlns:a16="http://schemas.microsoft.com/office/drawing/2014/main" id="{83BA672A-1ED3-9FDD-2CEA-A9D4F8A807F6}"/>
              </a:ext>
            </a:extLst>
          </p:cNvPr>
          <p:cNvSpPr>
            <a:spLocks noGrp="1"/>
          </p:cNvSpPr>
          <p:nvPr>
            <p:ph type="title"/>
          </p:nvPr>
        </p:nvSpPr>
        <p:spPr>
          <a:xfrm>
            <a:off x="762000" y="183749"/>
            <a:ext cx="10515600" cy="753122"/>
          </a:xfrm>
        </p:spPr>
        <p:txBody>
          <a:bodyPr anchor="ctr">
            <a:normAutofit/>
          </a:bodyPr>
          <a:lstStyle/>
          <a:p>
            <a:r>
              <a:rPr lang="en-GB"/>
              <a:t> Sustaining good-quality EmONC </a:t>
            </a:r>
            <a:endParaRPr lang="en-TZ"/>
          </a:p>
        </p:txBody>
      </p:sp>
      <p:pic>
        <p:nvPicPr>
          <p:cNvPr id="6" name="Content Placeholder 6" descr="20160616_123136.jpg">
            <a:extLst>
              <a:ext uri="{FF2B5EF4-FFF2-40B4-BE49-F238E27FC236}">
                <a16:creationId xmlns:a16="http://schemas.microsoft.com/office/drawing/2014/main" id="{01B93CDD-250F-1353-8F9A-9F5B433811C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487200" y="1108773"/>
            <a:ext cx="2790400" cy="4351338"/>
          </a:xfrm>
        </p:spPr>
      </p:pic>
      <p:pic>
        <p:nvPicPr>
          <p:cNvPr id="9" name="Picture 2" descr="C:\Users\Sunday Dominico\Desktop\MISCELLINOUS DOCS\PICS\IMG_4882.JPG">
            <a:extLst>
              <a:ext uri="{FF2B5EF4-FFF2-40B4-BE49-F238E27FC236}">
                <a16:creationId xmlns:a16="http://schemas.microsoft.com/office/drawing/2014/main" id="{99E3ABB0-9EC8-4114-5C65-8813E4A501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428"/>
          <a:stretch/>
        </p:blipFill>
        <p:spPr>
          <a:xfrm>
            <a:off x="161364" y="1108774"/>
            <a:ext cx="3468895" cy="4351337"/>
          </a:xfrm>
          <a:prstGeom prst="rect">
            <a:avLst/>
          </a:prstGeom>
        </p:spPr>
      </p:pic>
    </p:spTree>
    <p:extLst>
      <p:ext uri="{BB962C8B-B14F-4D97-AF65-F5344CB8AC3E}">
        <p14:creationId xmlns:p14="http://schemas.microsoft.com/office/powerpoint/2010/main" val="2064973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2A31-B4D2-D35F-CA99-899C756F4249}"/>
              </a:ext>
            </a:extLst>
          </p:cNvPr>
          <p:cNvSpPr>
            <a:spLocks noGrp="1"/>
          </p:cNvSpPr>
          <p:nvPr>
            <p:ph type="title"/>
          </p:nvPr>
        </p:nvSpPr>
        <p:spPr>
          <a:xfrm>
            <a:off x="838200" y="178752"/>
            <a:ext cx="10515600" cy="753122"/>
          </a:xfrm>
        </p:spPr>
        <p:txBody>
          <a:bodyPr anchor="ctr">
            <a:normAutofit/>
          </a:bodyPr>
          <a:lstStyle/>
          <a:p>
            <a:r>
              <a:rPr lang="en-GB" sz="4000" dirty="0"/>
              <a:t>Sustainability measures</a:t>
            </a:r>
            <a:endParaRPr lang="en-TZ" sz="2400" dirty="0"/>
          </a:p>
        </p:txBody>
      </p:sp>
      <p:sp>
        <p:nvSpPr>
          <p:cNvPr id="5" name="TextBox 4">
            <a:extLst>
              <a:ext uri="{FF2B5EF4-FFF2-40B4-BE49-F238E27FC236}">
                <a16:creationId xmlns:a16="http://schemas.microsoft.com/office/drawing/2014/main" id="{5252F6F8-AD36-65BE-1B95-7AD6C64B3624}"/>
              </a:ext>
            </a:extLst>
          </p:cNvPr>
          <p:cNvSpPr txBox="1"/>
          <p:nvPr/>
        </p:nvSpPr>
        <p:spPr>
          <a:xfrm>
            <a:off x="7588155" y="150125"/>
            <a:ext cx="16513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dirty="0">
              <a:ln>
                <a:noFill/>
              </a:ln>
              <a:solidFill>
                <a:srgbClr val="43396B"/>
              </a:solidFill>
              <a:effectLst/>
              <a:uLnTx/>
              <a:uFillTx/>
              <a:latin typeface="Aptos" panose="02110004020202020204"/>
              <a:ea typeface="+mn-ea"/>
              <a:cs typeface="+mn-cs"/>
            </a:endParaRPr>
          </a:p>
        </p:txBody>
      </p:sp>
      <p:graphicFrame>
        <p:nvGraphicFramePr>
          <p:cNvPr id="8" name="Content Placeholder 2">
            <a:extLst>
              <a:ext uri="{FF2B5EF4-FFF2-40B4-BE49-F238E27FC236}">
                <a16:creationId xmlns:a16="http://schemas.microsoft.com/office/drawing/2014/main" id="{70E224E1-C0E4-C0CD-E0D0-47A84617C89A}"/>
              </a:ext>
            </a:extLst>
          </p:cNvPr>
          <p:cNvGraphicFramePr>
            <a:graphicFrameLocks noGrp="1"/>
          </p:cNvGraphicFramePr>
          <p:nvPr>
            <p:ph idx="1"/>
            <p:extLst>
              <p:ext uri="{D42A27DB-BD31-4B8C-83A1-F6EECF244321}">
                <p14:modId xmlns:p14="http://schemas.microsoft.com/office/powerpoint/2010/main" val="37781576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7F9D22FE-342A-63E2-1607-34F04EE5E6D5}"/>
              </a:ext>
            </a:extLst>
          </p:cNvPr>
          <p:cNvSpPr txBox="1">
            <a:spLocks/>
          </p:cNvSpPr>
          <p:nvPr/>
        </p:nvSpPr>
        <p:spPr bwMode="auto">
          <a:xfrm>
            <a:off x="13714705" y="914894"/>
            <a:ext cx="4852577" cy="1000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defRPr/>
            </a:pPr>
            <a:br>
              <a:rPr kumimoji="0" lang="en-GB" sz="4400" b="0" i="0" u="none" strike="noStrike" kern="1200" cap="none" spc="0" normalizeH="0" baseline="0" noProof="0" dirty="0">
                <a:ln>
                  <a:noFill/>
                </a:ln>
                <a:solidFill>
                  <a:srgbClr val="43396B"/>
                </a:solidFill>
                <a:effectLst/>
                <a:uLnTx/>
                <a:uFillTx/>
                <a:latin typeface="Aptos Display" panose="02110004020202020204"/>
                <a:ea typeface="+mj-ea"/>
                <a:cs typeface="+mj-cs"/>
              </a:rPr>
            </a:br>
            <a:endParaRPr kumimoji="0" lang="en-TZ" sz="4400" b="0" i="0" u="none" strike="noStrike" kern="1200" cap="none" spc="0" normalizeH="0" baseline="0" noProof="0">
              <a:ln>
                <a:noFill/>
              </a:ln>
              <a:solidFill>
                <a:srgbClr val="43396B"/>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1182145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5DE9-02DD-DCF5-4D0F-8B97FCFBB76A}"/>
              </a:ext>
            </a:extLst>
          </p:cNvPr>
          <p:cNvSpPr>
            <a:spLocks noGrp="1"/>
          </p:cNvSpPr>
          <p:nvPr>
            <p:ph type="title"/>
          </p:nvPr>
        </p:nvSpPr>
        <p:spPr>
          <a:xfrm>
            <a:off x="838200" y="178752"/>
            <a:ext cx="10515600" cy="753122"/>
          </a:xfrm>
        </p:spPr>
        <p:txBody>
          <a:bodyPr anchor="ctr">
            <a:normAutofit/>
          </a:bodyPr>
          <a:lstStyle/>
          <a:p>
            <a:r>
              <a:rPr lang="en-TZ" dirty="0"/>
              <a:t>Sustainability…</a:t>
            </a:r>
          </a:p>
        </p:txBody>
      </p:sp>
      <p:graphicFrame>
        <p:nvGraphicFramePr>
          <p:cNvPr id="5" name="Content Placeholder 2">
            <a:extLst>
              <a:ext uri="{FF2B5EF4-FFF2-40B4-BE49-F238E27FC236}">
                <a16:creationId xmlns:a16="http://schemas.microsoft.com/office/drawing/2014/main" id="{5B5FFB7B-8B76-75FD-E3DB-6277EDB80F5B}"/>
              </a:ext>
            </a:extLst>
          </p:cNvPr>
          <p:cNvGraphicFramePr>
            <a:graphicFrameLocks noGrp="1"/>
          </p:cNvGraphicFramePr>
          <p:nvPr>
            <p:ph idx="1"/>
            <p:extLst>
              <p:ext uri="{D42A27DB-BD31-4B8C-83A1-F6EECF244321}">
                <p14:modId xmlns:p14="http://schemas.microsoft.com/office/powerpoint/2010/main" val="4179056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497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 name="Picture 19" descr="Angled shot of pen on a graph">
            <a:extLst>
              <a:ext uri="{FF2B5EF4-FFF2-40B4-BE49-F238E27FC236}">
                <a16:creationId xmlns:a16="http://schemas.microsoft.com/office/drawing/2014/main" id="{C1BD8FF6-6D55-8FCA-CCBC-E6868DE56993}"/>
              </a:ext>
            </a:extLst>
          </p:cNvPr>
          <p:cNvPicPr>
            <a:picLocks noChangeAspect="1"/>
          </p:cNvPicPr>
          <p:nvPr/>
        </p:nvPicPr>
        <p:blipFill>
          <a:blip r:embed="rId2">
            <a:alphaModFix amt="60000"/>
          </a:blip>
          <a:srcRect t="9441" b="6289"/>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13DDE0D6-8DA8-9AEA-A89C-8E34D5FA99D5}"/>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a:solidFill>
                  <a:srgbClr val="FFFFFF"/>
                </a:solidFill>
                <a:latin typeface="+mj-lt"/>
                <a:ea typeface="+mj-ea"/>
                <a:cs typeface="+mj-cs"/>
              </a:rPr>
              <a:t>Selected results</a:t>
            </a:r>
          </a:p>
        </p:txBody>
      </p:sp>
    </p:spTree>
    <p:extLst>
      <p:ext uri="{BB962C8B-B14F-4D97-AF65-F5344CB8AC3E}">
        <p14:creationId xmlns:p14="http://schemas.microsoft.com/office/powerpoint/2010/main" val="1310758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241E-5A7C-F80C-6DFD-CBF341521D2B}"/>
              </a:ext>
            </a:extLst>
          </p:cNvPr>
          <p:cNvSpPr>
            <a:spLocks noGrp="1"/>
          </p:cNvSpPr>
          <p:nvPr>
            <p:ph type="title"/>
          </p:nvPr>
        </p:nvSpPr>
        <p:spPr>
          <a:xfrm>
            <a:off x="175846" y="171693"/>
            <a:ext cx="11869616" cy="880211"/>
          </a:xfrm>
        </p:spPr>
        <p:txBody>
          <a:bodyPr>
            <a:normAutofit/>
          </a:bodyPr>
          <a:lstStyle/>
          <a:p>
            <a:r>
              <a:rPr lang="en-US" sz="4000" dirty="0"/>
              <a:t>Availability of EmONC</a:t>
            </a:r>
          </a:p>
        </p:txBody>
      </p:sp>
      <p:graphicFrame>
        <p:nvGraphicFramePr>
          <p:cNvPr id="6" name="Content Placeholder 5">
            <a:extLst>
              <a:ext uri="{FF2B5EF4-FFF2-40B4-BE49-F238E27FC236}">
                <a16:creationId xmlns:a16="http://schemas.microsoft.com/office/drawing/2014/main" id="{EC976BDC-B092-4D1F-533E-6E0DF945F4D9}"/>
              </a:ext>
            </a:extLst>
          </p:cNvPr>
          <p:cNvGraphicFramePr>
            <a:graphicFrameLocks noGrp="1"/>
          </p:cNvGraphicFramePr>
          <p:nvPr>
            <p:ph idx="1"/>
          </p:nvPr>
        </p:nvGraphicFramePr>
        <p:xfrm>
          <a:off x="369276" y="1424354"/>
          <a:ext cx="10234247" cy="506852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8D7BFED-93B2-1EB9-2C01-B4A4616257F8}"/>
              </a:ext>
            </a:extLst>
          </p:cNvPr>
          <p:cNvSpPr txBox="1"/>
          <p:nvPr/>
        </p:nvSpPr>
        <p:spPr>
          <a:xfrm>
            <a:off x="8036175" y="1512240"/>
            <a:ext cx="3786549" cy="10156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12/13 upgraded health centers sustained performance of obstetrical surgery.</a:t>
            </a:r>
          </a:p>
        </p:txBody>
      </p:sp>
      <p:sp>
        <p:nvSpPr>
          <p:cNvPr id="8" name="TextBox 7">
            <a:extLst>
              <a:ext uri="{FF2B5EF4-FFF2-40B4-BE49-F238E27FC236}">
                <a16:creationId xmlns:a16="http://schemas.microsoft.com/office/drawing/2014/main" id="{3D9BE45E-D50E-72D2-707A-795E83DBB1E6}"/>
              </a:ext>
            </a:extLst>
          </p:cNvPr>
          <p:cNvSpPr txBox="1"/>
          <p:nvPr/>
        </p:nvSpPr>
        <p:spPr>
          <a:xfrm>
            <a:off x="3593125" y="2004683"/>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91%</a:t>
            </a:r>
            <a:r>
              <a:rPr kumimoji="0" lang="en-US" sz="2800" b="1"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a:t>
            </a:r>
            <a:endParaRPr kumimoji="0" lang="en-US" sz="2800" b="1"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99736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0EC-E965-0E37-A834-4830EFD0B7BE}"/>
              </a:ext>
            </a:extLst>
          </p:cNvPr>
          <p:cNvSpPr>
            <a:spLocks noGrp="1"/>
          </p:cNvSpPr>
          <p:nvPr>
            <p:ph type="title"/>
          </p:nvPr>
        </p:nvSpPr>
        <p:spPr>
          <a:xfrm>
            <a:off x="838200" y="66185"/>
            <a:ext cx="10515600" cy="999469"/>
          </a:xfrm>
        </p:spPr>
        <p:txBody>
          <a:bodyPr>
            <a:normAutofit/>
          </a:bodyPr>
          <a:lstStyle/>
          <a:p>
            <a:r>
              <a:rPr lang="en-US" sz="4000" dirty="0"/>
              <a:t>Institutional delivery</a:t>
            </a:r>
          </a:p>
        </p:txBody>
      </p:sp>
      <p:graphicFrame>
        <p:nvGraphicFramePr>
          <p:cNvPr id="6" name="Content Placeholder 5">
            <a:extLst>
              <a:ext uri="{FF2B5EF4-FFF2-40B4-BE49-F238E27FC236}">
                <a16:creationId xmlns:a16="http://schemas.microsoft.com/office/drawing/2014/main" id="{E8097C84-4DB6-0A26-1639-A469B36AFDB3}"/>
              </a:ext>
            </a:extLst>
          </p:cNvPr>
          <p:cNvGraphicFramePr>
            <a:graphicFrameLocks noGrp="1"/>
          </p:cNvGraphicFramePr>
          <p:nvPr>
            <p:ph idx="1"/>
          </p:nvPr>
        </p:nvGraphicFramePr>
        <p:xfrm>
          <a:off x="298937" y="1825624"/>
          <a:ext cx="11553093" cy="48037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E5753F5-1B61-CF06-8F8C-68AC22331464}"/>
              </a:ext>
            </a:extLst>
          </p:cNvPr>
          <p:cNvSpPr txBox="1"/>
          <p:nvPr/>
        </p:nvSpPr>
        <p:spPr>
          <a:xfrm>
            <a:off x="4718541" y="2905780"/>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74%</a:t>
            </a:r>
            <a:r>
              <a:rPr kumimoji="0" lang="en-US" sz="2800" b="1"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a:t>
            </a:r>
            <a:endParaRPr kumimoji="0" lang="en-US" sz="28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3C47CCA9-CCD8-10C5-670D-7871A8A2A80A}"/>
              </a:ext>
            </a:extLst>
          </p:cNvPr>
          <p:cNvSpPr txBox="1"/>
          <p:nvPr/>
        </p:nvSpPr>
        <p:spPr>
          <a:xfrm>
            <a:off x="2749070" y="3167390"/>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49%</a:t>
            </a:r>
          </a:p>
        </p:txBody>
      </p:sp>
      <p:sp>
        <p:nvSpPr>
          <p:cNvPr id="9" name="TextBox 8">
            <a:extLst>
              <a:ext uri="{FF2B5EF4-FFF2-40B4-BE49-F238E27FC236}">
                <a16:creationId xmlns:a16="http://schemas.microsoft.com/office/drawing/2014/main" id="{8D9A474E-2652-51CB-857F-5CBEB1322E9D}"/>
              </a:ext>
            </a:extLst>
          </p:cNvPr>
          <p:cNvSpPr txBox="1"/>
          <p:nvPr/>
        </p:nvSpPr>
        <p:spPr>
          <a:xfrm>
            <a:off x="7145221" y="1564014"/>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85%</a:t>
            </a:r>
          </a:p>
        </p:txBody>
      </p:sp>
    </p:spTree>
    <p:extLst>
      <p:ext uri="{BB962C8B-B14F-4D97-AF65-F5344CB8AC3E}">
        <p14:creationId xmlns:p14="http://schemas.microsoft.com/office/powerpoint/2010/main" val="2220040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0EC-E965-0E37-A834-4830EFD0B7BE}"/>
              </a:ext>
            </a:extLst>
          </p:cNvPr>
          <p:cNvSpPr>
            <a:spLocks noGrp="1"/>
          </p:cNvSpPr>
          <p:nvPr>
            <p:ph type="title"/>
          </p:nvPr>
        </p:nvSpPr>
        <p:spPr>
          <a:xfrm>
            <a:off x="838200" y="66185"/>
            <a:ext cx="10515600" cy="985719"/>
          </a:xfrm>
        </p:spPr>
        <p:txBody>
          <a:bodyPr>
            <a:normAutofit/>
          </a:bodyPr>
          <a:lstStyle/>
          <a:p>
            <a:r>
              <a:rPr lang="en-US" sz="4000" dirty="0"/>
              <a:t>Caesarean section rate</a:t>
            </a:r>
          </a:p>
        </p:txBody>
      </p:sp>
      <p:graphicFrame>
        <p:nvGraphicFramePr>
          <p:cNvPr id="6" name="Content Placeholder 5">
            <a:extLst>
              <a:ext uri="{FF2B5EF4-FFF2-40B4-BE49-F238E27FC236}">
                <a16:creationId xmlns:a16="http://schemas.microsoft.com/office/drawing/2014/main" id="{E8097C84-4DB6-0A26-1639-A469B36AFDB3}"/>
              </a:ext>
            </a:extLst>
          </p:cNvPr>
          <p:cNvGraphicFramePr>
            <a:graphicFrameLocks noGrp="1"/>
          </p:cNvGraphicFramePr>
          <p:nvPr>
            <p:ph idx="1"/>
            <p:extLst>
              <p:ext uri="{D42A27DB-BD31-4B8C-83A1-F6EECF244321}">
                <p14:modId xmlns:p14="http://schemas.microsoft.com/office/powerpoint/2010/main" val="2202419959"/>
              </p:ext>
            </p:extLst>
          </p:nvPr>
        </p:nvGraphicFramePr>
        <p:xfrm>
          <a:off x="484675" y="1288722"/>
          <a:ext cx="11553093" cy="48037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E5753F5-1B61-CF06-8F8C-68AC22331464}"/>
              </a:ext>
            </a:extLst>
          </p:cNvPr>
          <p:cNvSpPr txBox="1"/>
          <p:nvPr/>
        </p:nvSpPr>
        <p:spPr>
          <a:xfrm>
            <a:off x="4718541" y="2905780"/>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73%</a:t>
            </a:r>
            <a:r>
              <a:rPr kumimoji="0" lang="en-US" sz="2800" b="1"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a:t>
            </a:r>
            <a:endParaRPr kumimoji="0" lang="en-US" sz="28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3C47CCA9-CCD8-10C5-670D-7871A8A2A80A}"/>
              </a:ext>
            </a:extLst>
          </p:cNvPr>
          <p:cNvSpPr txBox="1"/>
          <p:nvPr/>
        </p:nvSpPr>
        <p:spPr>
          <a:xfrm>
            <a:off x="2663345" y="2781628"/>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2.6%</a:t>
            </a:r>
          </a:p>
        </p:txBody>
      </p:sp>
      <p:sp>
        <p:nvSpPr>
          <p:cNvPr id="9" name="TextBox 8">
            <a:extLst>
              <a:ext uri="{FF2B5EF4-FFF2-40B4-BE49-F238E27FC236}">
                <a16:creationId xmlns:a16="http://schemas.microsoft.com/office/drawing/2014/main" id="{8D9A474E-2652-51CB-857F-5CBEB1322E9D}"/>
              </a:ext>
            </a:extLst>
          </p:cNvPr>
          <p:cNvSpPr txBox="1"/>
          <p:nvPr/>
        </p:nvSpPr>
        <p:spPr>
          <a:xfrm>
            <a:off x="7116646" y="1301858"/>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4.5%</a:t>
            </a:r>
          </a:p>
        </p:txBody>
      </p:sp>
    </p:spTree>
    <p:extLst>
      <p:ext uri="{BB962C8B-B14F-4D97-AF65-F5344CB8AC3E}">
        <p14:creationId xmlns:p14="http://schemas.microsoft.com/office/powerpoint/2010/main" val="3270143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AFD98FA4-8765-6D9F-1698-E0B95DC33EDD}"/>
              </a:ext>
            </a:extLst>
          </p:cNvPr>
          <p:cNvGraphicFramePr>
            <a:graphicFrameLocks noGrp="1"/>
          </p:cNvGraphicFramePr>
          <p:nvPr>
            <p:ph idx="1"/>
          </p:nvPr>
        </p:nvGraphicFramePr>
        <p:xfrm>
          <a:off x="1585913" y="1085851"/>
          <a:ext cx="9501187" cy="50863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8F350EC-E965-0E37-A834-4830EFD0B7BE}"/>
              </a:ext>
            </a:extLst>
          </p:cNvPr>
          <p:cNvSpPr>
            <a:spLocks noGrp="1"/>
          </p:cNvSpPr>
          <p:nvPr>
            <p:ph type="title"/>
          </p:nvPr>
        </p:nvSpPr>
        <p:spPr>
          <a:xfrm>
            <a:off x="550015" y="118941"/>
            <a:ext cx="11513031" cy="657956"/>
          </a:xfrm>
        </p:spPr>
        <p:txBody>
          <a:bodyPr>
            <a:noAutofit/>
          </a:bodyPr>
          <a:lstStyle/>
          <a:p>
            <a:br>
              <a:rPr lang="en-US" sz="3200" dirty="0"/>
            </a:br>
            <a:r>
              <a:rPr lang="en-US" sz="3200" dirty="0"/>
              <a:t>Met need for </a:t>
            </a:r>
            <a:r>
              <a:rPr lang="en-US" sz="3200" dirty="0" err="1"/>
              <a:t>EmONC</a:t>
            </a:r>
            <a:endParaRPr lang="en-US" sz="3200" dirty="0"/>
          </a:p>
        </p:txBody>
      </p:sp>
      <p:sp>
        <p:nvSpPr>
          <p:cNvPr id="7" name="TextBox 6">
            <a:extLst>
              <a:ext uri="{FF2B5EF4-FFF2-40B4-BE49-F238E27FC236}">
                <a16:creationId xmlns:a16="http://schemas.microsoft.com/office/drawing/2014/main" id="{4E5753F5-1B61-CF06-8F8C-68AC22331464}"/>
              </a:ext>
            </a:extLst>
          </p:cNvPr>
          <p:cNvSpPr txBox="1"/>
          <p:nvPr/>
        </p:nvSpPr>
        <p:spPr>
          <a:xfrm>
            <a:off x="5040922" y="2905780"/>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39%</a:t>
            </a:r>
            <a:r>
              <a:rPr kumimoji="0" lang="en-US" sz="2800" b="1"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a:t>
            </a:r>
            <a:endParaRPr kumimoji="0" lang="en-US" sz="28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3C47CCA9-CCD8-10C5-670D-7871A8A2A80A}"/>
              </a:ext>
            </a:extLst>
          </p:cNvPr>
          <p:cNvSpPr txBox="1"/>
          <p:nvPr/>
        </p:nvSpPr>
        <p:spPr>
          <a:xfrm>
            <a:off x="3212115" y="3120093"/>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44%</a:t>
            </a:r>
          </a:p>
        </p:txBody>
      </p:sp>
      <p:sp>
        <p:nvSpPr>
          <p:cNvPr id="9" name="TextBox 8">
            <a:extLst>
              <a:ext uri="{FF2B5EF4-FFF2-40B4-BE49-F238E27FC236}">
                <a16:creationId xmlns:a16="http://schemas.microsoft.com/office/drawing/2014/main" id="{8D9A474E-2652-51CB-857F-5CBEB1322E9D}"/>
              </a:ext>
            </a:extLst>
          </p:cNvPr>
          <p:cNvSpPr txBox="1"/>
          <p:nvPr/>
        </p:nvSpPr>
        <p:spPr>
          <a:xfrm>
            <a:off x="7454410" y="2411414"/>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61%</a:t>
            </a:r>
          </a:p>
        </p:txBody>
      </p:sp>
    </p:spTree>
    <p:extLst>
      <p:ext uri="{BB962C8B-B14F-4D97-AF65-F5344CB8AC3E}">
        <p14:creationId xmlns:p14="http://schemas.microsoft.com/office/powerpoint/2010/main" val="3953112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AFD98FA4-8765-6D9F-1698-E0B95DC33EDD}"/>
              </a:ext>
            </a:extLst>
          </p:cNvPr>
          <p:cNvGraphicFramePr>
            <a:graphicFrameLocks noGrp="1"/>
          </p:cNvGraphicFramePr>
          <p:nvPr>
            <p:ph idx="1"/>
            <p:extLst>
              <p:ext uri="{D42A27DB-BD31-4B8C-83A1-F6EECF244321}">
                <p14:modId xmlns:p14="http://schemas.microsoft.com/office/powerpoint/2010/main" val="2945396972"/>
              </p:ext>
            </p:extLst>
          </p:nvPr>
        </p:nvGraphicFramePr>
        <p:xfrm>
          <a:off x="457200" y="1391748"/>
          <a:ext cx="11605846" cy="540006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8F350EC-E965-0E37-A834-4830EFD0B7BE}"/>
              </a:ext>
            </a:extLst>
          </p:cNvPr>
          <p:cNvSpPr>
            <a:spLocks noGrp="1"/>
          </p:cNvSpPr>
          <p:nvPr>
            <p:ph type="title"/>
          </p:nvPr>
        </p:nvSpPr>
        <p:spPr>
          <a:xfrm>
            <a:off x="838200" y="66185"/>
            <a:ext cx="10515600" cy="882591"/>
          </a:xfrm>
        </p:spPr>
        <p:txBody>
          <a:bodyPr>
            <a:noAutofit/>
          </a:bodyPr>
          <a:lstStyle/>
          <a:p>
            <a:r>
              <a:rPr lang="en-US" sz="3600" dirty="0"/>
              <a:t>Institutional MMR</a:t>
            </a:r>
          </a:p>
        </p:txBody>
      </p:sp>
      <p:sp>
        <p:nvSpPr>
          <p:cNvPr id="7" name="TextBox 6">
            <a:extLst>
              <a:ext uri="{FF2B5EF4-FFF2-40B4-BE49-F238E27FC236}">
                <a16:creationId xmlns:a16="http://schemas.microsoft.com/office/drawing/2014/main" id="{4E5753F5-1B61-CF06-8F8C-68AC22331464}"/>
              </a:ext>
            </a:extLst>
          </p:cNvPr>
          <p:cNvSpPr txBox="1"/>
          <p:nvPr/>
        </p:nvSpPr>
        <p:spPr>
          <a:xfrm>
            <a:off x="6096000" y="3429000"/>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mn-ea"/>
                <a:cs typeface="Arial"/>
                <a:sym typeface="Arial"/>
              </a:rPr>
              <a:t>43%</a:t>
            </a:r>
            <a:r>
              <a:rPr kumimoji="0" lang="en-US" sz="2800" b="1" i="0" u="none" strike="noStrike" kern="0" cap="none" spc="0" normalizeH="0" baseline="0" noProof="0">
                <a:ln>
                  <a:noFill/>
                </a:ln>
                <a:solidFill>
                  <a:srgbClr val="000000"/>
                </a:solidFill>
                <a:effectLst/>
                <a:uLnTx/>
                <a:uFillTx/>
                <a:latin typeface="Arial"/>
                <a:ea typeface="+mn-ea"/>
                <a:cs typeface="Arial"/>
                <a:sym typeface="Wingdings" panose="05000000000000000000" pitchFamily="2" charset="2"/>
              </a:rPr>
              <a:t></a:t>
            </a:r>
            <a:endParaRPr kumimoji="0" lang="en-US" sz="2800" b="1"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1763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F6C6-8B17-646F-EC9E-E669828F2395}"/>
              </a:ext>
            </a:extLst>
          </p:cNvPr>
          <p:cNvSpPr>
            <a:spLocks noGrp="1"/>
          </p:cNvSpPr>
          <p:nvPr>
            <p:ph type="title"/>
          </p:nvPr>
        </p:nvSpPr>
        <p:spPr>
          <a:xfrm>
            <a:off x="838200" y="123078"/>
            <a:ext cx="10515600" cy="1325563"/>
          </a:xfrm>
        </p:spPr>
        <p:txBody>
          <a:bodyPr>
            <a:normAutofit/>
          </a:bodyPr>
          <a:lstStyle/>
          <a:p>
            <a:r>
              <a:rPr lang="en-TZ" sz="5400" dirty="0">
                <a:solidFill>
                  <a:srgbClr val="FFFFFF"/>
                </a:solidFill>
              </a:rPr>
              <a:t>Trend of MMR in Kigoma</a:t>
            </a:r>
          </a:p>
        </p:txBody>
      </p:sp>
      <p:graphicFrame>
        <p:nvGraphicFramePr>
          <p:cNvPr id="7" name="Content Placeholder 6">
            <a:extLst>
              <a:ext uri="{FF2B5EF4-FFF2-40B4-BE49-F238E27FC236}">
                <a16:creationId xmlns:a16="http://schemas.microsoft.com/office/drawing/2014/main" id="{2AB8BC45-057A-DDCA-284C-93135FAC2C0F}"/>
              </a:ext>
            </a:extLst>
          </p:cNvPr>
          <p:cNvGraphicFramePr>
            <a:graphicFrameLocks noGrp="1"/>
          </p:cNvGraphicFramePr>
          <p:nvPr>
            <p:ph idx="1"/>
          </p:nvPr>
        </p:nvGraphicFramePr>
        <p:xfrm>
          <a:off x="838200" y="2348161"/>
          <a:ext cx="10515600" cy="3828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75734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CE9"/>
              </a:solidFill>
              <a:effectLst/>
              <a:uLnTx/>
              <a:uFillTx/>
              <a:latin typeface="Aptos" panose="02110004020202020204"/>
              <a:ea typeface="+mn-ea"/>
              <a:cs typeface="+mn-cs"/>
            </a:endParaRPr>
          </a:p>
        </p:txBody>
      </p:sp>
      <p:pic>
        <p:nvPicPr>
          <p:cNvPr id="4" name="Picture 3" descr="page19image29786112">
            <a:extLst>
              <a:ext uri="{FF2B5EF4-FFF2-40B4-BE49-F238E27FC236}">
                <a16:creationId xmlns:a16="http://schemas.microsoft.com/office/drawing/2014/main" id="{C530E6B1-3C63-9E2D-A34B-9611712386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44" r="19794"/>
          <a:stretch>
            <a:fillRect/>
          </a:stretch>
        </p:blipFill>
        <p:spPr bwMode="auto">
          <a:xfrm>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CE9"/>
              </a:solidFill>
              <a:effectLst/>
              <a:uLnTx/>
              <a:uFillTx/>
              <a:latin typeface="Aptos" panose="02110004020202020204"/>
              <a:ea typeface="+mn-ea"/>
              <a:cs typeface="+mn-cs"/>
            </a:endParaRPr>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CE9"/>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A6D52B9-2F64-942E-7FAA-FC6469D4FDE8}"/>
              </a:ext>
            </a:extLst>
          </p:cNvPr>
          <p:cNvSpPr>
            <a:spLocks noGrp="1"/>
          </p:cNvSpPr>
          <p:nvPr>
            <p:ph type="title"/>
          </p:nvPr>
        </p:nvSpPr>
        <p:spPr>
          <a:xfrm>
            <a:off x="761801" y="328512"/>
            <a:ext cx="4778387" cy="1628970"/>
          </a:xfrm>
          <a:noFill/>
          <a:ln>
            <a:noFill/>
          </a:ln>
        </p:spPr>
        <p:txBody>
          <a:bodyPr spcFirstLastPara="1" vert="horz" wrap="square" lIns="0" tIns="45700" rIns="91425" bIns="45700" rtlCol="0" anchor="ctr" anchorCtr="0">
            <a:normAutofit/>
          </a:bodyPr>
          <a:lstStyle/>
          <a:p>
            <a:pPr>
              <a:lnSpc>
                <a:spcPct val="75000"/>
              </a:lnSpc>
              <a:spcBef>
                <a:spcPts val="0"/>
              </a:spcBef>
              <a:buClr>
                <a:schemeClr val="dk1"/>
              </a:buClr>
              <a:buSzPts val="1800"/>
            </a:pPr>
            <a:r>
              <a:rPr lang="en-US" sz="4400" dirty="0"/>
              <a:t>Outline</a:t>
            </a:r>
          </a:p>
        </p:txBody>
      </p:sp>
      <p:graphicFrame>
        <p:nvGraphicFramePr>
          <p:cNvPr id="5" name="Content Placeholder 2">
            <a:extLst>
              <a:ext uri="{FF2B5EF4-FFF2-40B4-BE49-F238E27FC236}">
                <a16:creationId xmlns:a16="http://schemas.microsoft.com/office/drawing/2014/main" id="{70DC65DA-047C-57D0-2CEE-39E07B587B9D}"/>
              </a:ext>
            </a:extLst>
          </p:cNvPr>
          <p:cNvGraphicFramePr>
            <a:graphicFrameLocks noGrp="1"/>
          </p:cNvGraphicFramePr>
          <p:nvPr>
            <p:ph idx="1"/>
            <p:extLst>
              <p:ext uri="{D42A27DB-BD31-4B8C-83A1-F6EECF244321}">
                <p14:modId xmlns:p14="http://schemas.microsoft.com/office/powerpoint/2010/main" val="534022971"/>
              </p:ext>
            </p:extLst>
          </p:nvPr>
        </p:nvGraphicFramePr>
        <p:xfrm>
          <a:off x="761801" y="2884929"/>
          <a:ext cx="4659756" cy="3374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2992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AFD98FA4-8765-6D9F-1698-E0B95DC33EDD}"/>
              </a:ext>
            </a:extLst>
          </p:cNvPr>
          <p:cNvGraphicFramePr>
            <a:graphicFrameLocks noGrp="1"/>
          </p:cNvGraphicFramePr>
          <p:nvPr>
            <p:ph idx="1"/>
          </p:nvPr>
        </p:nvGraphicFramePr>
        <p:xfrm>
          <a:off x="457200" y="1391748"/>
          <a:ext cx="5081954" cy="540006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8F350EC-E965-0E37-A834-4830EFD0B7BE}"/>
              </a:ext>
            </a:extLst>
          </p:cNvPr>
          <p:cNvSpPr>
            <a:spLocks noGrp="1"/>
          </p:cNvSpPr>
          <p:nvPr>
            <p:ph type="title"/>
          </p:nvPr>
        </p:nvSpPr>
        <p:spPr>
          <a:xfrm>
            <a:off x="269631" y="66185"/>
            <a:ext cx="5826369" cy="1325563"/>
          </a:xfrm>
        </p:spPr>
        <p:txBody>
          <a:bodyPr>
            <a:noAutofit/>
          </a:bodyPr>
          <a:lstStyle/>
          <a:p>
            <a:pPr algn="ctr"/>
            <a:r>
              <a:rPr lang="en-US" sz="3200" dirty="0"/>
              <a:t>Intrapartum stillbirth rate </a:t>
            </a:r>
          </a:p>
        </p:txBody>
      </p:sp>
      <p:sp>
        <p:nvSpPr>
          <p:cNvPr id="7" name="TextBox 6">
            <a:extLst>
              <a:ext uri="{FF2B5EF4-FFF2-40B4-BE49-F238E27FC236}">
                <a16:creationId xmlns:a16="http://schemas.microsoft.com/office/drawing/2014/main" id="{4E5753F5-1B61-CF06-8F8C-68AC22331464}"/>
              </a:ext>
            </a:extLst>
          </p:cNvPr>
          <p:cNvSpPr txBox="1"/>
          <p:nvPr/>
        </p:nvSpPr>
        <p:spPr>
          <a:xfrm>
            <a:off x="2388576" y="3377289"/>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58%</a:t>
            </a:r>
            <a:r>
              <a:rPr kumimoji="0" lang="en-US" sz="2800" b="1"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a:t>
            </a:r>
            <a:endParaRPr kumimoji="0" lang="en-US" sz="2800" b="1"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3" name="Content Placeholder 10">
            <a:extLst>
              <a:ext uri="{FF2B5EF4-FFF2-40B4-BE49-F238E27FC236}">
                <a16:creationId xmlns:a16="http://schemas.microsoft.com/office/drawing/2014/main" id="{E14E0BD4-9333-A806-D5AE-97FCEB533F9C}"/>
              </a:ext>
            </a:extLst>
          </p:cNvPr>
          <p:cNvGraphicFramePr>
            <a:graphicFrameLocks/>
          </p:cNvGraphicFramePr>
          <p:nvPr/>
        </p:nvGraphicFramePr>
        <p:xfrm>
          <a:off x="6096000" y="1341558"/>
          <a:ext cx="5486400" cy="540006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48E2CC4B-0C65-209D-EBD2-83F3C1347694}"/>
              </a:ext>
            </a:extLst>
          </p:cNvPr>
          <p:cNvSpPr txBox="1"/>
          <p:nvPr/>
        </p:nvSpPr>
        <p:spPr>
          <a:xfrm>
            <a:off x="8584223" y="3412458"/>
            <a:ext cx="12192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29%</a:t>
            </a:r>
            <a:r>
              <a:rPr kumimoji="0" lang="en-US" sz="2800" b="1"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a:t>
            </a:r>
            <a:endParaRPr kumimoji="0" lang="en-US" sz="28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Title 1">
            <a:extLst>
              <a:ext uri="{FF2B5EF4-FFF2-40B4-BE49-F238E27FC236}">
                <a16:creationId xmlns:a16="http://schemas.microsoft.com/office/drawing/2014/main" id="{2D80D9D4-B874-059F-39E2-77E740DB04A3}"/>
              </a:ext>
            </a:extLst>
          </p:cNvPr>
          <p:cNvSpPr txBox="1">
            <a:spLocks/>
          </p:cNvSpPr>
          <p:nvPr/>
        </p:nvSpPr>
        <p:spPr>
          <a:xfrm>
            <a:off x="5984631" y="41090"/>
            <a:ext cx="593773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i="0" u="none" strike="noStrike" kern="1200" cap="none" spc="0" normalizeH="0" baseline="0" noProof="0" dirty="0">
                <a:ln>
                  <a:noFill/>
                </a:ln>
                <a:solidFill>
                  <a:srgbClr val="F0F0F1"/>
                </a:solidFill>
                <a:effectLst/>
                <a:uLnTx/>
                <a:uFillTx/>
                <a:latin typeface="Roboto slab" pitchFamily="2" charset="0"/>
                <a:ea typeface="Roboto slab" pitchFamily="2" charset="0"/>
                <a:cs typeface="Roboto slab" pitchFamily="2" charset="0"/>
                <a:sym typeface="Arial"/>
              </a:rPr>
              <a:t>Predischarge neonatal mortality rate </a:t>
            </a:r>
          </a:p>
        </p:txBody>
      </p:sp>
    </p:spTree>
    <p:extLst>
      <p:ext uri="{BB962C8B-B14F-4D97-AF65-F5344CB8AC3E}">
        <p14:creationId xmlns:p14="http://schemas.microsoft.com/office/powerpoint/2010/main" val="590070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E476-87C3-E8C4-A145-C0B449E6DA99}"/>
              </a:ext>
            </a:extLst>
          </p:cNvPr>
          <p:cNvSpPr>
            <a:spLocks noGrp="1"/>
          </p:cNvSpPr>
          <p:nvPr>
            <p:ph type="title"/>
          </p:nvPr>
        </p:nvSpPr>
        <p:spPr>
          <a:xfrm>
            <a:off x="838200" y="178752"/>
            <a:ext cx="10515600" cy="753122"/>
          </a:xfrm>
        </p:spPr>
        <p:txBody>
          <a:bodyPr anchor="ctr">
            <a:normAutofit/>
          </a:bodyPr>
          <a:lstStyle/>
          <a:p>
            <a:r>
              <a:rPr lang="en-TZ" dirty="0"/>
              <a:t>Lessons Learned</a:t>
            </a:r>
          </a:p>
        </p:txBody>
      </p:sp>
      <p:graphicFrame>
        <p:nvGraphicFramePr>
          <p:cNvPr id="5" name="Text Placeholder 2">
            <a:extLst>
              <a:ext uri="{FF2B5EF4-FFF2-40B4-BE49-F238E27FC236}">
                <a16:creationId xmlns:a16="http://schemas.microsoft.com/office/drawing/2014/main" id="{42187481-B469-F03B-C757-AC91B3780E37}"/>
              </a:ext>
            </a:extLst>
          </p:cNvPr>
          <p:cNvGraphicFramePr/>
          <p:nvPr>
            <p:extLst>
              <p:ext uri="{D42A27DB-BD31-4B8C-83A1-F6EECF244321}">
                <p14:modId xmlns:p14="http://schemas.microsoft.com/office/powerpoint/2010/main" val="11226674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8870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96710-A3DB-9AB3-EFD1-2CE41A8DB3EA}"/>
              </a:ext>
            </a:extLst>
          </p:cNvPr>
          <p:cNvSpPr>
            <a:spLocks noGrp="1"/>
          </p:cNvSpPr>
          <p:nvPr>
            <p:ph type="title"/>
          </p:nvPr>
        </p:nvSpPr>
        <p:spPr>
          <a:xfrm>
            <a:off x="838200" y="178752"/>
            <a:ext cx="10515600" cy="753122"/>
          </a:xfrm>
        </p:spPr>
        <p:txBody>
          <a:bodyPr anchor="ctr">
            <a:normAutofit/>
          </a:bodyPr>
          <a:lstStyle/>
          <a:p>
            <a:r>
              <a:rPr lang="en-US" dirty="0"/>
              <a:t>Program Implications </a:t>
            </a:r>
          </a:p>
        </p:txBody>
      </p:sp>
      <p:graphicFrame>
        <p:nvGraphicFramePr>
          <p:cNvPr id="5" name="Content Placeholder 2">
            <a:extLst>
              <a:ext uri="{FF2B5EF4-FFF2-40B4-BE49-F238E27FC236}">
                <a16:creationId xmlns:a16="http://schemas.microsoft.com/office/drawing/2014/main" id="{CA917EC0-F3C5-9CC1-062D-B0FD6DB1E81F}"/>
              </a:ext>
            </a:extLst>
          </p:cNvPr>
          <p:cNvGraphicFramePr>
            <a:graphicFrameLocks noGrp="1"/>
          </p:cNvGraphicFramePr>
          <p:nvPr>
            <p:ph idx="1"/>
            <p:extLst>
              <p:ext uri="{D42A27DB-BD31-4B8C-83A1-F6EECF244321}">
                <p14:modId xmlns:p14="http://schemas.microsoft.com/office/powerpoint/2010/main" val="37839360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1559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B324-715B-A0B4-73CD-CC8C34900A91}"/>
              </a:ext>
            </a:extLst>
          </p:cNvPr>
          <p:cNvSpPr>
            <a:spLocks noGrp="1"/>
          </p:cNvSpPr>
          <p:nvPr>
            <p:ph type="title"/>
          </p:nvPr>
        </p:nvSpPr>
        <p:spPr>
          <a:xfrm>
            <a:off x="838200" y="178752"/>
            <a:ext cx="10515600" cy="753122"/>
          </a:xfrm>
        </p:spPr>
        <p:txBody>
          <a:bodyPr vert="horz" lIns="91440" tIns="45720" rIns="91440" bIns="45720" rtlCol="0" anchor="ctr">
            <a:normAutofit/>
          </a:bodyPr>
          <a:lstStyle/>
          <a:p>
            <a:r>
              <a:rPr lang="en-US" b="1"/>
              <a:t>THANK YOU FOR LISTERNING</a:t>
            </a:r>
          </a:p>
        </p:txBody>
      </p:sp>
      <p:pic>
        <p:nvPicPr>
          <p:cNvPr id="3" name="Picture 2" descr="A person receiving a back massage&#10;&#10;AI-generated content may be incorrect.">
            <a:extLst>
              <a:ext uri="{FF2B5EF4-FFF2-40B4-BE49-F238E27FC236}">
                <a16:creationId xmlns:a16="http://schemas.microsoft.com/office/drawing/2014/main" id="{8D088F08-6540-8000-0756-39F496FEFD1E}"/>
              </a:ext>
            </a:extLst>
          </p:cNvPr>
          <p:cNvPicPr>
            <a:picLocks noChangeAspect="1"/>
          </p:cNvPicPr>
          <p:nvPr/>
        </p:nvPicPr>
        <p:blipFill rotWithShape="1">
          <a:blip r:embed="rId2"/>
          <a:srcRect t="1885" b="24551"/>
          <a:stretch>
            <a:fillRect/>
          </a:stretch>
        </p:blipFill>
        <p:spPr>
          <a:xfrm>
            <a:off x="838200" y="1825625"/>
            <a:ext cx="10515600" cy="4351338"/>
          </a:xfrm>
          <a:prstGeom prst="rect">
            <a:avLst/>
          </a:prstGeom>
          <a:noFill/>
        </p:spPr>
      </p:pic>
    </p:spTree>
    <p:extLst>
      <p:ext uri="{BB962C8B-B14F-4D97-AF65-F5344CB8AC3E}">
        <p14:creationId xmlns:p14="http://schemas.microsoft.com/office/powerpoint/2010/main" val="1279231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59D4B5-E9D5-FE3A-AEDA-88B2602C4E7F}"/>
              </a:ext>
            </a:extLst>
          </p:cNvPr>
          <p:cNvSpPr>
            <a:spLocks noGrp="1"/>
          </p:cNvSpPr>
          <p:nvPr>
            <p:ph type="ctrTitle"/>
          </p:nvPr>
        </p:nvSpPr>
        <p:spPr>
          <a:xfrm>
            <a:off x="1386865" y="818984"/>
            <a:ext cx="6596245" cy="3268520"/>
          </a:xfrm>
        </p:spPr>
        <p:txBody>
          <a:bodyPr>
            <a:normAutofit/>
          </a:bodyPr>
          <a:lstStyle/>
          <a:p>
            <a:pPr algn="r"/>
            <a:r>
              <a:rPr lang="en-US" sz="4800" dirty="0">
                <a:solidFill>
                  <a:srgbClr val="FFFFFF"/>
                </a:solidFill>
                <a:latin typeface="Aptos Narrow" panose="020B0004020202020204" pitchFamily="34" charset="0"/>
              </a:rPr>
              <a:t>Sustainability of maternal and newborn health programs: what can we learn from Tanzania?</a:t>
            </a:r>
            <a:endParaRPr lang="en-US" sz="4800" dirty="0">
              <a:solidFill>
                <a:srgbClr val="FFFFFF"/>
              </a:solidFill>
            </a:endParaRP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2FBB404-593D-0AF0-1D1F-C9F785657F0A}"/>
              </a:ext>
            </a:extLst>
          </p:cNvPr>
          <p:cNvSpPr>
            <a:spLocks noGrp="1"/>
          </p:cNvSpPr>
          <p:nvPr>
            <p:ph type="subTitle" idx="1"/>
          </p:nvPr>
        </p:nvSpPr>
        <p:spPr>
          <a:xfrm>
            <a:off x="1931874" y="4797188"/>
            <a:ext cx="6051236" cy="1241828"/>
          </a:xfrm>
        </p:spPr>
        <p:txBody>
          <a:bodyPr>
            <a:normAutofit/>
          </a:bodyPr>
          <a:lstStyle/>
          <a:p>
            <a:pPr algn="r"/>
            <a:r>
              <a:rPr lang="en-US" b="1">
                <a:solidFill>
                  <a:srgbClr val="FFFFFF"/>
                </a:solidFill>
                <a:latin typeface="Aptos Narrow" panose="020B0004020202020204" pitchFamily="34" charset="0"/>
                <a:ea typeface="Roboto Medium" panose="02000000000000000000" pitchFamily="2" charset="0"/>
                <a:cs typeface="Roboto Medium" panose="02000000000000000000" pitchFamily="2" charset="0"/>
              </a:rPr>
              <a:t>Florina Serbanescu, MD, MPH</a:t>
            </a:r>
          </a:p>
          <a:p>
            <a:pPr algn="r"/>
            <a:r>
              <a:rPr lang="en-US" b="1">
                <a:solidFill>
                  <a:srgbClr val="FFFFFF"/>
                </a:solidFill>
                <a:latin typeface="Aptos Narrow" panose="020B0004020202020204" pitchFamily="34" charset="0"/>
                <a:ea typeface="Roboto Medium" panose="02000000000000000000" pitchFamily="2" charset="0"/>
                <a:cs typeface="Roboto Medium" panose="02000000000000000000" pitchFamily="2" charset="0"/>
              </a:rPr>
              <a:t>CDC Foundation</a:t>
            </a:r>
          </a:p>
          <a:p>
            <a:pPr algn="r"/>
            <a:endParaRPr lang="en-US">
              <a:solidFill>
                <a:srgbClr val="FFFFFF"/>
              </a:solidFill>
            </a:endParaRP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14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846278-3597-43A1-FB45-A66D494AC1CD}"/>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Disclaimer</a:t>
            </a:r>
          </a:p>
        </p:txBody>
      </p:sp>
      <p:sp>
        <p:nvSpPr>
          <p:cNvPr id="3" name="Content Placeholder 2">
            <a:extLst>
              <a:ext uri="{FF2B5EF4-FFF2-40B4-BE49-F238E27FC236}">
                <a16:creationId xmlns:a16="http://schemas.microsoft.com/office/drawing/2014/main" id="{D34358A9-49F5-1D7E-DCD7-86F223A6BB5D}"/>
              </a:ext>
            </a:extLst>
          </p:cNvPr>
          <p:cNvSpPr>
            <a:spLocks noGrp="1"/>
          </p:cNvSpPr>
          <p:nvPr>
            <p:ph idx="1"/>
          </p:nvPr>
        </p:nvSpPr>
        <p:spPr>
          <a:xfrm>
            <a:off x="316523" y="2318197"/>
            <a:ext cx="10779107" cy="3683358"/>
          </a:xfrm>
        </p:spPr>
        <p:txBody>
          <a:bodyPr anchor="ctr">
            <a:normAutofit/>
          </a:bodyPr>
          <a:lstStyle/>
          <a:p>
            <a:pPr lvl="1"/>
            <a:r>
              <a:rPr lang="en-US" sz="2000" dirty="0"/>
              <a:t>Funding for this evaluation was provided by Bloomberg Philanthropies through a grant to the CDC Foundation. The content is solely the responsibility of the author and does not necessarily reflect the views of Bloomberg Philanthropies or the CDC Foundation.</a:t>
            </a:r>
            <a:br>
              <a:rPr lang="en-US" sz="2000" dirty="0"/>
            </a:br>
            <a:endParaRPr lang="en-US" sz="2000" dirty="0"/>
          </a:p>
          <a:p>
            <a:pPr lvl="1"/>
            <a:r>
              <a:rPr lang="en-US" sz="2000" dirty="0"/>
              <a:t>The author was formerly employed by the Centers for Disease Control and Prevention where this work was conducted and the presentation developed and now, she has transitioned to the CDC Foundation to continue the same type of work.</a:t>
            </a:r>
          </a:p>
          <a:p>
            <a:endParaRPr lang="en-US" sz="2000" dirty="0"/>
          </a:p>
        </p:txBody>
      </p:sp>
    </p:spTree>
    <p:extLst>
      <p:ext uri="{BB962C8B-B14F-4D97-AF65-F5344CB8AC3E}">
        <p14:creationId xmlns:p14="http://schemas.microsoft.com/office/powerpoint/2010/main" val="112635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0A42343-DBFC-EAAB-063C-437343810C4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latin typeface="Roboto Medium" panose="02000000000000000000" pitchFamily="2" charset="0"/>
                <a:ea typeface="Roboto Medium" panose="02000000000000000000" pitchFamily="2" charset="0"/>
                <a:cs typeface="Roboto Medium" panose="02000000000000000000" pitchFamily="2" charset="0"/>
              </a:rPr>
              <a:t>Background</a:t>
            </a:r>
          </a:p>
        </p:txBody>
      </p:sp>
      <p:sp>
        <p:nvSpPr>
          <p:cNvPr id="8" name="Content Placeholder 7">
            <a:extLst>
              <a:ext uri="{FF2B5EF4-FFF2-40B4-BE49-F238E27FC236}">
                <a16:creationId xmlns:a16="http://schemas.microsoft.com/office/drawing/2014/main" id="{E295DF70-3E78-33D3-00DF-323B7820806A}"/>
              </a:ext>
            </a:extLst>
          </p:cNvPr>
          <p:cNvSpPr>
            <a:spLocks noGrp="1"/>
          </p:cNvSpPr>
          <p:nvPr>
            <p:ph idx="1"/>
          </p:nvPr>
        </p:nvSpPr>
        <p:spPr>
          <a:xfrm>
            <a:off x="4134810" y="649480"/>
            <a:ext cx="7803189" cy="5893560"/>
          </a:xfrm>
        </p:spPr>
        <p:txBody>
          <a:bodyPr anchor="ctr">
            <a:noAutofit/>
          </a:bodyPr>
          <a:lstStyle/>
          <a:p>
            <a:pPr>
              <a:spcAft>
                <a:spcPts val="600"/>
              </a:spcAft>
              <a:buFont typeface="Wingdings" panose="05000000000000000000" pitchFamily="2" charset="2"/>
              <a:buChar char="§"/>
            </a:pPr>
            <a:r>
              <a:rPr lang="en-US" sz="2000" dirty="0"/>
              <a:t>Kigoma Region in Western Tanzania has some of the greatest needs for improving maternal/neonatal health services and outcomes.</a:t>
            </a:r>
          </a:p>
          <a:p>
            <a:pPr>
              <a:spcAft>
                <a:spcPts val="600"/>
              </a:spcAft>
              <a:buFont typeface="Wingdings" panose="05000000000000000000" pitchFamily="2" charset="2"/>
              <a:buChar char="§"/>
            </a:pPr>
            <a:r>
              <a:rPr lang="en-US" sz="2000" dirty="0"/>
              <a:t>Bloomberg Philanthropies funded a regional program in Kigoma to reduce maternal deaths during 2006–2018. </a:t>
            </a:r>
          </a:p>
          <a:p>
            <a:pPr>
              <a:spcAft>
                <a:spcPts val="600"/>
              </a:spcAft>
              <a:buFont typeface="Wingdings" panose="05000000000000000000" pitchFamily="2" charset="2"/>
              <a:buChar char="§"/>
            </a:pPr>
            <a:r>
              <a:rPr lang="en-US" sz="2000" dirty="0"/>
              <a:t>The </a:t>
            </a:r>
            <a:r>
              <a:rPr lang="en-US" sz="2000" i="1" dirty="0"/>
              <a:t>Program to Reduce Maternal Deaths in Tanzania </a:t>
            </a:r>
            <a:r>
              <a:rPr lang="en-US" sz="2000" dirty="0"/>
              <a:t>(2006–2018) promoted three broad strategies: </a:t>
            </a:r>
          </a:p>
          <a:p>
            <a:pPr marL="800100" lvl="1" indent="-342900">
              <a:spcAft>
                <a:spcPts val="600"/>
              </a:spcAft>
              <a:buFont typeface="+mj-lt"/>
              <a:buAutoNum type="arabicPeriod"/>
            </a:pPr>
            <a:r>
              <a:rPr lang="en-US" sz="2000" dirty="0"/>
              <a:t>To increase and sustain availability of high-quality maternal and reproductive health services.</a:t>
            </a:r>
          </a:p>
          <a:p>
            <a:pPr marL="800100" lvl="1" indent="-342900">
              <a:spcAft>
                <a:spcPts val="600"/>
              </a:spcAft>
              <a:buFont typeface="+mj-lt"/>
              <a:buAutoNum type="arabicPeriod"/>
            </a:pPr>
            <a:r>
              <a:rPr lang="en-US" sz="2000" dirty="0"/>
              <a:t>To improve and sustain access to maternal and reproductive health services.</a:t>
            </a:r>
          </a:p>
          <a:p>
            <a:pPr marL="800100" lvl="1" indent="-342900">
              <a:spcAft>
                <a:spcPts val="600"/>
              </a:spcAft>
              <a:buFont typeface="+mj-lt"/>
              <a:buAutoNum type="arabicPeriod"/>
            </a:pPr>
            <a:r>
              <a:rPr lang="en-US" sz="2000" dirty="0"/>
              <a:t>To create and sustain demand for maternal and reproductive health services. </a:t>
            </a:r>
          </a:p>
          <a:p>
            <a:pPr>
              <a:spcAft>
                <a:spcPts val="600"/>
              </a:spcAft>
              <a:buFont typeface="Wingdings" panose="05000000000000000000" pitchFamily="2" charset="2"/>
              <a:buChar char="§"/>
            </a:pPr>
            <a:r>
              <a:rPr lang="en-US" sz="2000" dirty="0"/>
              <a:t>In 2019, the donor support ended and the program was taken over by the Tanzania health authorities. </a:t>
            </a:r>
          </a:p>
          <a:p>
            <a:pPr>
              <a:spcAft>
                <a:spcPts val="600"/>
              </a:spcAft>
              <a:buFont typeface="Wingdings" panose="05000000000000000000" pitchFamily="2" charset="2"/>
              <a:buChar char="§"/>
            </a:pPr>
            <a:r>
              <a:rPr lang="en-US" sz="2000" dirty="0"/>
              <a:t>In </a:t>
            </a:r>
            <a:r>
              <a:rPr lang="en-US" sz="2000" b="1" dirty="0"/>
              <a:t>2022–2024</a:t>
            </a:r>
            <a:r>
              <a:rPr lang="en-US" sz="2000" dirty="0"/>
              <a:t>, a </a:t>
            </a:r>
            <a:r>
              <a:rPr lang="en-US" sz="2000" b="1" dirty="0"/>
              <a:t>sustainability evaluation was conducted</a:t>
            </a:r>
            <a:r>
              <a:rPr lang="en-US" sz="2000" dirty="0"/>
              <a:t>.</a:t>
            </a:r>
          </a:p>
        </p:txBody>
      </p:sp>
    </p:spTree>
    <p:extLst>
      <p:ext uri="{BB962C8B-B14F-4D97-AF65-F5344CB8AC3E}">
        <p14:creationId xmlns:p14="http://schemas.microsoft.com/office/powerpoint/2010/main" val="2292011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FD15F0-F7BC-E651-1F87-1F8CC54143F5}"/>
              </a:ext>
            </a:extLst>
          </p:cNvPr>
          <p:cNvSpPr>
            <a:spLocks noGrp="1"/>
          </p:cNvSpPr>
          <p:nvPr>
            <p:ph type="title"/>
          </p:nvPr>
        </p:nvSpPr>
        <p:spPr/>
        <p:txBody>
          <a:bodyPr>
            <a:noAutofit/>
          </a:bodyPr>
          <a:lstStyle/>
          <a:p>
            <a:r>
              <a:rPr lang="en-US" sz="3000" dirty="0"/>
              <a:t>What Did the </a:t>
            </a:r>
            <a:r>
              <a:rPr lang="en-US" sz="3000" i="1" dirty="0"/>
              <a:t>Program to Reduce Maternal Deaths in Tanzania Achieve?</a:t>
            </a:r>
            <a:endParaRPr lang="en-US" sz="3000" dirty="0"/>
          </a:p>
        </p:txBody>
      </p:sp>
      <p:grpSp>
        <p:nvGrpSpPr>
          <p:cNvPr id="20" name="Group 19">
            <a:extLst>
              <a:ext uri="{FF2B5EF4-FFF2-40B4-BE49-F238E27FC236}">
                <a16:creationId xmlns:a16="http://schemas.microsoft.com/office/drawing/2014/main" id="{E1714823-5989-B880-BCF0-0A6396DFB501}"/>
              </a:ext>
            </a:extLst>
          </p:cNvPr>
          <p:cNvGrpSpPr/>
          <p:nvPr/>
        </p:nvGrpSpPr>
        <p:grpSpPr>
          <a:xfrm>
            <a:off x="4338777" y="2091307"/>
            <a:ext cx="3130825" cy="4097451"/>
            <a:chOff x="4795141" y="2113531"/>
            <a:chExt cx="2747203" cy="3743248"/>
          </a:xfrm>
        </p:grpSpPr>
        <p:grpSp>
          <p:nvGrpSpPr>
            <p:cNvPr id="19" name="Group 18">
              <a:extLst>
                <a:ext uri="{FF2B5EF4-FFF2-40B4-BE49-F238E27FC236}">
                  <a16:creationId xmlns:a16="http://schemas.microsoft.com/office/drawing/2014/main" id="{1630A461-5357-F229-E9EB-809F315A7132}"/>
                </a:ext>
              </a:extLst>
            </p:cNvPr>
            <p:cNvGrpSpPr/>
            <p:nvPr/>
          </p:nvGrpSpPr>
          <p:grpSpPr>
            <a:xfrm>
              <a:off x="4795141" y="2113531"/>
              <a:ext cx="2747203" cy="3743248"/>
              <a:chOff x="4795141" y="2113531"/>
              <a:chExt cx="2747203" cy="3743248"/>
            </a:xfrm>
          </p:grpSpPr>
          <p:pic>
            <p:nvPicPr>
              <p:cNvPr id="7" name="Picture 6" descr="Icon&#10;&#10;Description automatically generated">
                <a:extLst>
                  <a:ext uri="{FF2B5EF4-FFF2-40B4-BE49-F238E27FC236}">
                    <a16:creationId xmlns:a16="http://schemas.microsoft.com/office/drawing/2014/main" id="{A0283D50-46AD-2F8B-4D95-CF4B60873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325" y="2848675"/>
                <a:ext cx="2485622" cy="2485622"/>
              </a:xfrm>
              <a:prstGeom prst="rect">
                <a:avLst/>
              </a:prstGeom>
            </p:spPr>
          </p:pic>
          <p:sp>
            <p:nvSpPr>
              <p:cNvPr id="9" name="TextBox 8">
                <a:extLst>
                  <a:ext uri="{FF2B5EF4-FFF2-40B4-BE49-F238E27FC236}">
                    <a16:creationId xmlns:a16="http://schemas.microsoft.com/office/drawing/2014/main" id="{5FF832A5-595A-6340-40B3-989FBBE0BFB4}"/>
                  </a:ext>
                </a:extLst>
              </p:cNvPr>
              <p:cNvSpPr txBox="1"/>
              <p:nvPr/>
            </p:nvSpPr>
            <p:spPr>
              <a:xfrm>
                <a:off x="4888325" y="2113531"/>
                <a:ext cx="2485622" cy="748617"/>
              </a:xfrm>
              <a:prstGeom prst="rect">
                <a:avLst/>
              </a:prstGeom>
              <a:solidFill>
                <a:srgbClr val="F4F4F4"/>
              </a:solidFill>
            </p:spPr>
            <p:txBody>
              <a:bodyPr wrap="square" rtlCol="0">
                <a:spAutoFit/>
              </a:bodyPr>
              <a:lstStyle/>
              <a:p>
                <a:r>
                  <a:rPr lang="en-US" sz="1575" b="1" dirty="0"/>
                  <a:t>Maternal Mortality Ratio </a:t>
                </a:r>
                <a:br>
                  <a:rPr lang="en-US" sz="1575" b="1" dirty="0"/>
                </a:br>
                <a:r>
                  <a:rPr lang="en-US" sz="1575" b="1" dirty="0"/>
                  <a:t>in health facilities declined </a:t>
                </a:r>
                <a:br>
                  <a:rPr lang="en-US" sz="1575" b="1" dirty="0"/>
                </a:br>
                <a:r>
                  <a:rPr lang="en-US" sz="1575" b="1" dirty="0"/>
                  <a:t>(2013-2018)</a:t>
                </a:r>
              </a:p>
            </p:txBody>
          </p:sp>
          <p:sp>
            <p:nvSpPr>
              <p:cNvPr id="10" name="TextBox 9">
                <a:extLst>
                  <a:ext uri="{FF2B5EF4-FFF2-40B4-BE49-F238E27FC236}">
                    <a16:creationId xmlns:a16="http://schemas.microsoft.com/office/drawing/2014/main" id="{3F9AD179-4BCD-FB5A-9ABA-ED40C53E7677}"/>
                  </a:ext>
                </a:extLst>
              </p:cNvPr>
              <p:cNvSpPr txBox="1"/>
              <p:nvPr/>
            </p:nvSpPr>
            <p:spPr>
              <a:xfrm>
                <a:off x="4795141" y="5348948"/>
                <a:ext cx="2747203" cy="507831"/>
              </a:xfrm>
              <a:prstGeom prst="rect">
                <a:avLst/>
              </a:prstGeom>
              <a:noFill/>
            </p:spPr>
            <p:txBody>
              <a:bodyPr wrap="square" rtlCol="0">
                <a:spAutoFit/>
              </a:bodyPr>
              <a:lstStyle/>
              <a:p>
                <a:r>
                  <a:rPr lang="en-US" sz="900" i="1">
                    <a:solidFill>
                      <a:schemeClr val="tx2"/>
                    </a:solidFill>
                  </a:rPr>
                  <a:t>MMR = number of maternal deaths per 100,000 live births</a:t>
                </a:r>
              </a:p>
              <a:p>
                <a:r>
                  <a:rPr lang="en-US" sz="900" i="1">
                    <a:solidFill>
                      <a:schemeClr val="tx2"/>
                    </a:solidFill>
                  </a:rPr>
                  <a:t>* P=&lt;0.01</a:t>
                </a:r>
              </a:p>
            </p:txBody>
          </p:sp>
        </p:grpSp>
        <p:sp>
          <p:nvSpPr>
            <p:cNvPr id="11" name="Rectangle: Rounded Corners 10">
              <a:extLst>
                <a:ext uri="{FF2B5EF4-FFF2-40B4-BE49-F238E27FC236}">
                  <a16:creationId xmlns:a16="http://schemas.microsoft.com/office/drawing/2014/main" id="{5783CB55-8D06-F351-1F4B-4630947B329D}"/>
                </a:ext>
              </a:extLst>
            </p:cNvPr>
            <p:cNvSpPr/>
            <p:nvPr/>
          </p:nvSpPr>
          <p:spPr>
            <a:xfrm>
              <a:off x="6131138" y="3637297"/>
              <a:ext cx="1242812" cy="553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ln w="10160">
                    <a:noFill/>
                    <a:prstDash val="solid"/>
                  </a:ln>
                  <a:solidFill>
                    <a:srgbClr val="002060"/>
                  </a:solidFill>
                  <a:effectLst>
                    <a:outerShdw blurRad="38100" dist="22860" dir="5400000" algn="tl" rotWithShape="0">
                      <a:srgbClr val="000000">
                        <a:alpha val="30000"/>
                      </a:srgbClr>
                    </a:outerShdw>
                  </a:effectLst>
                  <a:latin typeface="Source Sans Pro Black" panose="020B0803030403020204" pitchFamily="34" charset="0"/>
                  <a:ea typeface="Source Sans Pro Black" panose="020B0803030403020204" pitchFamily="34" charset="0"/>
                </a:rPr>
                <a:t>-43%*</a:t>
              </a:r>
            </a:p>
          </p:txBody>
        </p:sp>
        <p:sp>
          <p:nvSpPr>
            <p:cNvPr id="12" name="Rectangle: Rounded Corners 11">
              <a:extLst>
                <a:ext uri="{FF2B5EF4-FFF2-40B4-BE49-F238E27FC236}">
                  <a16:creationId xmlns:a16="http://schemas.microsoft.com/office/drawing/2014/main" id="{0C45EE7A-B1F3-9DE1-D752-EFC481D921BB}"/>
                </a:ext>
              </a:extLst>
            </p:cNvPr>
            <p:cNvSpPr/>
            <p:nvPr/>
          </p:nvSpPr>
          <p:spPr>
            <a:xfrm>
              <a:off x="5590908" y="3017297"/>
              <a:ext cx="862641" cy="553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10160">
                    <a:noFill/>
                    <a:prstDash val="solid"/>
                  </a:ln>
                  <a:solidFill>
                    <a:srgbClr val="A919BD"/>
                  </a:solidFill>
                  <a:latin typeface="Source Sans Pro Black" panose="020B0803030403020204" pitchFamily="34" charset="0"/>
                  <a:ea typeface="Source Sans Pro Black" panose="020B0803030403020204" pitchFamily="34" charset="0"/>
                </a:rPr>
                <a:t>303</a:t>
              </a:r>
            </a:p>
          </p:txBody>
        </p:sp>
        <p:sp>
          <p:nvSpPr>
            <p:cNvPr id="13" name="Rectangle: Rounded Corners 12">
              <a:extLst>
                <a:ext uri="{FF2B5EF4-FFF2-40B4-BE49-F238E27FC236}">
                  <a16:creationId xmlns:a16="http://schemas.microsoft.com/office/drawing/2014/main" id="{8074CA0D-3AF2-7445-0938-44C357C7EA69}"/>
                </a:ext>
              </a:extLst>
            </p:cNvPr>
            <p:cNvSpPr/>
            <p:nvPr/>
          </p:nvSpPr>
          <p:spPr>
            <a:xfrm>
              <a:off x="6399174" y="4454216"/>
              <a:ext cx="862641" cy="553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n w="10160">
                    <a:noFill/>
                    <a:prstDash val="solid"/>
                  </a:ln>
                  <a:solidFill>
                    <a:srgbClr val="A919BD"/>
                  </a:solidFill>
                  <a:effectLst>
                    <a:outerShdw blurRad="38100" dist="22860" dir="5400000" algn="tl" rotWithShape="0">
                      <a:srgbClr val="000000">
                        <a:alpha val="30000"/>
                      </a:srgbClr>
                    </a:outerShdw>
                  </a:effectLst>
                  <a:latin typeface="Source Sans Pro Black" panose="020B0803030403020204" pitchFamily="34" charset="0"/>
                  <a:ea typeface="Source Sans Pro Black" panose="020B0803030403020204" pitchFamily="34" charset="0"/>
                </a:rPr>
                <a:t>174</a:t>
              </a:r>
            </a:p>
          </p:txBody>
        </p:sp>
      </p:grpSp>
      <p:grpSp>
        <p:nvGrpSpPr>
          <p:cNvPr id="18" name="Group 17">
            <a:extLst>
              <a:ext uri="{FF2B5EF4-FFF2-40B4-BE49-F238E27FC236}">
                <a16:creationId xmlns:a16="http://schemas.microsoft.com/office/drawing/2014/main" id="{5DA3CFC8-2C39-157F-364C-0A3ACD7480A1}"/>
              </a:ext>
            </a:extLst>
          </p:cNvPr>
          <p:cNvGrpSpPr/>
          <p:nvPr/>
        </p:nvGrpSpPr>
        <p:grpSpPr>
          <a:xfrm>
            <a:off x="297508" y="2533194"/>
            <a:ext cx="3370929" cy="3213887"/>
            <a:chOff x="644591" y="2369794"/>
            <a:chExt cx="3130826" cy="2859893"/>
          </a:xfrm>
        </p:grpSpPr>
        <p:grpSp>
          <p:nvGrpSpPr>
            <p:cNvPr id="17" name="Group 16">
              <a:extLst>
                <a:ext uri="{FF2B5EF4-FFF2-40B4-BE49-F238E27FC236}">
                  <a16:creationId xmlns:a16="http://schemas.microsoft.com/office/drawing/2014/main" id="{742CF31D-2616-355D-7F25-C05AF34127BA}"/>
                </a:ext>
              </a:extLst>
            </p:cNvPr>
            <p:cNvGrpSpPr/>
            <p:nvPr/>
          </p:nvGrpSpPr>
          <p:grpSpPr>
            <a:xfrm>
              <a:off x="644591" y="2369794"/>
              <a:ext cx="3130826" cy="2671511"/>
              <a:chOff x="644591" y="2369794"/>
              <a:chExt cx="3130826" cy="2671511"/>
            </a:xfrm>
          </p:grpSpPr>
          <p:pic>
            <p:nvPicPr>
              <p:cNvPr id="2" name="Picture 1">
                <a:extLst>
                  <a:ext uri="{FF2B5EF4-FFF2-40B4-BE49-F238E27FC236}">
                    <a16:creationId xmlns:a16="http://schemas.microsoft.com/office/drawing/2014/main" id="{E0844B3F-E4C8-533B-719D-7B0950905749}"/>
                  </a:ext>
                </a:extLst>
              </p:cNvPr>
              <p:cNvPicPr>
                <a:picLocks noChangeAspect="1"/>
              </p:cNvPicPr>
              <p:nvPr/>
            </p:nvPicPr>
            <p:blipFill rotWithShape="1">
              <a:blip r:embed="rId3"/>
              <a:srcRect l="6440" r="5034" b="6154"/>
              <a:stretch/>
            </p:blipFill>
            <p:spPr>
              <a:xfrm>
                <a:off x="644591" y="2862157"/>
                <a:ext cx="3130826" cy="2179148"/>
              </a:xfrm>
              <a:prstGeom prst="rect">
                <a:avLst/>
              </a:prstGeom>
            </p:spPr>
          </p:pic>
          <p:sp>
            <p:nvSpPr>
              <p:cNvPr id="14" name="TextBox 13">
                <a:extLst>
                  <a:ext uri="{FF2B5EF4-FFF2-40B4-BE49-F238E27FC236}">
                    <a16:creationId xmlns:a16="http://schemas.microsoft.com/office/drawing/2014/main" id="{E972CBD6-F152-92F5-E1F1-CAA9B5B7EA15}"/>
                  </a:ext>
                </a:extLst>
              </p:cNvPr>
              <p:cNvSpPr txBox="1"/>
              <p:nvPr/>
            </p:nvSpPr>
            <p:spPr>
              <a:xfrm>
                <a:off x="910956" y="2369794"/>
                <a:ext cx="2864461" cy="577081"/>
              </a:xfrm>
              <a:prstGeom prst="rect">
                <a:avLst/>
              </a:prstGeom>
              <a:solidFill>
                <a:srgbClr val="F4F4F4"/>
              </a:solidFill>
            </p:spPr>
            <p:txBody>
              <a:bodyPr wrap="square" rtlCol="0">
                <a:spAutoFit/>
              </a:bodyPr>
              <a:lstStyle/>
              <a:p>
                <a:r>
                  <a:rPr lang="en-US" sz="1575" b="1"/>
                  <a:t>Estimated Maternal Deaths Averted through </a:t>
                </a:r>
                <a:r>
                  <a:rPr lang="en-US" sz="1575" b="1" err="1"/>
                  <a:t>EmONC</a:t>
                </a:r>
                <a:r>
                  <a:rPr lang="en-US" sz="1575" b="1"/>
                  <a:t>*</a:t>
                </a:r>
              </a:p>
            </p:txBody>
          </p:sp>
        </p:grpSp>
        <p:sp>
          <p:nvSpPr>
            <p:cNvPr id="15" name="TextBox 14">
              <a:extLst>
                <a:ext uri="{FF2B5EF4-FFF2-40B4-BE49-F238E27FC236}">
                  <a16:creationId xmlns:a16="http://schemas.microsoft.com/office/drawing/2014/main" id="{97CE743B-785E-15AE-E968-C4BCFAE28F16}"/>
                </a:ext>
              </a:extLst>
            </p:cNvPr>
            <p:cNvSpPr txBox="1"/>
            <p:nvPr/>
          </p:nvSpPr>
          <p:spPr>
            <a:xfrm>
              <a:off x="887419" y="4998855"/>
              <a:ext cx="2864461" cy="230832"/>
            </a:xfrm>
            <a:prstGeom prst="rect">
              <a:avLst/>
            </a:prstGeom>
            <a:noFill/>
          </p:spPr>
          <p:txBody>
            <a:bodyPr wrap="square" rtlCol="0">
              <a:spAutoFit/>
            </a:bodyPr>
            <a:lstStyle/>
            <a:p>
              <a:r>
                <a:rPr lang="en-US" sz="900" i="1">
                  <a:solidFill>
                    <a:schemeClr val="tx2"/>
                  </a:solidFill>
                </a:rPr>
                <a:t>* EmONC = Emergency Obstetric and Neonatal Care</a:t>
              </a:r>
              <a:endParaRPr lang="en-US">
                <a:solidFill>
                  <a:schemeClr val="tx2"/>
                </a:solidFill>
              </a:endParaRPr>
            </a:p>
          </p:txBody>
        </p:sp>
      </p:grpSp>
      <p:grpSp>
        <p:nvGrpSpPr>
          <p:cNvPr id="5" name="Group 4">
            <a:extLst>
              <a:ext uri="{FF2B5EF4-FFF2-40B4-BE49-F238E27FC236}">
                <a16:creationId xmlns:a16="http://schemas.microsoft.com/office/drawing/2014/main" id="{01281E58-35B5-D8B8-BA21-C1D53CB66469}"/>
              </a:ext>
            </a:extLst>
          </p:cNvPr>
          <p:cNvGrpSpPr/>
          <p:nvPr/>
        </p:nvGrpSpPr>
        <p:grpSpPr>
          <a:xfrm>
            <a:off x="8078383" y="2598413"/>
            <a:ext cx="3332422" cy="3262421"/>
            <a:chOff x="8078383" y="2598413"/>
            <a:chExt cx="3332422" cy="3262421"/>
          </a:xfrm>
        </p:grpSpPr>
        <p:pic>
          <p:nvPicPr>
            <p:cNvPr id="3" name="Picture 2">
              <a:extLst>
                <a:ext uri="{FF2B5EF4-FFF2-40B4-BE49-F238E27FC236}">
                  <a16:creationId xmlns:a16="http://schemas.microsoft.com/office/drawing/2014/main" id="{8AEC74AA-5F1C-4328-E684-A9D563C8128F}"/>
                </a:ext>
              </a:extLst>
            </p:cNvPr>
            <p:cNvPicPr>
              <a:picLocks noChangeAspect="1"/>
            </p:cNvPicPr>
            <p:nvPr/>
          </p:nvPicPr>
          <p:blipFill rotWithShape="1">
            <a:blip r:embed="rId4"/>
            <a:srcRect r="-3612" b="3486"/>
            <a:stretch/>
          </p:blipFill>
          <p:spPr>
            <a:xfrm>
              <a:off x="8078383" y="3230100"/>
              <a:ext cx="3332422" cy="2385349"/>
            </a:xfrm>
            <a:prstGeom prst="rect">
              <a:avLst/>
            </a:prstGeom>
          </p:spPr>
        </p:pic>
        <p:sp>
          <p:nvSpPr>
            <p:cNvPr id="8" name="TextBox 7">
              <a:extLst>
                <a:ext uri="{FF2B5EF4-FFF2-40B4-BE49-F238E27FC236}">
                  <a16:creationId xmlns:a16="http://schemas.microsoft.com/office/drawing/2014/main" id="{E2024440-7201-C44F-0D76-C2A4985BC623}"/>
                </a:ext>
              </a:extLst>
            </p:cNvPr>
            <p:cNvSpPr txBox="1"/>
            <p:nvPr/>
          </p:nvSpPr>
          <p:spPr>
            <a:xfrm>
              <a:off x="8078383" y="2598413"/>
              <a:ext cx="3216265" cy="577081"/>
            </a:xfrm>
            <a:prstGeom prst="rect">
              <a:avLst/>
            </a:prstGeom>
            <a:solidFill>
              <a:srgbClr val="F4F4F4"/>
            </a:solidFill>
          </p:spPr>
          <p:txBody>
            <a:bodyPr wrap="square" rtlCol="0">
              <a:spAutoFit/>
            </a:bodyPr>
            <a:lstStyle/>
            <a:p>
              <a:r>
                <a:rPr lang="en-US" sz="1575" b="1" dirty="0"/>
                <a:t>Perinatal Mortality in health facilities declined (2013-2018)</a:t>
              </a:r>
            </a:p>
          </p:txBody>
        </p:sp>
        <p:sp>
          <p:nvSpPr>
            <p:cNvPr id="16" name="TextBox 15">
              <a:extLst>
                <a:ext uri="{FF2B5EF4-FFF2-40B4-BE49-F238E27FC236}">
                  <a16:creationId xmlns:a16="http://schemas.microsoft.com/office/drawing/2014/main" id="{079C8972-860B-FA3B-D779-BA6EB9DF438B}"/>
                </a:ext>
              </a:extLst>
            </p:cNvPr>
            <p:cNvSpPr txBox="1"/>
            <p:nvPr/>
          </p:nvSpPr>
          <p:spPr>
            <a:xfrm>
              <a:off x="8078383" y="5608160"/>
              <a:ext cx="2867329" cy="252674"/>
            </a:xfrm>
            <a:prstGeom prst="rect">
              <a:avLst/>
            </a:prstGeom>
            <a:noFill/>
          </p:spPr>
          <p:txBody>
            <a:bodyPr wrap="square" rtlCol="0">
              <a:spAutoFit/>
            </a:bodyPr>
            <a:lstStyle/>
            <a:p>
              <a:pPr defTabSz="914378">
                <a:defRPr/>
              </a:pPr>
              <a:r>
                <a:rPr lang="en-US" sz="900" i="1">
                  <a:solidFill>
                    <a:schemeClr val="tx2"/>
                  </a:solidFill>
                </a:rPr>
                <a:t>** P=&lt;0.05</a:t>
              </a:r>
            </a:p>
          </p:txBody>
        </p:sp>
      </p:grpSp>
    </p:spTree>
    <p:extLst>
      <p:ext uri="{BB962C8B-B14F-4D97-AF65-F5344CB8AC3E}">
        <p14:creationId xmlns:p14="http://schemas.microsoft.com/office/powerpoint/2010/main" val="1690885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FA981-E8CA-FA5A-E747-A8448A9D870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912499A-8887-19CC-0DFC-C1AEB37BC98F}"/>
              </a:ext>
            </a:extLst>
          </p:cNvPr>
          <p:cNvSpPr>
            <a:spLocks noGrp="1"/>
          </p:cNvSpPr>
          <p:nvPr>
            <p:ph type="title"/>
          </p:nvPr>
        </p:nvSpPr>
        <p:spPr/>
        <p:txBody>
          <a:bodyPr>
            <a:normAutofit/>
          </a:bodyPr>
          <a:lstStyle/>
          <a:p>
            <a:r>
              <a:rPr lang="en-US" dirty="0"/>
              <a:t>What is Sustainability? </a:t>
            </a:r>
          </a:p>
        </p:txBody>
      </p:sp>
      <p:graphicFrame>
        <p:nvGraphicFramePr>
          <p:cNvPr id="10" name="Content Placeholder 7">
            <a:extLst>
              <a:ext uri="{FF2B5EF4-FFF2-40B4-BE49-F238E27FC236}">
                <a16:creationId xmlns:a16="http://schemas.microsoft.com/office/drawing/2014/main" id="{0A22EE01-62E4-07B9-CBBD-8337FFC9CAB7}"/>
              </a:ext>
            </a:extLst>
          </p:cNvPr>
          <p:cNvGraphicFramePr>
            <a:graphicFrameLocks noGrp="1"/>
          </p:cNvGraphicFramePr>
          <p:nvPr>
            <p:ph idx="1"/>
            <p:extLst>
              <p:ext uri="{D42A27DB-BD31-4B8C-83A1-F6EECF244321}">
                <p14:modId xmlns:p14="http://schemas.microsoft.com/office/powerpoint/2010/main" val="2378195089"/>
              </p:ext>
            </p:extLst>
          </p:nvPr>
        </p:nvGraphicFramePr>
        <p:xfrm>
          <a:off x="547254" y="1365364"/>
          <a:ext cx="10515600" cy="4400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9F79969F-B88F-42B0-C2DE-8DA1A694CF77}"/>
              </a:ext>
            </a:extLst>
          </p:cNvPr>
          <p:cNvSpPr txBox="1"/>
          <p:nvPr/>
        </p:nvSpPr>
        <p:spPr>
          <a:xfrm>
            <a:off x="740722" y="6017787"/>
            <a:ext cx="10659951" cy="543867"/>
          </a:xfrm>
          <a:prstGeom prst="rect">
            <a:avLst/>
          </a:prstGeom>
          <a:noFill/>
        </p:spPr>
        <p:txBody>
          <a:bodyPr wrap="square" rtlCol="0">
            <a:spAutoFit/>
          </a:bodyPr>
          <a:lstStyle/>
          <a:p>
            <a:r>
              <a:rPr lang="en-US" sz="1600" baseline="30000">
                <a:solidFill>
                  <a:srgbClr val="000000"/>
                </a:solidFill>
                <a:latin typeface="Roboto" panose="02000000000000000000" pitchFamily="2" charset="0"/>
                <a:ea typeface="Roboto" panose="02000000000000000000" pitchFamily="2" charset="0"/>
                <a:cs typeface="Roboto" panose="02000000000000000000" pitchFamily="2" charset="0"/>
              </a:rPr>
              <a:t>a </a:t>
            </a:r>
            <a:r>
              <a:rPr lang="en-US" sz="1467">
                <a:solidFill>
                  <a:srgbClr val="000000"/>
                </a:solidFill>
                <a:latin typeface="Roboto" panose="02000000000000000000" pitchFamily="2" charset="0"/>
                <a:ea typeface="Roboto" panose="02000000000000000000" pitchFamily="2" charset="0"/>
                <a:cs typeface="Roboto" panose="02000000000000000000" pitchFamily="2" charset="0"/>
              </a:rPr>
              <a:t>Scheirer MA, Dearing JW. An agenda for research on the sustainability of public health programs. Am J Public Health 2011;101(11):2059-67. doi: 10.2105/AJPH.2011.300193</a:t>
            </a:r>
            <a:endParaRPr lang="en-US" sz="1467"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693875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A8E65FF-34E2-5B31-EBAE-4F7EAE6C5A9F}"/>
              </a:ext>
            </a:extLst>
          </p:cNvPr>
          <p:cNvSpPr/>
          <p:nvPr/>
        </p:nvSpPr>
        <p:spPr>
          <a:xfrm>
            <a:off x="838201" y="4172480"/>
            <a:ext cx="10087762" cy="1521267"/>
          </a:xfrm>
          <a:prstGeom prst="roundRect">
            <a:avLst/>
          </a:prstGeom>
          <a:solidFill>
            <a:srgbClr val="F3CE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EB101EC-C173-D6EB-08B3-BE91228E18B7}"/>
              </a:ext>
            </a:extLst>
          </p:cNvPr>
          <p:cNvSpPr/>
          <p:nvPr/>
        </p:nvSpPr>
        <p:spPr>
          <a:xfrm>
            <a:off x="838201" y="2272013"/>
            <a:ext cx="10087762" cy="1521267"/>
          </a:xfrm>
          <a:prstGeom prst="roundRect">
            <a:avLst/>
          </a:prstGeom>
          <a:solidFill>
            <a:srgbClr val="F3CE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673CD1-1388-1C38-E500-663BEE197994}"/>
              </a:ext>
            </a:extLst>
          </p:cNvPr>
          <p:cNvSpPr>
            <a:spLocks noGrp="1"/>
          </p:cNvSpPr>
          <p:nvPr>
            <p:ph type="title"/>
          </p:nvPr>
        </p:nvSpPr>
        <p:spPr>
          <a:xfrm>
            <a:off x="838200" y="365125"/>
            <a:ext cx="10515600" cy="1055607"/>
          </a:xfrm>
        </p:spPr>
        <p:txBody>
          <a:bodyPr>
            <a:normAutofit/>
          </a:bodyPr>
          <a:lstStyle/>
          <a:p>
            <a:r>
              <a:rPr lang="en-US" dirty="0"/>
              <a:t>Sustainability Evaluation Objectives</a:t>
            </a:r>
          </a:p>
        </p:txBody>
      </p:sp>
      <p:sp>
        <p:nvSpPr>
          <p:cNvPr id="4" name="Content Placeholder 2">
            <a:extLst>
              <a:ext uri="{FF2B5EF4-FFF2-40B4-BE49-F238E27FC236}">
                <a16:creationId xmlns:a16="http://schemas.microsoft.com/office/drawing/2014/main" id="{43E9F34C-EB5D-7ACB-06AB-09F6BA2900C4}"/>
              </a:ext>
            </a:extLst>
          </p:cNvPr>
          <p:cNvSpPr>
            <a:spLocks noGrp="1"/>
          </p:cNvSpPr>
          <p:nvPr>
            <p:ph idx="1"/>
          </p:nvPr>
        </p:nvSpPr>
        <p:spPr>
          <a:xfrm>
            <a:off x="1953217" y="2602103"/>
            <a:ext cx="9654652" cy="881348"/>
          </a:xfrm>
        </p:spPr>
        <p:txBody>
          <a:bodyPr>
            <a:normAutofit/>
          </a:bodyPr>
          <a:lstStyle/>
          <a:p>
            <a:pPr marL="0" lvl="1" indent="0">
              <a:lnSpc>
                <a:spcPct val="107000"/>
              </a:lnSpc>
              <a:spcBef>
                <a:spcPts val="1200"/>
              </a:spcBef>
              <a:spcAft>
                <a:spcPts val="600"/>
              </a:spcAft>
              <a:buNone/>
            </a:pPr>
            <a:r>
              <a:rPr lang="en-US" sz="2000" b="1" dirty="0">
                <a:solidFill>
                  <a:schemeClr val="tx2">
                    <a:lumMod val="60000"/>
                    <a:lumOff val="40000"/>
                  </a:schemeClr>
                </a:solidFill>
              </a:rPr>
              <a:t>Emergency Obstetric and Neonatal Care</a:t>
            </a:r>
            <a:r>
              <a:rPr lang="en-US" sz="2000" dirty="0">
                <a:solidFill>
                  <a:schemeClr val="tx2">
                    <a:lumMod val="60000"/>
                    <a:lumOff val="40000"/>
                  </a:schemeClr>
                </a:solidFill>
              </a:rPr>
              <a:t> </a:t>
            </a:r>
            <a:r>
              <a:rPr lang="en-US" sz="2000" dirty="0"/>
              <a:t>(</a:t>
            </a:r>
            <a:r>
              <a:rPr lang="en-US" sz="2000" dirty="0" err="1"/>
              <a:t>EmONC</a:t>
            </a:r>
            <a:r>
              <a:rPr lang="en-US" sz="2000" dirty="0"/>
              <a:t>) life-saving interventions implemented during the Program</a:t>
            </a:r>
          </a:p>
          <a:p>
            <a:pPr>
              <a:lnSpc>
                <a:spcPct val="107000"/>
              </a:lnSpc>
              <a:spcBef>
                <a:spcPts val="1200"/>
              </a:spcBef>
              <a:spcAft>
                <a:spcPts val="600"/>
              </a:spcAft>
            </a:pPr>
            <a:endParaRPr lang="en-US" sz="2000" dirty="0"/>
          </a:p>
        </p:txBody>
      </p:sp>
      <p:pic>
        <p:nvPicPr>
          <p:cNvPr id="6" name="Picture 5">
            <a:extLst>
              <a:ext uri="{FF2B5EF4-FFF2-40B4-BE49-F238E27FC236}">
                <a16:creationId xmlns:a16="http://schemas.microsoft.com/office/drawing/2014/main" id="{E5C8F8C7-F8A5-F538-2567-A89B220F25E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40523" y="2438286"/>
            <a:ext cx="1188720" cy="1188720"/>
          </a:xfrm>
          <a:prstGeom prst="rect">
            <a:avLst/>
          </a:prstGeom>
        </p:spPr>
      </p:pic>
      <p:sp>
        <p:nvSpPr>
          <p:cNvPr id="10" name="TextBox 9">
            <a:extLst>
              <a:ext uri="{FF2B5EF4-FFF2-40B4-BE49-F238E27FC236}">
                <a16:creationId xmlns:a16="http://schemas.microsoft.com/office/drawing/2014/main" id="{9614765D-C93F-6778-8BFC-0046415BDDFE}"/>
              </a:ext>
            </a:extLst>
          </p:cNvPr>
          <p:cNvSpPr txBox="1"/>
          <p:nvPr/>
        </p:nvSpPr>
        <p:spPr>
          <a:xfrm>
            <a:off x="2006733" y="4454434"/>
            <a:ext cx="8338270" cy="707886"/>
          </a:xfrm>
          <a:prstGeom prst="rect">
            <a:avLst/>
          </a:prstGeom>
          <a:noFill/>
        </p:spPr>
        <p:txBody>
          <a:bodyPr wrap="square">
            <a:spAutoFit/>
          </a:bodyPr>
          <a:lstStyle/>
          <a:p>
            <a:r>
              <a:rPr lang="en-US" sz="2000" b="1" dirty="0">
                <a:solidFill>
                  <a:schemeClr val="tx2">
                    <a:lumMod val="60000"/>
                    <a:lumOff val="40000"/>
                  </a:schemeClr>
                </a:solidFill>
                <a:ea typeface="Roboto" panose="02000000000000000000" pitchFamily="2" charset="0"/>
                <a:cs typeface="Roboto" panose="02000000000000000000" pitchFamily="2" charset="0"/>
              </a:rPr>
              <a:t>Obstetric care and maternal and newborn health benefits</a:t>
            </a:r>
            <a:r>
              <a:rPr lang="en-US" sz="2000" b="1" dirty="0">
                <a:solidFill>
                  <a:srgbClr val="000000"/>
                </a:solidFill>
                <a:ea typeface="Roboto" panose="02000000000000000000" pitchFamily="2" charset="0"/>
                <a:cs typeface="Roboto" panose="02000000000000000000" pitchFamily="2" charset="0"/>
              </a:rPr>
              <a:t> </a:t>
            </a:r>
            <a:r>
              <a:rPr lang="en-US" sz="2000" dirty="0">
                <a:solidFill>
                  <a:srgbClr val="000000"/>
                </a:solidFill>
                <a:ea typeface="Roboto" panose="02000000000000000000" pitchFamily="2" charset="0"/>
                <a:cs typeface="Roboto" panose="02000000000000000000" pitchFamily="2" charset="0"/>
              </a:rPr>
              <a:t>4 years after the end of external funding and transition to the regional authorities. </a:t>
            </a:r>
          </a:p>
        </p:txBody>
      </p:sp>
      <p:sp>
        <p:nvSpPr>
          <p:cNvPr id="12" name="TextBox 11">
            <a:extLst>
              <a:ext uri="{FF2B5EF4-FFF2-40B4-BE49-F238E27FC236}">
                <a16:creationId xmlns:a16="http://schemas.microsoft.com/office/drawing/2014/main" id="{5768A1D0-888A-3BAE-060D-610A7B8649A3}"/>
              </a:ext>
            </a:extLst>
          </p:cNvPr>
          <p:cNvSpPr txBox="1"/>
          <p:nvPr/>
        </p:nvSpPr>
        <p:spPr>
          <a:xfrm>
            <a:off x="838200" y="1420732"/>
            <a:ext cx="9506803" cy="473976"/>
          </a:xfrm>
          <a:prstGeom prst="rect">
            <a:avLst/>
          </a:prstGeom>
          <a:noFill/>
        </p:spPr>
        <p:txBody>
          <a:bodyPr wrap="square">
            <a:spAutoFit/>
          </a:bodyPr>
          <a:lstStyle/>
          <a:p>
            <a:pPr marL="0" indent="0">
              <a:lnSpc>
                <a:spcPct val="107000"/>
              </a:lnSpc>
              <a:spcBef>
                <a:spcPts val="1200"/>
              </a:spcBef>
              <a:spcAft>
                <a:spcPts val="600"/>
              </a:spcAft>
              <a:buNone/>
            </a:pPr>
            <a:r>
              <a:rPr lang="en-US" sz="2400" b="0" kern="100" dirty="0">
                <a:solidFill>
                  <a:srgbClr val="000000"/>
                </a:solidFill>
                <a:latin typeface="Roboto" panose="02000000000000000000" pitchFamily="2" charset="0"/>
                <a:ea typeface="Roboto" panose="02000000000000000000" pitchFamily="2" charset="0"/>
                <a:cs typeface="Roboto" panose="02000000000000000000" pitchFamily="2" charset="0"/>
              </a:rPr>
              <a:t>The evaluation measured the sustainability of:</a:t>
            </a:r>
          </a:p>
        </p:txBody>
      </p:sp>
      <p:pic>
        <p:nvPicPr>
          <p:cNvPr id="9" name="Graphic 8">
            <a:extLst>
              <a:ext uri="{FF2B5EF4-FFF2-40B4-BE49-F238E27FC236}">
                <a16:creationId xmlns:a16="http://schemas.microsoft.com/office/drawing/2014/main" id="{315EFAD2-8B04-2C06-F26A-B2A6B2D4C1EA}"/>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190033" y="4427621"/>
            <a:ext cx="763184" cy="1004437"/>
          </a:xfrm>
          <a:prstGeom prst="rect">
            <a:avLst/>
          </a:prstGeom>
        </p:spPr>
      </p:pic>
    </p:spTree>
    <p:extLst>
      <p:ext uri="{BB962C8B-B14F-4D97-AF65-F5344CB8AC3E}">
        <p14:creationId xmlns:p14="http://schemas.microsoft.com/office/powerpoint/2010/main" val="2622793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A80577-EF14-42F1-39E6-F4F849CB9DB4}"/>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kumimoji="0" lang="en-US" sz="4400" b="0" i="0" u="none" strike="noStrike" kern="1200" cap="none" spc="0" normalizeH="0" baseline="0" noProof="0">
                <a:ln>
                  <a:noFill/>
                </a:ln>
                <a:effectLst/>
                <a:uLnTx/>
                <a:uFillTx/>
                <a:latin typeface="+mj-lt"/>
                <a:ea typeface="+mj-ea"/>
                <a:cs typeface="+mj-cs"/>
              </a:rPr>
              <a:t>MRH PROGRAM OVERVIEW</a:t>
            </a:r>
            <a:endParaRPr lang="en-US" sz="4400" kern="1200">
              <a:latin typeface="+mj-lt"/>
              <a:ea typeface="+mj-ea"/>
              <a:cs typeface="+mj-cs"/>
            </a:endParaRPr>
          </a:p>
        </p:txBody>
      </p:sp>
      <p:sp>
        <p:nvSpPr>
          <p:cNvPr id="30" name="Rectangle: Rounded Corners 29">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D8A9CBE4-933C-746D-2D33-B3A6F643ACC7}"/>
              </a:ext>
            </a:extLst>
          </p:cNvPr>
          <p:cNvGraphicFramePr/>
          <p:nvPr>
            <p:extLst>
              <p:ext uri="{D42A27DB-BD31-4B8C-83A1-F6EECF244321}">
                <p14:modId xmlns:p14="http://schemas.microsoft.com/office/powerpoint/2010/main" val="185128430"/>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2758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90EF16D-722B-3680-1831-F580A9C1BA1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Study Design</a:t>
            </a:r>
          </a:p>
        </p:txBody>
      </p:sp>
      <p:sp>
        <p:nvSpPr>
          <p:cNvPr id="4" name="Content Placeholder 3">
            <a:extLst>
              <a:ext uri="{FF2B5EF4-FFF2-40B4-BE49-F238E27FC236}">
                <a16:creationId xmlns:a16="http://schemas.microsoft.com/office/drawing/2014/main" id="{A4F46766-ABC8-84F5-F14E-E66ECC169644}"/>
              </a:ext>
            </a:extLst>
          </p:cNvPr>
          <p:cNvSpPr>
            <a:spLocks noGrp="1"/>
          </p:cNvSpPr>
          <p:nvPr>
            <p:ph idx="1"/>
          </p:nvPr>
        </p:nvSpPr>
        <p:spPr>
          <a:xfrm>
            <a:off x="4810259" y="649480"/>
            <a:ext cx="6555347" cy="5546047"/>
          </a:xfrm>
        </p:spPr>
        <p:txBody>
          <a:bodyPr anchor="ctr">
            <a:normAutofit/>
          </a:bodyPr>
          <a:lstStyle/>
          <a:p>
            <a:r>
              <a:rPr lang="en-US" sz="1900" dirty="0"/>
              <a:t>The evaluation measured program sustainability in all 202 Kigoma health facilities using primarily 3 methods: </a:t>
            </a:r>
            <a:br>
              <a:rPr lang="en-US" sz="1900" dirty="0"/>
            </a:br>
            <a:endParaRPr lang="en-US" sz="1900" dirty="0"/>
          </a:p>
          <a:p>
            <a:pPr marL="971550" lvl="1" indent="-514350">
              <a:spcBef>
                <a:spcPts val="900"/>
              </a:spcBef>
              <a:buFont typeface="+mj-lt"/>
              <a:buAutoNum type="arabicPeriod"/>
            </a:pPr>
            <a:r>
              <a:rPr lang="en-US" sz="1900" dirty="0"/>
              <a:t>Health facility assessments to assess status of routine and emergency obstetric and neonatal care (</a:t>
            </a:r>
            <a:r>
              <a:rPr lang="en-US" sz="1900" dirty="0" err="1"/>
              <a:t>EmONC</a:t>
            </a:r>
            <a:r>
              <a:rPr lang="en-US" sz="1900" dirty="0"/>
              <a:t>)</a:t>
            </a:r>
          </a:p>
          <a:p>
            <a:pPr marL="971550" lvl="1" indent="-514350">
              <a:spcBef>
                <a:spcPts val="900"/>
              </a:spcBef>
              <a:buFont typeface="+mj-lt"/>
              <a:buAutoNum type="arabicPeriod"/>
            </a:pPr>
            <a:r>
              <a:rPr lang="en-US" sz="1900" dirty="0"/>
              <a:t>Pregnancy outcome monitoring to enumerate all individual birth records during 2019–2022 (over 336,000 records were extracted and triangulated)</a:t>
            </a:r>
          </a:p>
          <a:p>
            <a:pPr marL="971550" lvl="1" indent="-514350">
              <a:spcBef>
                <a:spcPts val="900"/>
              </a:spcBef>
              <a:buFont typeface="+mj-lt"/>
              <a:buAutoNum type="arabicPeriod"/>
            </a:pPr>
            <a:r>
              <a:rPr lang="en-US" sz="1900" dirty="0"/>
              <a:t>Rapid Ascertainment Process of Institutional Deaths (RAPID) methodology to extract, verify, and triangulate data on maternal and perinatal deaths from all available sources (e.g., patient records, birth registers, nurses’ notebooks, morgue) during 2019–2022</a:t>
            </a:r>
            <a:br>
              <a:rPr lang="en-US" sz="1900" dirty="0"/>
            </a:br>
            <a:endParaRPr lang="en-US" sz="1900" dirty="0"/>
          </a:p>
          <a:p>
            <a:r>
              <a:rPr lang="en-US" sz="1900" dirty="0"/>
              <a:t>These were the same methods used to document the Program’s accomplishments in 2019 at the program closing</a:t>
            </a:r>
          </a:p>
          <a:p>
            <a:endParaRPr lang="en-US" sz="1900" dirty="0"/>
          </a:p>
        </p:txBody>
      </p:sp>
    </p:spTree>
    <p:extLst>
      <p:ext uri="{BB962C8B-B14F-4D97-AF65-F5344CB8AC3E}">
        <p14:creationId xmlns:p14="http://schemas.microsoft.com/office/powerpoint/2010/main" val="2354787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62F0-9DFC-715C-6D1E-71216A7BA73D}"/>
              </a:ext>
            </a:extLst>
          </p:cNvPr>
          <p:cNvSpPr>
            <a:spLocks noGrp="1"/>
          </p:cNvSpPr>
          <p:nvPr>
            <p:ph type="title"/>
          </p:nvPr>
        </p:nvSpPr>
        <p:spPr/>
        <p:txBody>
          <a:bodyPr>
            <a:normAutofit/>
          </a:bodyPr>
          <a:lstStyle/>
          <a:p>
            <a:r>
              <a:rPr lang="en-US" sz="3200" dirty="0"/>
              <a:t>Number of </a:t>
            </a:r>
            <a:r>
              <a:rPr lang="en-US" sz="3200" dirty="0" err="1"/>
              <a:t>EmONC</a:t>
            </a:r>
            <a:r>
              <a:rPr lang="en-US" sz="3200" dirty="0"/>
              <a:t> Facilities Continued to Increase</a:t>
            </a:r>
          </a:p>
        </p:txBody>
      </p:sp>
      <p:sp>
        <p:nvSpPr>
          <p:cNvPr id="3" name="TextBox 2">
            <a:extLst>
              <a:ext uri="{FF2B5EF4-FFF2-40B4-BE49-F238E27FC236}">
                <a16:creationId xmlns:a16="http://schemas.microsoft.com/office/drawing/2014/main" id="{5520CCBD-E8B8-CBD3-7CB4-01CF877BAF2E}"/>
              </a:ext>
            </a:extLst>
          </p:cNvPr>
          <p:cNvSpPr txBox="1"/>
          <p:nvPr/>
        </p:nvSpPr>
        <p:spPr>
          <a:xfrm>
            <a:off x="8334148" y="1365095"/>
            <a:ext cx="1050877" cy="1015663"/>
          </a:xfrm>
          <a:prstGeom prst="rect">
            <a:avLst/>
          </a:prstGeom>
          <a:noFill/>
        </p:spPr>
        <p:txBody>
          <a:bodyPr wrap="square" rtlCol="0">
            <a:spAutoFit/>
          </a:bodyPr>
          <a:lstStyle/>
          <a:p>
            <a:r>
              <a:rPr lang="en-US" sz="6000" b="1" dirty="0">
                <a:latin typeface="Roboto Medium" panose="02000000000000000000" pitchFamily="2" charset="0"/>
                <a:ea typeface="Roboto Medium" panose="02000000000000000000" pitchFamily="2" charset="0"/>
                <a:cs typeface="Roboto Medium" panose="02000000000000000000" pitchFamily="2" charset="0"/>
              </a:rPr>
              <a:t>27</a:t>
            </a:r>
          </a:p>
        </p:txBody>
      </p:sp>
      <p:sp>
        <p:nvSpPr>
          <p:cNvPr id="6" name="TextBox 5">
            <a:extLst>
              <a:ext uri="{FF2B5EF4-FFF2-40B4-BE49-F238E27FC236}">
                <a16:creationId xmlns:a16="http://schemas.microsoft.com/office/drawing/2014/main" id="{A9BE7023-2481-E243-9B98-57803EBFE7BB}"/>
              </a:ext>
            </a:extLst>
          </p:cNvPr>
          <p:cNvSpPr txBox="1"/>
          <p:nvPr/>
        </p:nvSpPr>
        <p:spPr>
          <a:xfrm>
            <a:off x="2333249" y="1365095"/>
            <a:ext cx="1132763" cy="1015663"/>
          </a:xfrm>
          <a:prstGeom prst="rect">
            <a:avLst/>
          </a:prstGeom>
          <a:noFill/>
        </p:spPr>
        <p:txBody>
          <a:bodyPr wrap="square" rtlCol="0">
            <a:spAutoFit/>
          </a:bodyPr>
          <a:lstStyle/>
          <a:p>
            <a:r>
              <a:rPr lang="en-US" sz="6000" b="1" dirty="0">
                <a:latin typeface="Roboto Medium" panose="02000000000000000000" pitchFamily="2" charset="0"/>
                <a:ea typeface="Roboto Medium" panose="02000000000000000000" pitchFamily="2" charset="0"/>
                <a:cs typeface="Roboto Medium" panose="02000000000000000000" pitchFamily="2" charset="0"/>
              </a:rPr>
              <a:t>21</a:t>
            </a:r>
          </a:p>
        </p:txBody>
      </p:sp>
      <p:sp>
        <p:nvSpPr>
          <p:cNvPr id="7" name="TextBox 6">
            <a:extLst>
              <a:ext uri="{FF2B5EF4-FFF2-40B4-BE49-F238E27FC236}">
                <a16:creationId xmlns:a16="http://schemas.microsoft.com/office/drawing/2014/main" id="{21F084FF-247E-EC51-0A51-43255383EF5C}"/>
              </a:ext>
            </a:extLst>
          </p:cNvPr>
          <p:cNvSpPr txBox="1"/>
          <p:nvPr/>
        </p:nvSpPr>
        <p:spPr>
          <a:xfrm>
            <a:off x="5002958" y="2329560"/>
            <a:ext cx="2057564" cy="830997"/>
          </a:xfrm>
          <a:prstGeom prst="rect">
            <a:avLst/>
          </a:prstGeom>
          <a:noFill/>
        </p:spPr>
        <p:txBody>
          <a:bodyPr wrap="square" rtlCol="0">
            <a:spAutoFit/>
          </a:bodyPr>
          <a:lstStyle/>
          <a:p>
            <a:r>
              <a:rPr lang="en-US" sz="4800" dirty="0">
                <a:ln w="0"/>
                <a:solidFill>
                  <a:schemeClr val="accent1"/>
                </a:solidFill>
                <a:effectLst>
                  <a:outerShdw blurRad="38100" dist="25400" dir="5400000" algn="ctr" rotWithShape="0">
                    <a:srgbClr val="6E747A">
                      <a:alpha val="43000"/>
                    </a:srgbClr>
                  </a:outerShdw>
                </a:effectLst>
                <a:latin typeface="Roboto Medium" panose="02000000000000000000" pitchFamily="2" charset="0"/>
                <a:ea typeface="Roboto Medium" panose="02000000000000000000" pitchFamily="2" charset="0"/>
                <a:cs typeface="Roboto Medium" panose="02000000000000000000" pitchFamily="2" charset="0"/>
              </a:rPr>
              <a:t>+29%</a:t>
            </a:r>
          </a:p>
        </p:txBody>
      </p:sp>
      <p:grpSp>
        <p:nvGrpSpPr>
          <p:cNvPr id="23" name="Group 22">
            <a:extLst>
              <a:ext uri="{FF2B5EF4-FFF2-40B4-BE49-F238E27FC236}">
                <a16:creationId xmlns:a16="http://schemas.microsoft.com/office/drawing/2014/main" id="{6E3C7EAB-079C-76C4-F2EB-E0F8B06CE8A3}"/>
              </a:ext>
            </a:extLst>
          </p:cNvPr>
          <p:cNvGrpSpPr/>
          <p:nvPr/>
        </p:nvGrpSpPr>
        <p:grpSpPr>
          <a:xfrm>
            <a:off x="127045" y="2843674"/>
            <a:ext cx="4683135" cy="438369"/>
            <a:chOff x="127045" y="2843674"/>
            <a:chExt cx="4683135" cy="438369"/>
          </a:xfrm>
        </p:grpSpPr>
        <p:pic>
          <p:nvPicPr>
            <p:cNvPr id="4" name="Picture 3" descr="A blue house with a cross">
              <a:extLst>
                <a:ext uri="{FF2B5EF4-FFF2-40B4-BE49-F238E27FC236}">
                  <a16:creationId xmlns:a16="http://schemas.microsoft.com/office/drawing/2014/main" id="{7B9A85DD-D494-3E34-94CB-1AF828D4A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45" y="2843674"/>
              <a:ext cx="443307" cy="438369"/>
            </a:xfrm>
            <a:prstGeom prst="rect">
              <a:avLst/>
            </a:prstGeom>
          </p:spPr>
        </p:pic>
        <p:pic>
          <p:nvPicPr>
            <p:cNvPr id="5" name="Picture 4" descr="A blue house with a cross">
              <a:extLst>
                <a:ext uri="{FF2B5EF4-FFF2-40B4-BE49-F238E27FC236}">
                  <a16:creationId xmlns:a16="http://schemas.microsoft.com/office/drawing/2014/main" id="{05EA05AC-FE9B-1EE7-3664-2C56CB190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37" y="2843674"/>
              <a:ext cx="443307" cy="438369"/>
            </a:xfrm>
            <a:prstGeom prst="rect">
              <a:avLst/>
            </a:prstGeom>
          </p:spPr>
        </p:pic>
        <p:pic>
          <p:nvPicPr>
            <p:cNvPr id="9" name="Picture 8" descr="A blue house with a cross">
              <a:extLst>
                <a:ext uri="{FF2B5EF4-FFF2-40B4-BE49-F238E27FC236}">
                  <a16:creationId xmlns:a16="http://schemas.microsoft.com/office/drawing/2014/main" id="{F2C51B9A-284E-3DE7-4709-F6078832C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229" y="2843674"/>
              <a:ext cx="443307" cy="438369"/>
            </a:xfrm>
            <a:prstGeom prst="rect">
              <a:avLst/>
            </a:prstGeom>
          </p:spPr>
        </p:pic>
        <p:pic>
          <p:nvPicPr>
            <p:cNvPr id="10" name="Picture 9" descr="A blue house with a cross">
              <a:extLst>
                <a:ext uri="{FF2B5EF4-FFF2-40B4-BE49-F238E27FC236}">
                  <a16:creationId xmlns:a16="http://schemas.microsoft.com/office/drawing/2014/main" id="{6A351C13-352A-5153-B1C2-2B645E2B2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321" y="2843674"/>
              <a:ext cx="443307" cy="438369"/>
            </a:xfrm>
            <a:prstGeom prst="rect">
              <a:avLst/>
            </a:prstGeom>
          </p:spPr>
        </p:pic>
        <p:pic>
          <p:nvPicPr>
            <p:cNvPr id="11" name="Picture 10" descr="A blue house with a cross">
              <a:extLst>
                <a:ext uri="{FF2B5EF4-FFF2-40B4-BE49-F238E27FC236}">
                  <a16:creationId xmlns:a16="http://schemas.microsoft.com/office/drawing/2014/main" id="{18991551-1380-2928-0B68-BFD3AD361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413" y="2843674"/>
              <a:ext cx="443307" cy="438369"/>
            </a:xfrm>
            <a:prstGeom prst="rect">
              <a:avLst/>
            </a:prstGeom>
          </p:spPr>
        </p:pic>
        <p:pic>
          <p:nvPicPr>
            <p:cNvPr id="12" name="Picture 11" descr="A blue house with a cross">
              <a:extLst>
                <a:ext uri="{FF2B5EF4-FFF2-40B4-BE49-F238E27FC236}">
                  <a16:creationId xmlns:a16="http://schemas.microsoft.com/office/drawing/2014/main" id="{5A63FE80-0392-A098-4764-E0984050A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505" y="2843674"/>
              <a:ext cx="443307" cy="438369"/>
            </a:xfrm>
            <a:prstGeom prst="rect">
              <a:avLst/>
            </a:prstGeom>
          </p:spPr>
        </p:pic>
        <p:pic>
          <p:nvPicPr>
            <p:cNvPr id="18" name="Picture 17" descr="A blue house with a cross">
              <a:extLst>
                <a:ext uri="{FF2B5EF4-FFF2-40B4-BE49-F238E27FC236}">
                  <a16:creationId xmlns:a16="http://schemas.microsoft.com/office/drawing/2014/main" id="{A79BF5F8-8A52-CA9A-0CF8-425396D4D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597" y="2843674"/>
              <a:ext cx="443307" cy="438369"/>
            </a:xfrm>
            <a:prstGeom prst="rect">
              <a:avLst/>
            </a:prstGeom>
          </p:spPr>
        </p:pic>
        <p:pic>
          <p:nvPicPr>
            <p:cNvPr id="19" name="Picture 18" descr="A blue house with a cross">
              <a:extLst>
                <a:ext uri="{FF2B5EF4-FFF2-40B4-BE49-F238E27FC236}">
                  <a16:creationId xmlns:a16="http://schemas.microsoft.com/office/drawing/2014/main" id="{4B64C5DC-DA34-B5FD-FB40-7AFF88A24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689" y="2843674"/>
              <a:ext cx="443307" cy="438369"/>
            </a:xfrm>
            <a:prstGeom prst="rect">
              <a:avLst/>
            </a:prstGeom>
          </p:spPr>
        </p:pic>
        <p:pic>
          <p:nvPicPr>
            <p:cNvPr id="20" name="Picture 19" descr="A blue house with a cross">
              <a:extLst>
                <a:ext uri="{FF2B5EF4-FFF2-40B4-BE49-F238E27FC236}">
                  <a16:creationId xmlns:a16="http://schemas.microsoft.com/office/drawing/2014/main" id="{BCEB86FF-5DE4-B37B-A8E8-9E185CF6A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81" y="2843674"/>
              <a:ext cx="443307" cy="438369"/>
            </a:xfrm>
            <a:prstGeom prst="rect">
              <a:avLst/>
            </a:prstGeom>
          </p:spPr>
        </p:pic>
        <p:pic>
          <p:nvPicPr>
            <p:cNvPr id="21" name="Picture 20" descr="A blue house with a cross">
              <a:extLst>
                <a:ext uri="{FF2B5EF4-FFF2-40B4-BE49-F238E27FC236}">
                  <a16:creationId xmlns:a16="http://schemas.microsoft.com/office/drawing/2014/main" id="{DBCF7159-B315-C053-0B3C-D22CEC3C0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873" y="2843674"/>
              <a:ext cx="443307" cy="438369"/>
            </a:xfrm>
            <a:prstGeom prst="rect">
              <a:avLst/>
            </a:prstGeom>
          </p:spPr>
        </p:pic>
      </p:grpSp>
      <p:pic>
        <p:nvPicPr>
          <p:cNvPr id="22" name="Picture 21" descr="A blue house with a cross">
            <a:extLst>
              <a:ext uri="{FF2B5EF4-FFF2-40B4-BE49-F238E27FC236}">
                <a16:creationId xmlns:a16="http://schemas.microsoft.com/office/drawing/2014/main" id="{C57CD87B-4926-D483-E494-90B834F88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36" y="4273271"/>
            <a:ext cx="443307" cy="438369"/>
          </a:xfrm>
          <a:prstGeom prst="rect">
            <a:avLst/>
          </a:prstGeom>
        </p:spPr>
      </p:pic>
      <p:grpSp>
        <p:nvGrpSpPr>
          <p:cNvPr id="24" name="Group 23">
            <a:extLst>
              <a:ext uri="{FF2B5EF4-FFF2-40B4-BE49-F238E27FC236}">
                <a16:creationId xmlns:a16="http://schemas.microsoft.com/office/drawing/2014/main" id="{BC791B39-9022-58DB-F633-D8BA94AD06CC}"/>
              </a:ext>
            </a:extLst>
          </p:cNvPr>
          <p:cNvGrpSpPr/>
          <p:nvPr/>
        </p:nvGrpSpPr>
        <p:grpSpPr>
          <a:xfrm>
            <a:off x="140937" y="3525774"/>
            <a:ext cx="4683135" cy="438369"/>
            <a:chOff x="127045" y="2843674"/>
            <a:chExt cx="4683135" cy="438369"/>
          </a:xfrm>
        </p:grpSpPr>
        <p:pic>
          <p:nvPicPr>
            <p:cNvPr id="25" name="Picture 24" descr="A blue house with a cross">
              <a:extLst>
                <a:ext uri="{FF2B5EF4-FFF2-40B4-BE49-F238E27FC236}">
                  <a16:creationId xmlns:a16="http://schemas.microsoft.com/office/drawing/2014/main" id="{D6FE1FDB-8256-93D6-C3F4-807EBA505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45" y="2843674"/>
              <a:ext cx="443307" cy="438369"/>
            </a:xfrm>
            <a:prstGeom prst="rect">
              <a:avLst/>
            </a:prstGeom>
          </p:spPr>
        </p:pic>
        <p:pic>
          <p:nvPicPr>
            <p:cNvPr id="26" name="Picture 25" descr="A blue house with a cross">
              <a:extLst>
                <a:ext uri="{FF2B5EF4-FFF2-40B4-BE49-F238E27FC236}">
                  <a16:creationId xmlns:a16="http://schemas.microsoft.com/office/drawing/2014/main" id="{5315C18B-CE15-E63E-329A-7BFC57AD4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37" y="2843674"/>
              <a:ext cx="443307" cy="438369"/>
            </a:xfrm>
            <a:prstGeom prst="rect">
              <a:avLst/>
            </a:prstGeom>
          </p:spPr>
        </p:pic>
        <p:pic>
          <p:nvPicPr>
            <p:cNvPr id="27" name="Picture 26" descr="A blue house with a cross">
              <a:extLst>
                <a:ext uri="{FF2B5EF4-FFF2-40B4-BE49-F238E27FC236}">
                  <a16:creationId xmlns:a16="http://schemas.microsoft.com/office/drawing/2014/main" id="{BE68EA94-AA7B-046F-1B86-E2F82FF33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229" y="2843674"/>
              <a:ext cx="443307" cy="438369"/>
            </a:xfrm>
            <a:prstGeom prst="rect">
              <a:avLst/>
            </a:prstGeom>
          </p:spPr>
        </p:pic>
        <p:pic>
          <p:nvPicPr>
            <p:cNvPr id="43" name="Picture 42" descr="A blue house with a cross">
              <a:extLst>
                <a:ext uri="{FF2B5EF4-FFF2-40B4-BE49-F238E27FC236}">
                  <a16:creationId xmlns:a16="http://schemas.microsoft.com/office/drawing/2014/main" id="{F9C4CEF9-B3A5-CE5B-550E-D12206DDB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321" y="2843674"/>
              <a:ext cx="443307" cy="438369"/>
            </a:xfrm>
            <a:prstGeom prst="rect">
              <a:avLst/>
            </a:prstGeom>
          </p:spPr>
        </p:pic>
        <p:pic>
          <p:nvPicPr>
            <p:cNvPr id="44" name="Picture 43" descr="A blue house with a cross">
              <a:extLst>
                <a:ext uri="{FF2B5EF4-FFF2-40B4-BE49-F238E27FC236}">
                  <a16:creationId xmlns:a16="http://schemas.microsoft.com/office/drawing/2014/main" id="{CC3454C2-DC42-190D-560F-7520CE9EB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413" y="2843674"/>
              <a:ext cx="443307" cy="438369"/>
            </a:xfrm>
            <a:prstGeom prst="rect">
              <a:avLst/>
            </a:prstGeom>
          </p:spPr>
        </p:pic>
        <p:pic>
          <p:nvPicPr>
            <p:cNvPr id="46" name="Picture 45" descr="A blue house with a cross">
              <a:extLst>
                <a:ext uri="{FF2B5EF4-FFF2-40B4-BE49-F238E27FC236}">
                  <a16:creationId xmlns:a16="http://schemas.microsoft.com/office/drawing/2014/main" id="{81D35C25-5CC4-DC7A-E715-262BFB6A6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505" y="2843674"/>
              <a:ext cx="443307" cy="438369"/>
            </a:xfrm>
            <a:prstGeom prst="rect">
              <a:avLst/>
            </a:prstGeom>
          </p:spPr>
        </p:pic>
        <p:pic>
          <p:nvPicPr>
            <p:cNvPr id="80" name="Picture 79" descr="A blue house with a cross">
              <a:extLst>
                <a:ext uri="{FF2B5EF4-FFF2-40B4-BE49-F238E27FC236}">
                  <a16:creationId xmlns:a16="http://schemas.microsoft.com/office/drawing/2014/main" id="{151F0C63-C63A-BBC9-1EE9-D2195AA15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597" y="2843674"/>
              <a:ext cx="443307" cy="438369"/>
            </a:xfrm>
            <a:prstGeom prst="rect">
              <a:avLst/>
            </a:prstGeom>
          </p:spPr>
        </p:pic>
        <p:pic>
          <p:nvPicPr>
            <p:cNvPr id="89" name="Picture 88" descr="A blue house with a cross">
              <a:extLst>
                <a:ext uri="{FF2B5EF4-FFF2-40B4-BE49-F238E27FC236}">
                  <a16:creationId xmlns:a16="http://schemas.microsoft.com/office/drawing/2014/main" id="{344BABA1-077A-4357-9E28-EE4A5D4A2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689" y="2843674"/>
              <a:ext cx="443307" cy="438369"/>
            </a:xfrm>
            <a:prstGeom prst="rect">
              <a:avLst/>
            </a:prstGeom>
          </p:spPr>
        </p:pic>
        <p:pic>
          <p:nvPicPr>
            <p:cNvPr id="90" name="Picture 89" descr="A blue house with a cross">
              <a:extLst>
                <a:ext uri="{FF2B5EF4-FFF2-40B4-BE49-F238E27FC236}">
                  <a16:creationId xmlns:a16="http://schemas.microsoft.com/office/drawing/2014/main" id="{2F93E271-1F5A-23D4-F7B4-DC874ABF3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81" y="2843674"/>
              <a:ext cx="443307" cy="438369"/>
            </a:xfrm>
            <a:prstGeom prst="rect">
              <a:avLst/>
            </a:prstGeom>
          </p:spPr>
        </p:pic>
        <p:pic>
          <p:nvPicPr>
            <p:cNvPr id="91" name="Picture 90" descr="A blue house with a cross">
              <a:extLst>
                <a:ext uri="{FF2B5EF4-FFF2-40B4-BE49-F238E27FC236}">
                  <a16:creationId xmlns:a16="http://schemas.microsoft.com/office/drawing/2014/main" id="{C56A3D42-B4FE-2882-54A9-1EACC92E0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873" y="2843674"/>
              <a:ext cx="443307" cy="438369"/>
            </a:xfrm>
            <a:prstGeom prst="rect">
              <a:avLst/>
            </a:prstGeom>
          </p:spPr>
        </p:pic>
      </p:grpSp>
      <p:grpSp>
        <p:nvGrpSpPr>
          <p:cNvPr id="93" name="Group 92">
            <a:extLst>
              <a:ext uri="{FF2B5EF4-FFF2-40B4-BE49-F238E27FC236}">
                <a16:creationId xmlns:a16="http://schemas.microsoft.com/office/drawing/2014/main" id="{A8EE15EA-A53C-E18D-E1EB-D89C5DBCB61F}"/>
              </a:ext>
            </a:extLst>
          </p:cNvPr>
          <p:cNvGrpSpPr/>
          <p:nvPr/>
        </p:nvGrpSpPr>
        <p:grpSpPr>
          <a:xfrm>
            <a:off x="6786483" y="2852914"/>
            <a:ext cx="4683135" cy="438369"/>
            <a:chOff x="127045" y="2843674"/>
            <a:chExt cx="4683135" cy="438369"/>
          </a:xfrm>
        </p:grpSpPr>
        <p:pic>
          <p:nvPicPr>
            <p:cNvPr id="94" name="Picture 93" descr="A blue house with a cross">
              <a:extLst>
                <a:ext uri="{FF2B5EF4-FFF2-40B4-BE49-F238E27FC236}">
                  <a16:creationId xmlns:a16="http://schemas.microsoft.com/office/drawing/2014/main" id="{7163F5FD-CA1C-0C13-41AE-669CD612A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45" y="2843674"/>
              <a:ext cx="443307" cy="438369"/>
            </a:xfrm>
            <a:prstGeom prst="rect">
              <a:avLst/>
            </a:prstGeom>
          </p:spPr>
        </p:pic>
        <p:pic>
          <p:nvPicPr>
            <p:cNvPr id="95" name="Picture 94" descr="A blue house with a cross">
              <a:extLst>
                <a:ext uri="{FF2B5EF4-FFF2-40B4-BE49-F238E27FC236}">
                  <a16:creationId xmlns:a16="http://schemas.microsoft.com/office/drawing/2014/main" id="{A99E0A05-56FD-A2EE-3A24-9CA15E863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37" y="2843674"/>
              <a:ext cx="443307" cy="438369"/>
            </a:xfrm>
            <a:prstGeom prst="rect">
              <a:avLst/>
            </a:prstGeom>
          </p:spPr>
        </p:pic>
        <p:pic>
          <p:nvPicPr>
            <p:cNvPr id="96" name="Picture 95" descr="A blue house with a cross">
              <a:extLst>
                <a:ext uri="{FF2B5EF4-FFF2-40B4-BE49-F238E27FC236}">
                  <a16:creationId xmlns:a16="http://schemas.microsoft.com/office/drawing/2014/main" id="{573DC624-1D8A-9A41-F742-791EF9D48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229" y="2843674"/>
              <a:ext cx="443307" cy="438369"/>
            </a:xfrm>
            <a:prstGeom prst="rect">
              <a:avLst/>
            </a:prstGeom>
          </p:spPr>
        </p:pic>
        <p:pic>
          <p:nvPicPr>
            <p:cNvPr id="97" name="Picture 96" descr="A blue house with a cross">
              <a:extLst>
                <a:ext uri="{FF2B5EF4-FFF2-40B4-BE49-F238E27FC236}">
                  <a16:creationId xmlns:a16="http://schemas.microsoft.com/office/drawing/2014/main" id="{99E4BA68-BA53-E7C3-01F7-FAF839258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321" y="2843674"/>
              <a:ext cx="443307" cy="438369"/>
            </a:xfrm>
            <a:prstGeom prst="rect">
              <a:avLst/>
            </a:prstGeom>
          </p:spPr>
        </p:pic>
        <p:pic>
          <p:nvPicPr>
            <p:cNvPr id="98" name="Picture 97" descr="A blue house with a cross">
              <a:extLst>
                <a:ext uri="{FF2B5EF4-FFF2-40B4-BE49-F238E27FC236}">
                  <a16:creationId xmlns:a16="http://schemas.microsoft.com/office/drawing/2014/main" id="{25D8A151-3B89-8A49-1CEC-AD21BDBBC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413" y="2843674"/>
              <a:ext cx="443307" cy="438369"/>
            </a:xfrm>
            <a:prstGeom prst="rect">
              <a:avLst/>
            </a:prstGeom>
          </p:spPr>
        </p:pic>
        <p:pic>
          <p:nvPicPr>
            <p:cNvPr id="99" name="Picture 98" descr="A blue house with a cross">
              <a:extLst>
                <a:ext uri="{FF2B5EF4-FFF2-40B4-BE49-F238E27FC236}">
                  <a16:creationId xmlns:a16="http://schemas.microsoft.com/office/drawing/2014/main" id="{7067003E-7649-B2CC-C374-03130FD91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505" y="2843674"/>
              <a:ext cx="443307" cy="438369"/>
            </a:xfrm>
            <a:prstGeom prst="rect">
              <a:avLst/>
            </a:prstGeom>
          </p:spPr>
        </p:pic>
        <p:pic>
          <p:nvPicPr>
            <p:cNvPr id="100" name="Picture 99" descr="A blue house with a cross">
              <a:extLst>
                <a:ext uri="{FF2B5EF4-FFF2-40B4-BE49-F238E27FC236}">
                  <a16:creationId xmlns:a16="http://schemas.microsoft.com/office/drawing/2014/main" id="{866C6F43-E5A3-5985-6D39-B46784AD2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597" y="2843674"/>
              <a:ext cx="443307" cy="438369"/>
            </a:xfrm>
            <a:prstGeom prst="rect">
              <a:avLst/>
            </a:prstGeom>
          </p:spPr>
        </p:pic>
        <p:pic>
          <p:nvPicPr>
            <p:cNvPr id="101" name="Picture 100" descr="A blue house with a cross">
              <a:extLst>
                <a:ext uri="{FF2B5EF4-FFF2-40B4-BE49-F238E27FC236}">
                  <a16:creationId xmlns:a16="http://schemas.microsoft.com/office/drawing/2014/main" id="{774B09BB-1793-9665-313A-856A390D9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689" y="2843674"/>
              <a:ext cx="443307" cy="438369"/>
            </a:xfrm>
            <a:prstGeom prst="rect">
              <a:avLst/>
            </a:prstGeom>
          </p:spPr>
        </p:pic>
        <p:pic>
          <p:nvPicPr>
            <p:cNvPr id="102" name="Picture 101" descr="A blue house with a cross">
              <a:extLst>
                <a:ext uri="{FF2B5EF4-FFF2-40B4-BE49-F238E27FC236}">
                  <a16:creationId xmlns:a16="http://schemas.microsoft.com/office/drawing/2014/main" id="{8A8EA703-10D7-F058-89A4-F0961696C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81" y="2843674"/>
              <a:ext cx="443307" cy="438369"/>
            </a:xfrm>
            <a:prstGeom prst="rect">
              <a:avLst/>
            </a:prstGeom>
          </p:spPr>
        </p:pic>
        <p:pic>
          <p:nvPicPr>
            <p:cNvPr id="103" name="Picture 102" descr="A blue house with a cross">
              <a:extLst>
                <a:ext uri="{FF2B5EF4-FFF2-40B4-BE49-F238E27FC236}">
                  <a16:creationId xmlns:a16="http://schemas.microsoft.com/office/drawing/2014/main" id="{C6AFD4A7-64BA-284E-D341-74AA8390F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873" y="2843674"/>
              <a:ext cx="443307" cy="438369"/>
            </a:xfrm>
            <a:prstGeom prst="rect">
              <a:avLst/>
            </a:prstGeom>
          </p:spPr>
        </p:pic>
      </p:grpSp>
      <p:grpSp>
        <p:nvGrpSpPr>
          <p:cNvPr id="104" name="Group 103">
            <a:extLst>
              <a:ext uri="{FF2B5EF4-FFF2-40B4-BE49-F238E27FC236}">
                <a16:creationId xmlns:a16="http://schemas.microsoft.com/office/drawing/2014/main" id="{6A5CABB7-C4C2-13F3-CD5B-207C7D5331A2}"/>
              </a:ext>
            </a:extLst>
          </p:cNvPr>
          <p:cNvGrpSpPr/>
          <p:nvPr/>
        </p:nvGrpSpPr>
        <p:grpSpPr>
          <a:xfrm>
            <a:off x="6800375" y="3535014"/>
            <a:ext cx="4683135" cy="438369"/>
            <a:chOff x="127045" y="2843674"/>
            <a:chExt cx="4683135" cy="438369"/>
          </a:xfrm>
        </p:grpSpPr>
        <p:pic>
          <p:nvPicPr>
            <p:cNvPr id="105" name="Picture 104" descr="A blue house with a cross">
              <a:extLst>
                <a:ext uri="{FF2B5EF4-FFF2-40B4-BE49-F238E27FC236}">
                  <a16:creationId xmlns:a16="http://schemas.microsoft.com/office/drawing/2014/main" id="{4DE62EED-FEA8-EB58-1C6F-EB2CD0215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45" y="2843674"/>
              <a:ext cx="443307" cy="438369"/>
            </a:xfrm>
            <a:prstGeom prst="rect">
              <a:avLst/>
            </a:prstGeom>
          </p:spPr>
        </p:pic>
        <p:pic>
          <p:nvPicPr>
            <p:cNvPr id="106" name="Picture 105" descr="A blue house with a cross">
              <a:extLst>
                <a:ext uri="{FF2B5EF4-FFF2-40B4-BE49-F238E27FC236}">
                  <a16:creationId xmlns:a16="http://schemas.microsoft.com/office/drawing/2014/main" id="{2576237B-E313-2393-4A10-588937526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37" y="2843674"/>
              <a:ext cx="443307" cy="438369"/>
            </a:xfrm>
            <a:prstGeom prst="rect">
              <a:avLst/>
            </a:prstGeom>
          </p:spPr>
        </p:pic>
        <p:pic>
          <p:nvPicPr>
            <p:cNvPr id="107" name="Picture 106" descr="A blue house with a cross">
              <a:extLst>
                <a:ext uri="{FF2B5EF4-FFF2-40B4-BE49-F238E27FC236}">
                  <a16:creationId xmlns:a16="http://schemas.microsoft.com/office/drawing/2014/main" id="{63066964-CE45-9FF0-C34B-918A3A3F2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229" y="2843674"/>
              <a:ext cx="443307" cy="438369"/>
            </a:xfrm>
            <a:prstGeom prst="rect">
              <a:avLst/>
            </a:prstGeom>
          </p:spPr>
        </p:pic>
        <p:pic>
          <p:nvPicPr>
            <p:cNvPr id="108" name="Picture 107" descr="A blue house with a cross">
              <a:extLst>
                <a:ext uri="{FF2B5EF4-FFF2-40B4-BE49-F238E27FC236}">
                  <a16:creationId xmlns:a16="http://schemas.microsoft.com/office/drawing/2014/main" id="{84FCB3C0-1FD7-F203-C2C3-830A6D8F2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321" y="2843674"/>
              <a:ext cx="443307" cy="438369"/>
            </a:xfrm>
            <a:prstGeom prst="rect">
              <a:avLst/>
            </a:prstGeom>
          </p:spPr>
        </p:pic>
        <p:pic>
          <p:nvPicPr>
            <p:cNvPr id="109" name="Picture 108" descr="A blue house with a cross">
              <a:extLst>
                <a:ext uri="{FF2B5EF4-FFF2-40B4-BE49-F238E27FC236}">
                  <a16:creationId xmlns:a16="http://schemas.microsoft.com/office/drawing/2014/main" id="{DE9957CA-2F50-4BE9-6D5A-B955E0403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413" y="2843674"/>
              <a:ext cx="443307" cy="438369"/>
            </a:xfrm>
            <a:prstGeom prst="rect">
              <a:avLst/>
            </a:prstGeom>
          </p:spPr>
        </p:pic>
        <p:pic>
          <p:nvPicPr>
            <p:cNvPr id="110" name="Picture 109" descr="A blue house with a cross">
              <a:extLst>
                <a:ext uri="{FF2B5EF4-FFF2-40B4-BE49-F238E27FC236}">
                  <a16:creationId xmlns:a16="http://schemas.microsoft.com/office/drawing/2014/main" id="{B46F49A6-334F-D33D-A98F-DE030C3CD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505" y="2843674"/>
              <a:ext cx="443307" cy="438369"/>
            </a:xfrm>
            <a:prstGeom prst="rect">
              <a:avLst/>
            </a:prstGeom>
          </p:spPr>
        </p:pic>
        <p:pic>
          <p:nvPicPr>
            <p:cNvPr id="111" name="Picture 110" descr="A blue house with a cross">
              <a:extLst>
                <a:ext uri="{FF2B5EF4-FFF2-40B4-BE49-F238E27FC236}">
                  <a16:creationId xmlns:a16="http://schemas.microsoft.com/office/drawing/2014/main" id="{037E25E6-6CA1-06A8-964E-B9DBD363F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597" y="2843674"/>
              <a:ext cx="443307" cy="438369"/>
            </a:xfrm>
            <a:prstGeom prst="rect">
              <a:avLst/>
            </a:prstGeom>
          </p:spPr>
        </p:pic>
        <p:pic>
          <p:nvPicPr>
            <p:cNvPr id="112" name="Picture 111" descr="A blue house with a cross">
              <a:extLst>
                <a:ext uri="{FF2B5EF4-FFF2-40B4-BE49-F238E27FC236}">
                  <a16:creationId xmlns:a16="http://schemas.microsoft.com/office/drawing/2014/main" id="{067F17C2-0AB7-907F-B21A-FB016612F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689" y="2843674"/>
              <a:ext cx="443307" cy="438369"/>
            </a:xfrm>
            <a:prstGeom prst="rect">
              <a:avLst/>
            </a:prstGeom>
          </p:spPr>
        </p:pic>
        <p:pic>
          <p:nvPicPr>
            <p:cNvPr id="113" name="Picture 112" descr="A blue house with a cross">
              <a:extLst>
                <a:ext uri="{FF2B5EF4-FFF2-40B4-BE49-F238E27FC236}">
                  <a16:creationId xmlns:a16="http://schemas.microsoft.com/office/drawing/2014/main" id="{93401582-751A-FF52-6114-E0BC7779E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81" y="2843674"/>
              <a:ext cx="443307" cy="438369"/>
            </a:xfrm>
            <a:prstGeom prst="rect">
              <a:avLst/>
            </a:prstGeom>
          </p:spPr>
        </p:pic>
        <p:pic>
          <p:nvPicPr>
            <p:cNvPr id="114" name="Picture 113" descr="A blue house with a cross">
              <a:extLst>
                <a:ext uri="{FF2B5EF4-FFF2-40B4-BE49-F238E27FC236}">
                  <a16:creationId xmlns:a16="http://schemas.microsoft.com/office/drawing/2014/main" id="{7B5FEACF-9AB6-71D4-C091-06AF1CFA8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873" y="2843674"/>
              <a:ext cx="443307" cy="438369"/>
            </a:xfrm>
            <a:prstGeom prst="rect">
              <a:avLst/>
            </a:prstGeom>
          </p:spPr>
        </p:pic>
      </p:grpSp>
      <p:sp>
        <p:nvSpPr>
          <p:cNvPr id="116" name="Arrow: Right 115">
            <a:extLst>
              <a:ext uri="{FF2B5EF4-FFF2-40B4-BE49-F238E27FC236}">
                <a16:creationId xmlns:a16="http://schemas.microsoft.com/office/drawing/2014/main" id="{1CE7F42D-2FA0-CC9F-3F58-F8FD27F8E2A9}"/>
              </a:ext>
            </a:extLst>
          </p:cNvPr>
          <p:cNvSpPr/>
          <p:nvPr/>
        </p:nvSpPr>
        <p:spPr>
          <a:xfrm>
            <a:off x="5308589" y="3246582"/>
            <a:ext cx="1071419" cy="5594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119" descr="A blue house with a cross">
            <a:extLst>
              <a:ext uri="{FF2B5EF4-FFF2-40B4-BE49-F238E27FC236}">
                <a16:creationId xmlns:a16="http://schemas.microsoft.com/office/drawing/2014/main" id="{0E3701F1-5B71-1961-CB4B-8E38083FC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376" y="4195411"/>
            <a:ext cx="443307" cy="438369"/>
          </a:xfrm>
          <a:prstGeom prst="rect">
            <a:avLst/>
          </a:prstGeom>
        </p:spPr>
      </p:pic>
      <p:pic>
        <p:nvPicPr>
          <p:cNvPr id="121" name="Picture 120" descr="A blue house with a cross">
            <a:extLst>
              <a:ext uri="{FF2B5EF4-FFF2-40B4-BE49-F238E27FC236}">
                <a16:creationId xmlns:a16="http://schemas.microsoft.com/office/drawing/2014/main" id="{55034BD8-3AF9-9780-AA33-698989B50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468" y="4195411"/>
            <a:ext cx="443307" cy="438369"/>
          </a:xfrm>
          <a:prstGeom prst="rect">
            <a:avLst/>
          </a:prstGeom>
          <a:solidFill>
            <a:schemeClr val="accent2">
              <a:lumMod val="60000"/>
              <a:lumOff val="40000"/>
            </a:schemeClr>
          </a:solidFill>
        </p:spPr>
      </p:pic>
      <p:pic>
        <p:nvPicPr>
          <p:cNvPr id="122" name="Picture 121" descr="A blue house with a cross">
            <a:extLst>
              <a:ext uri="{FF2B5EF4-FFF2-40B4-BE49-F238E27FC236}">
                <a16:creationId xmlns:a16="http://schemas.microsoft.com/office/drawing/2014/main" id="{722CF4BC-484A-9940-F1EC-C2FC65A9F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560" y="4195411"/>
            <a:ext cx="443307" cy="438369"/>
          </a:xfrm>
          <a:prstGeom prst="rect">
            <a:avLst/>
          </a:prstGeom>
          <a:solidFill>
            <a:schemeClr val="accent2">
              <a:lumMod val="60000"/>
              <a:lumOff val="40000"/>
            </a:schemeClr>
          </a:solidFill>
        </p:spPr>
      </p:pic>
      <p:pic>
        <p:nvPicPr>
          <p:cNvPr id="123" name="Picture 122" descr="A blue house with a cross">
            <a:extLst>
              <a:ext uri="{FF2B5EF4-FFF2-40B4-BE49-F238E27FC236}">
                <a16:creationId xmlns:a16="http://schemas.microsoft.com/office/drawing/2014/main" id="{327D37C0-41FC-8C9C-9693-8F2761DDC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652" y="4195411"/>
            <a:ext cx="443307" cy="438369"/>
          </a:xfrm>
          <a:prstGeom prst="rect">
            <a:avLst/>
          </a:prstGeom>
          <a:solidFill>
            <a:schemeClr val="accent2">
              <a:lumMod val="60000"/>
              <a:lumOff val="40000"/>
            </a:schemeClr>
          </a:solidFill>
        </p:spPr>
      </p:pic>
      <p:pic>
        <p:nvPicPr>
          <p:cNvPr id="124" name="Picture 123" descr="A blue house with a cross">
            <a:extLst>
              <a:ext uri="{FF2B5EF4-FFF2-40B4-BE49-F238E27FC236}">
                <a16:creationId xmlns:a16="http://schemas.microsoft.com/office/drawing/2014/main" id="{F4D0664F-3430-4B2E-2DDD-FA3CB0254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744" y="4195411"/>
            <a:ext cx="443307" cy="438369"/>
          </a:xfrm>
          <a:prstGeom prst="rect">
            <a:avLst/>
          </a:prstGeom>
          <a:solidFill>
            <a:schemeClr val="accent2">
              <a:lumMod val="60000"/>
              <a:lumOff val="40000"/>
            </a:schemeClr>
          </a:solidFill>
        </p:spPr>
      </p:pic>
      <p:pic>
        <p:nvPicPr>
          <p:cNvPr id="125" name="Picture 124" descr="A blue house with a cross">
            <a:extLst>
              <a:ext uri="{FF2B5EF4-FFF2-40B4-BE49-F238E27FC236}">
                <a16:creationId xmlns:a16="http://schemas.microsoft.com/office/drawing/2014/main" id="{10E0E84B-6CC1-1184-A033-D8D6EF625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836" y="4195411"/>
            <a:ext cx="443307" cy="438369"/>
          </a:xfrm>
          <a:prstGeom prst="rect">
            <a:avLst/>
          </a:prstGeom>
          <a:solidFill>
            <a:schemeClr val="accent2">
              <a:lumMod val="60000"/>
              <a:lumOff val="40000"/>
            </a:schemeClr>
          </a:solidFill>
        </p:spPr>
      </p:pic>
      <p:pic>
        <p:nvPicPr>
          <p:cNvPr id="126" name="Picture 125" descr="A blue house with a cross">
            <a:extLst>
              <a:ext uri="{FF2B5EF4-FFF2-40B4-BE49-F238E27FC236}">
                <a16:creationId xmlns:a16="http://schemas.microsoft.com/office/drawing/2014/main" id="{516D8150-09B4-C436-3A52-03B62CD79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928" y="4195411"/>
            <a:ext cx="443307" cy="438369"/>
          </a:xfrm>
          <a:prstGeom prst="rect">
            <a:avLst/>
          </a:prstGeom>
          <a:solidFill>
            <a:schemeClr val="accent2">
              <a:lumMod val="60000"/>
              <a:lumOff val="40000"/>
            </a:schemeClr>
          </a:solidFill>
        </p:spPr>
      </p:pic>
      <p:sp>
        <p:nvSpPr>
          <p:cNvPr id="132" name="TextBox 131">
            <a:extLst>
              <a:ext uri="{FF2B5EF4-FFF2-40B4-BE49-F238E27FC236}">
                <a16:creationId xmlns:a16="http://schemas.microsoft.com/office/drawing/2014/main" id="{D9257D27-7D8E-0673-FB5B-6B9274A02AC3}"/>
              </a:ext>
            </a:extLst>
          </p:cNvPr>
          <p:cNvSpPr txBox="1"/>
          <p:nvPr/>
        </p:nvSpPr>
        <p:spPr>
          <a:xfrm>
            <a:off x="988624" y="5440218"/>
            <a:ext cx="3431067" cy="369332"/>
          </a:xfrm>
          <a:prstGeom prst="rect">
            <a:avLst/>
          </a:prstGeom>
          <a:noFill/>
        </p:spPr>
        <p:txBody>
          <a:bodyPr wrap="none" rtlCol="0">
            <a:spAutoFit/>
          </a:bodyPr>
          <a:lstStyle/>
          <a:p>
            <a:r>
              <a:rPr lang="en-US" dirty="0">
                <a:solidFill>
                  <a:schemeClr val="accent1">
                    <a:lumMod val="75000"/>
                  </a:schemeClr>
                </a:solidFill>
              </a:rPr>
              <a:t>2019 Health Facility Assessment</a:t>
            </a:r>
          </a:p>
        </p:txBody>
      </p:sp>
      <p:sp>
        <p:nvSpPr>
          <p:cNvPr id="133" name="TextBox 132">
            <a:extLst>
              <a:ext uri="{FF2B5EF4-FFF2-40B4-BE49-F238E27FC236}">
                <a16:creationId xmlns:a16="http://schemas.microsoft.com/office/drawing/2014/main" id="{7AF81FF1-0071-531A-5ECF-776022DB2FA9}"/>
              </a:ext>
            </a:extLst>
          </p:cNvPr>
          <p:cNvSpPr txBox="1"/>
          <p:nvPr/>
        </p:nvSpPr>
        <p:spPr>
          <a:xfrm>
            <a:off x="7426390" y="5435603"/>
            <a:ext cx="3431067" cy="369332"/>
          </a:xfrm>
          <a:prstGeom prst="rect">
            <a:avLst/>
          </a:prstGeom>
          <a:noFill/>
        </p:spPr>
        <p:txBody>
          <a:bodyPr wrap="none" rtlCol="0">
            <a:spAutoFit/>
          </a:bodyPr>
          <a:lstStyle/>
          <a:p>
            <a:r>
              <a:rPr lang="en-US" dirty="0">
                <a:solidFill>
                  <a:schemeClr val="accent1">
                    <a:lumMod val="75000"/>
                  </a:schemeClr>
                </a:solidFill>
              </a:rPr>
              <a:t>2023 Health Facility Assessment</a:t>
            </a:r>
          </a:p>
        </p:txBody>
      </p:sp>
    </p:spTree>
    <p:extLst>
      <p:ext uri="{BB962C8B-B14F-4D97-AF65-F5344CB8AC3E}">
        <p14:creationId xmlns:p14="http://schemas.microsoft.com/office/powerpoint/2010/main" val="3582141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CC656-507D-A7CA-A8EC-BDCF21E72936}"/>
              </a:ext>
            </a:extLst>
          </p:cNvPr>
          <p:cNvSpPr>
            <a:spLocks noGrp="1"/>
          </p:cNvSpPr>
          <p:nvPr>
            <p:ph type="title"/>
          </p:nvPr>
        </p:nvSpPr>
        <p:spPr>
          <a:xfrm>
            <a:off x="510616" y="412318"/>
            <a:ext cx="11031527" cy="549849"/>
          </a:xfrm>
        </p:spPr>
        <p:txBody>
          <a:bodyPr vert="horz" lIns="91440" tIns="45720" rIns="91440" bIns="45720" rtlCol="0" anchor="ctr">
            <a:noAutofit/>
          </a:bodyPr>
          <a:lstStyle/>
          <a:p>
            <a:r>
              <a:rPr lang="en-US" sz="2800" dirty="0"/>
              <a:t>Performance of Emergency Obstetric Care </a:t>
            </a:r>
            <a:br>
              <a:rPr lang="en-US" sz="2800" dirty="0"/>
            </a:br>
            <a:r>
              <a:rPr lang="en-US" sz="2000" i="1" dirty="0"/>
              <a:t>All Health Facilities</a:t>
            </a:r>
          </a:p>
        </p:txBody>
      </p:sp>
      <p:graphicFrame>
        <p:nvGraphicFramePr>
          <p:cNvPr id="3" name="Table 2">
            <a:extLst>
              <a:ext uri="{FF2B5EF4-FFF2-40B4-BE49-F238E27FC236}">
                <a16:creationId xmlns:a16="http://schemas.microsoft.com/office/drawing/2014/main" id="{6F0F22E7-DB24-1E86-2044-A34D5524C285}"/>
              </a:ext>
            </a:extLst>
          </p:cNvPr>
          <p:cNvGraphicFramePr>
            <a:graphicFrameLocks noGrp="1"/>
          </p:cNvGraphicFramePr>
          <p:nvPr/>
        </p:nvGraphicFramePr>
        <p:xfrm>
          <a:off x="649083" y="1291178"/>
          <a:ext cx="10361539" cy="4401163"/>
        </p:xfrm>
        <a:graphic>
          <a:graphicData uri="http://schemas.openxmlformats.org/drawingml/2006/table">
            <a:tbl>
              <a:tblPr firstRow="1" firstCol="1" bandRow="1">
                <a:tableStyleId>{93296810-A885-4BE3-A3E7-6D5BEEA58F35}</a:tableStyleId>
              </a:tblPr>
              <a:tblGrid>
                <a:gridCol w="6720185">
                  <a:extLst>
                    <a:ext uri="{9D8B030D-6E8A-4147-A177-3AD203B41FA5}">
                      <a16:colId xmlns:a16="http://schemas.microsoft.com/office/drawing/2014/main" val="1436336783"/>
                    </a:ext>
                  </a:extLst>
                </a:gridCol>
                <a:gridCol w="981108">
                  <a:extLst>
                    <a:ext uri="{9D8B030D-6E8A-4147-A177-3AD203B41FA5}">
                      <a16:colId xmlns:a16="http://schemas.microsoft.com/office/drawing/2014/main" val="613355301"/>
                    </a:ext>
                  </a:extLst>
                </a:gridCol>
                <a:gridCol w="1051187">
                  <a:extLst>
                    <a:ext uri="{9D8B030D-6E8A-4147-A177-3AD203B41FA5}">
                      <a16:colId xmlns:a16="http://schemas.microsoft.com/office/drawing/2014/main" val="1238160986"/>
                    </a:ext>
                  </a:extLst>
                </a:gridCol>
                <a:gridCol w="1609059">
                  <a:extLst>
                    <a:ext uri="{9D8B030D-6E8A-4147-A177-3AD203B41FA5}">
                      <a16:colId xmlns:a16="http://schemas.microsoft.com/office/drawing/2014/main" val="3637978641"/>
                    </a:ext>
                  </a:extLst>
                </a:gridCol>
              </a:tblGrid>
              <a:tr h="0">
                <a:tc>
                  <a:txBody>
                    <a:bodyPr/>
                    <a:lstStyle/>
                    <a:p>
                      <a:pPr marL="0" marR="0">
                        <a:lnSpc>
                          <a:spcPct val="100000"/>
                        </a:lnSpc>
                        <a:spcBef>
                          <a:spcPts val="0"/>
                        </a:spcBef>
                        <a:spcAft>
                          <a:spcPts val="0"/>
                        </a:spcAft>
                      </a:pPr>
                      <a:r>
                        <a:rPr lang="en-US" sz="2000" dirty="0" err="1">
                          <a:solidFill>
                            <a:schemeClr val="bg2"/>
                          </a:solidFill>
                          <a:effectLst/>
                        </a:rPr>
                        <a:t>EmONC</a:t>
                      </a:r>
                      <a:r>
                        <a:rPr lang="en-US" sz="2000" dirty="0">
                          <a:solidFill>
                            <a:schemeClr val="bg2"/>
                          </a:solidFill>
                          <a:effectLst/>
                        </a:rPr>
                        <a:t> Life-saving Interventions</a:t>
                      </a:r>
                      <a:endParaRPr lang="en-US" sz="2000" dirty="0">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en-US" sz="2000" dirty="0">
                          <a:solidFill>
                            <a:schemeClr val="bg2"/>
                          </a:solidFill>
                          <a:effectLst/>
                        </a:rPr>
                        <a:t>2019 </a:t>
                      </a:r>
                      <a:endParaRPr lang="en-US" sz="2000" dirty="0">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en-US" sz="2000" dirty="0">
                          <a:solidFill>
                            <a:schemeClr val="bg2"/>
                          </a:solidFill>
                          <a:effectLst/>
                        </a:rPr>
                        <a:t>2023 </a:t>
                      </a:r>
                      <a:endParaRPr lang="en-US" sz="2000" dirty="0">
                        <a:solidFill>
                          <a:schemeClr val="bg2"/>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solidFill>
                  </a:tcPr>
                </a:tc>
                <a:tc>
                  <a:txBody>
                    <a:bodyPr/>
                    <a:lstStyle/>
                    <a:p>
                      <a:pPr>
                        <a:lnSpc>
                          <a:spcPct val="100000"/>
                        </a:lnSpc>
                      </a:pPr>
                      <a:r>
                        <a:rPr lang="en-US" sz="2000" dirty="0">
                          <a:solidFill>
                            <a:schemeClr val="bg2"/>
                          </a:solidFill>
                        </a:rPr>
                        <a:t>% Change</a:t>
                      </a:r>
                      <a:endParaRPr lang="en-US" sz="2000" dirty="0">
                        <a:solidFill>
                          <a:schemeClr val="bg2"/>
                        </a:solidFill>
                        <a:latin typeface="Roboto" panose="02000000000000000000" pitchFamily="2" charset="0"/>
                        <a:ea typeface="Roboto" panose="02000000000000000000" pitchFamily="2" charset="0"/>
                        <a:cs typeface="Roboto" panose="02000000000000000000" pitchFamily="2" charset="0"/>
                      </a:endParaRPr>
                    </a:p>
                  </a:txBody>
                  <a:tcPr marL="121920" marR="121920" marT="60960" marB="609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901647221"/>
                  </a:ext>
                </a:extLst>
              </a:tr>
              <a:tr h="361313">
                <a:tc>
                  <a:txBody>
                    <a:bodyPr/>
                    <a:lstStyle/>
                    <a:p>
                      <a:pPr marL="0" marR="0">
                        <a:lnSpc>
                          <a:spcPct val="100000"/>
                        </a:lnSpc>
                        <a:spcBef>
                          <a:spcPts val="0"/>
                        </a:spcBef>
                        <a:spcAft>
                          <a:spcPts val="0"/>
                        </a:spcAft>
                      </a:pPr>
                      <a:r>
                        <a:rPr lang="en-US" sz="1800" b="0" dirty="0">
                          <a:solidFill>
                            <a:srgbClr val="000000"/>
                          </a:solidFill>
                          <a:effectLst/>
                        </a:rPr>
                        <a:t>Administer parenteral antibiotics  </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99.5%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100%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tabLst>
                          <a:tab pos="220345" algn="l"/>
                        </a:tabLst>
                      </a:pPr>
                      <a:r>
                        <a:rPr lang="en-US" sz="1800" kern="100" dirty="0">
                          <a:solidFill>
                            <a:srgbClr val="000000"/>
                          </a:solidFill>
                          <a:effectLst/>
                        </a:rPr>
                        <a:t>+ 0.5%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61531848"/>
                  </a:ext>
                </a:extLst>
              </a:tr>
              <a:tr h="361313">
                <a:tc>
                  <a:txBody>
                    <a:bodyPr/>
                    <a:lstStyle/>
                    <a:p>
                      <a:pPr marL="0" marR="0">
                        <a:lnSpc>
                          <a:spcPct val="100000"/>
                        </a:lnSpc>
                        <a:spcBef>
                          <a:spcPts val="0"/>
                        </a:spcBef>
                        <a:spcAft>
                          <a:spcPts val="0"/>
                        </a:spcAft>
                      </a:pPr>
                      <a:r>
                        <a:rPr lang="en-US" sz="1800" b="0" dirty="0">
                          <a:solidFill>
                            <a:srgbClr val="000000"/>
                          </a:solidFill>
                          <a:effectLst/>
                        </a:rPr>
                        <a:t>Administer parenteral oxytocin </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100%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100%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  0.0%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9356337"/>
                  </a:ext>
                </a:extLst>
              </a:tr>
              <a:tr h="361313">
                <a:tc>
                  <a:txBody>
                    <a:bodyPr/>
                    <a:lstStyle/>
                    <a:p>
                      <a:pPr marL="0" marR="0">
                        <a:lnSpc>
                          <a:spcPct val="100000"/>
                        </a:lnSpc>
                        <a:spcBef>
                          <a:spcPts val="0"/>
                        </a:spcBef>
                        <a:spcAft>
                          <a:spcPts val="0"/>
                        </a:spcAft>
                      </a:pPr>
                      <a:r>
                        <a:rPr lang="en-US" sz="1800" b="0" dirty="0">
                          <a:solidFill>
                            <a:srgbClr val="000000"/>
                          </a:solidFill>
                          <a:effectLst/>
                        </a:rPr>
                        <a:t>Administer parenteral anti-</a:t>
                      </a:r>
                      <a:r>
                        <a:rPr lang="en-US" sz="1800" b="0" dirty="0" err="1">
                          <a:solidFill>
                            <a:srgbClr val="000000"/>
                          </a:solidFill>
                          <a:effectLst/>
                        </a:rPr>
                        <a:t>convulsants</a:t>
                      </a:r>
                      <a:r>
                        <a:rPr lang="en-US" sz="1800" b="0" dirty="0">
                          <a:solidFill>
                            <a:srgbClr val="000000"/>
                          </a:solidFill>
                          <a:effectLst/>
                        </a:rPr>
                        <a:t> </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92.9%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93.6%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+ 0.8%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33749682"/>
                  </a:ext>
                </a:extLst>
              </a:tr>
              <a:tr h="361313">
                <a:tc>
                  <a:txBody>
                    <a:bodyPr/>
                    <a:lstStyle/>
                    <a:p>
                      <a:pPr marL="0" marR="0">
                        <a:lnSpc>
                          <a:spcPct val="100000"/>
                        </a:lnSpc>
                        <a:spcBef>
                          <a:spcPts val="0"/>
                        </a:spcBef>
                        <a:spcAft>
                          <a:spcPts val="0"/>
                        </a:spcAft>
                      </a:pPr>
                      <a:r>
                        <a:rPr lang="en-US" sz="1800" b="0" dirty="0">
                          <a:solidFill>
                            <a:srgbClr val="000000"/>
                          </a:solidFill>
                          <a:effectLst/>
                        </a:rPr>
                        <a:t>Perform manual removal of the placenta </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10.7%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15.3%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+ 43.0%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3189248"/>
                  </a:ext>
                </a:extLst>
              </a:tr>
              <a:tr h="361313">
                <a:tc>
                  <a:txBody>
                    <a:bodyPr/>
                    <a:lstStyle/>
                    <a:p>
                      <a:pPr marL="0" marR="0">
                        <a:lnSpc>
                          <a:spcPct val="100000"/>
                        </a:lnSpc>
                        <a:spcBef>
                          <a:spcPts val="0"/>
                        </a:spcBef>
                        <a:spcAft>
                          <a:spcPts val="0"/>
                        </a:spcAft>
                      </a:pPr>
                      <a:r>
                        <a:rPr lang="en-US" sz="1800" b="0" dirty="0">
                          <a:solidFill>
                            <a:srgbClr val="000000"/>
                          </a:solidFill>
                          <a:effectLst/>
                        </a:rPr>
                        <a:t>Perform procedure for removing retained products of conception</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58.9%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74.3%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b="1" kern="100" dirty="0">
                          <a:solidFill>
                            <a:srgbClr val="000000"/>
                          </a:solidFill>
                          <a:effectLst/>
                        </a:rPr>
                        <a:t>+ 26.1%</a:t>
                      </a:r>
                      <a:r>
                        <a:rPr lang="en-US" sz="1800" b="1" dirty="0">
                          <a:solidFill>
                            <a:srgbClr val="000000"/>
                          </a:solidFill>
                          <a:effectLst/>
                        </a:rPr>
                        <a:t>*</a:t>
                      </a:r>
                      <a:r>
                        <a:rPr lang="en-US" sz="1800" b="1" kern="100" baseline="30000" dirty="0">
                          <a:solidFill>
                            <a:srgbClr val="000000"/>
                          </a:solidFill>
                          <a:effectLst/>
                        </a:rPr>
                        <a:t> </a:t>
                      </a:r>
                      <a:endParaRPr lang="en-US" sz="1800" b="1"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53930587"/>
                  </a:ext>
                </a:extLst>
              </a:tr>
              <a:tr h="361313">
                <a:tc>
                  <a:txBody>
                    <a:bodyPr/>
                    <a:lstStyle/>
                    <a:p>
                      <a:pPr marL="0" marR="0">
                        <a:lnSpc>
                          <a:spcPct val="100000"/>
                        </a:lnSpc>
                        <a:spcBef>
                          <a:spcPts val="0"/>
                        </a:spcBef>
                        <a:spcAft>
                          <a:spcPts val="0"/>
                        </a:spcAft>
                      </a:pPr>
                      <a:r>
                        <a:rPr lang="en-US" sz="1800" b="0" dirty="0">
                          <a:solidFill>
                            <a:srgbClr val="000000"/>
                          </a:solidFill>
                          <a:effectLst/>
                        </a:rPr>
                        <a:t>Perform vacuum-assisted delivery/assisted vaginal delivery </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a:solidFill>
                            <a:srgbClr val="000000"/>
                          </a:solidFill>
                          <a:effectLst/>
                        </a:rPr>
                        <a:t>6.1% </a:t>
                      </a:r>
                      <a:endParaRPr lang="en-US" sz="1800" kern="1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9.9%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b="1" kern="100" dirty="0">
                          <a:solidFill>
                            <a:srgbClr val="000000"/>
                          </a:solidFill>
                          <a:effectLst/>
                        </a:rPr>
                        <a:t>+ 62.3%</a:t>
                      </a:r>
                      <a:r>
                        <a:rPr lang="en-US" sz="1800" b="1" dirty="0">
                          <a:solidFill>
                            <a:srgbClr val="000000"/>
                          </a:solidFill>
                          <a:effectLst/>
                        </a:rPr>
                        <a:t>*</a:t>
                      </a:r>
                      <a:r>
                        <a:rPr lang="en-US" sz="1800" b="1" kern="100" baseline="30000" dirty="0">
                          <a:solidFill>
                            <a:srgbClr val="000000"/>
                          </a:solidFill>
                          <a:effectLst/>
                        </a:rPr>
                        <a:t> </a:t>
                      </a:r>
                      <a:endParaRPr lang="en-US" sz="1800" b="1"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0890622"/>
                  </a:ext>
                </a:extLst>
              </a:tr>
              <a:tr h="361313">
                <a:tc>
                  <a:txBody>
                    <a:bodyPr/>
                    <a:lstStyle/>
                    <a:p>
                      <a:pPr marL="0" marR="0">
                        <a:lnSpc>
                          <a:spcPct val="100000"/>
                        </a:lnSpc>
                        <a:spcBef>
                          <a:spcPts val="0"/>
                        </a:spcBef>
                        <a:spcAft>
                          <a:spcPts val="0"/>
                        </a:spcAft>
                      </a:pPr>
                      <a:r>
                        <a:rPr lang="en-US" sz="1800" b="0" dirty="0">
                          <a:solidFill>
                            <a:srgbClr val="000000"/>
                          </a:solidFill>
                          <a:effectLst/>
                        </a:rPr>
                        <a:t>Perform neonatal resuscitation with bag and mask </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80.7%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84.7%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+ 5.0%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04928246"/>
                  </a:ext>
                </a:extLst>
              </a:tr>
              <a:tr h="361313">
                <a:tc>
                  <a:txBody>
                    <a:bodyPr/>
                    <a:lstStyle/>
                    <a:p>
                      <a:pPr marL="0" marR="0">
                        <a:lnSpc>
                          <a:spcPct val="100000"/>
                        </a:lnSpc>
                        <a:spcBef>
                          <a:spcPts val="0"/>
                        </a:spcBef>
                        <a:spcAft>
                          <a:spcPts val="0"/>
                        </a:spcAft>
                      </a:pPr>
                      <a:r>
                        <a:rPr lang="en-US" sz="1800" b="0" dirty="0">
                          <a:solidFill>
                            <a:srgbClr val="000000"/>
                          </a:solidFill>
                          <a:effectLst/>
                        </a:rPr>
                        <a:t>Perform cesarean section surgery: hospitals </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100%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100%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  0.0%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8965099"/>
                  </a:ext>
                </a:extLst>
              </a:tr>
              <a:tr h="361313">
                <a:tc>
                  <a:txBody>
                    <a:bodyPr/>
                    <a:lstStyle/>
                    <a:p>
                      <a:pPr marL="0" marR="0">
                        <a:lnSpc>
                          <a:spcPct val="100000"/>
                        </a:lnSpc>
                        <a:spcBef>
                          <a:spcPts val="0"/>
                        </a:spcBef>
                        <a:spcAft>
                          <a:spcPts val="0"/>
                        </a:spcAft>
                      </a:pPr>
                      <a:r>
                        <a:rPr lang="en-US" sz="1800" b="0" dirty="0">
                          <a:solidFill>
                            <a:srgbClr val="000000"/>
                          </a:solidFill>
                          <a:effectLst/>
                        </a:rPr>
                        <a:t>Perform cesarean section surgery: health centers </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55.6%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82.8%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b="1" kern="100" dirty="0">
                          <a:solidFill>
                            <a:srgbClr val="000000"/>
                          </a:solidFill>
                          <a:effectLst/>
                        </a:rPr>
                        <a:t>+ 48.9%</a:t>
                      </a:r>
                      <a:r>
                        <a:rPr lang="en-US" sz="1800" b="1" dirty="0">
                          <a:solidFill>
                            <a:srgbClr val="000000"/>
                          </a:solidFill>
                          <a:effectLst/>
                        </a:rPr>
                        <a:t>*</a:t>
                      </a:r>
                      <a:r>
                        <a:rPr lang="en-US" sz="1800" b="1" kern="100" dirty="0">
                          <a:solidFill>
                            <a:srgbClr val="000000"/>
                          </a:solidFill>
                          <a:effectLst/>
                        </a:rPr>
                        <a:t> </a:t>
                      </a:r>
                      <a:endParaRPr lang="en-US" sz="1800" b="1"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47463651"/>
                  </a:ext>
                </a:extLst>
              </a:tr>
              <a:tr h="361313">
                <a:tc>
                  <a:txBody>
                    <a:bodyPr/>
                    <a:lstStyle/>
                    <a:p>
                      <a:pPr marL="0" marR="0">
                        <a:lnSpc>
                          <a:spcPct val="100000"/>
                        </a:lnSpc>
                        <a:spcBef>
                          <a:spcPts val="0"/>
                        </a:spcBef>
                        <a:spcAft>
                          <a:spcPts val="0"/>
                        </a:spcAft>
                      </a:pPr>
                      <a:r>
                        <a:rPr lang="en-US" sz="1800" b="0" dirty="0">
                          <a:solidFill>
                            <a:srgbClr val="000000"/>
                          </a:solidFill>
                          <a:effectLst/>
                        </a:rPr>
                        <a:t>Perform blood transfusion: hospitals </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a:solidFill>
                            <a:srgbClr val="000000"/>
                          </a:solidFill>
                          <a:effectLst/>
                        </a:rPr>
                        <a:t>100% </a:t>
                      </a:r>
                      <a:endParaRPr lang="en-US" sz="1800" kern="1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100%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1800" kern="100" dirty="0">
                          <a:solidFill>
                            <a:srgbClr val="000000"/>
                          </a:solidFill>
                          <a:effectLst/>
                        </a:rPr>
                        <a:t>  0.0%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5288894"/>
                  </a:ext>
                </a:extLst>
              </a:tr>
              <a:tr h="361313">
                <a:tc>
                  <a:txBody>
                    <a:bodyPr/>
                    <a:lstStyle/>
                    <a:p>
                      <a:pPr marL="0" marR="0">
                        <a:lnSpc>
                          <a:spcPct val="100000"/>
                        </a:lnSpc>
                        <a:spcBef>
                          <a:spcPts val="0"/>
                        </a:spcBef>
                        <a:spcAft>
                          <a:spcPts val="0"/>
                        </a:spcAft>
                      </a:pPr>
                      <a:r>
                        <a:rPr lang="en-US" sz="1800" b="0" dirty="0">
                          <a:solidFill>
                            <a:srgbClr val="000000"/>
                          </a:solidFill>
                          <a:effectLst/>
                        </a:rPr>
                        <a:t>Perform blood transfusion: health centers </a:t>
                      </a:r>
                      <a:endParaRPr lang="en-US" sz="1800" b="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59.3%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kern="100" dirty="0">
                          <a:solidFill>
                            <a:srgbClr val="000000"/>
                          </a:solidFill>
                          <a:effectLst/>
                        </a:rPr>
                        <a:t>89.7% </a:t>
                      </a:r>
                      <a:endParaRPr lang="en-US" sz="1800"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r">
                        <a:lnSpc>
                          <a:spcPct val="100000"/>
                        </a:lnSpc>
                        <a:spcBef>
                          <a:spcPts val="0"/>
                        </a:spcBef>
                        <a:spcAft>
                          <a:spcPts val="0"/>
                        </a:spcAft>
                      </a:pPr>
                      <a:r>
                        <a:rPr lang="en-US" sz="1800" b="1" kern="100" dirty="0">
                          <a:solidFill>
                            <a:srgbClr val="000000"/>
                          </a:solidFill>
                          <a:effectLst/>
                        </a:rPr>
                        <a:t>+ 51.3%</a:t>
                      </a:r>
                      <a:r>
                        <a:rPr lang="en-US" sz="1800" b="1" dirty="0">
                          <a:solidFill>
                            <a:srgbClr val="000000"/>
                          </a:solidFill>
                          <a:effectLst/>
                        </a:rPr>
                        <a:t>*</a:t>
                      </a:r>
                      <a:r>
                        <a:rPr lang="en-US" sz="1800" b="1" kern="100" dirty="0">
                          <a:solidFill>
                            <a:srgbClr val="000000"/>
                          </a:solidFill>
                          <a:effectLst/>
                        </a:rPr>
                        <a:t> </a:t>
                      </a:r>
                      <a:endParaRPr lang="en-US" sz="1800" b="1" kern="1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60940167"/>
                  </a:ext>
                </a:extLst>
              </a:tr>
            </a:tbl>
          </a:graphicData>
        </a:graphic>
      </p:graphicFrame>
      <p:sp>
        <p:nvSpPr>
          <p:cNvPr id="5" name="TextBox 4">
            <a:extLst>
              <a:ext uri="{FF2B5EF4-FFF2-40B4-BE49-F238E27FC236}">
                <a16:creationId xmlns:a16="http://schemas.microsoft.com/office/drawing/2014/main" id="{09667E64-1B85-B352-BA88-18684F046C24}"/>
              </a:ext>
            </a:extLst>
          </p:cNvPr>
          <p:cNvSpPr txBox="1"/>
          <p:nvPr/>
        </p:nvSpPr>
        <p:spPr>
          <a:xfrm>
            <a:off x="682421" y="5677441"/>
            <a:ext cx="10687915" cy="677108"/>
          </a:xfrm>
          <a:prstGeom prst="rect">
            <a:avLst/>
          </a:prstGeom>
          <a:noFill/>
        </p:spPr>
        <p:txBody>
          <a:bodyPr wrap="square">
            <a:spAutoFit/>
          </a:bodyPr>
          <a:lstStyle/>
          <a:p>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Performance during the previous 3 months preceding the assessment. While the EmONC assessments were conducted in early 2019 and 2023, respectively, </a:t>
            </a:r>
            <a:b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b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the status extends to the end of the preceding years (2018 and 2022)</a:t>
            </a:r>
          </a:p>
          <a:p>
            <a:pPr>
              <a:spcBef>
                <a:spcPts val="600"/>
              </a:spcBef>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Asterisks indicate significance at P&lt;0.05 level </a:t>
            </a:r>
          </a:p>
        </p:txBody>
      </p:sp>
    </p:spTree>
    <p:extLst>
      <p:ext uri="{BB962C8B-B14F-4D97-AF65-F5344CB8AC3E}">
        <p14:creationId xmlns:p14="http://schemas.microsoft.com/office/powerpoint/2010/main" val="907223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4B729E-C780-51AD-D9E7-8186DB1DE775}"/>
              </a:ext>
            </a:extLst>
          </p:cNvPr>
          <p:cNvSpPr>
            <a:spLocks noGrp="1"/>
          </p:cNvSpPr>
          <p:nvPr>
            <p:ph type="title"/>
          </p:nvPr>
        </p:nvSpPr>
        <p:spPr>
          <a:xfrm>
            <a:off x="400734" y="260648"/>
            <a:ext cx="10515600" cy="541596"/>
          </a:xfrm>
        </p:spPr>
        <p:txBody>
          <a:bodyPr vert="horz" lIns="91440" tIns="45720" rIns="91440" bIns="45720" rtlCol="0" anchor="ctr">
            <a:normAutofit/>
          </a:bodyPr>
          <a:lstStyle/>
          <a:p>
            <a:r>
              <a:rPr lang="en-US" sz="3200" dirty="0"/>
              <a:t>Selected Pregnancy Outcomes</a:t>
            </a:r>
          </a:p>
        </p:txBody>
      </p:sp>
      <p:graphicFrame>
        <p:nvGraphicFramePr>
          <p:cNvPr id="5" name="Table 4">
            <a:extLst>
              <a:ext uri="{FF2B5EF4-FFF2-40B4-BE49-F238E27FC236}">
                <a16:creationId xmlns:a16="http://schemas.microsoft.com/office/drawing/2014/main" id="{25CA9992-BCB9-7F1C-E533-C52AC830C61A}"/>
              </a:ext>
            </a:extLst>
          </p:cNvPr>
          <p:cNvGraphicFramePr>
            <a:graphicFrameLocks noGrp="1"/>
          </p:cNvGraphicFramePr>
          <p:nvPr>
            <p:extLst>
              <p:ext uri="{D42A27DB-BD31-4B8C-83A1-F6EECF244321}">
                <p14:modId xmlns:p14="http://schemas.microsoft.com/office/powerpoint/2010/main" val="725004663"/>
              </p:ext>
            </p:extLst>
          </p:nvPr>
        </p:nvGraphicFramePr>
        <p:xfrm>
          <a:off x="420235" y="966818"/>
          <a:ext cx="10496100" cy="5209024"/>
        </p:xfrm>
        <a:graphic>
          <a:graphicData uri="http://schemas.openxmlformats.org/drawingml/2006/table">
            <a:tbl>
              <a:tblPr firstRow="1" firstCol="1" bandRow="1">
                <a:tableStyleId>{5C22544A-7EE6-4342-B048-85BDC9FD1C3A}</a:tableStyleId>
              </a:tblPr>
              <a:tblGrid>
                <a:gridCol w="6803470">
                  <a:extLst>
                    <a:ext uri="{9D8B030D-6E8A-4147-A177-3AD203B41FA5}">
                      <a16:colId xmlns:a16="http://schemas.microsoft.com/office/drawing/2014/main" val="4130930975"/>
                    </a:ext>
                  </a:extLst>
                </a:gridCol>
                <a:gridCol w="1090504">
                  <a:extLst>
                    <a:ext uri="{9D8B030D-6E8A-4147-A177-3AD203B41FA5}">
                      <a16:colId xmlns:a16="http://schemas.microsoft.com/office/drawing/2014/main" val="3908252545"/>
                    </a:ext>
                  </a:extLst>
                </a:gridCol>
                <a:gridCol w="1022348">
                  <a:extLst>
                    <a:ext uri="{9D8B030D-6E8A-4147-A177-3AD203B41FA5}">
                      <a16:colId xmlns:a16="http://schemas.microsoft.com/office/drawing/2014/main" val="1897988045"/>
                    </a:ext>
                  </a:extLst>
                </a:gridCol>
                <a:gridCol w="1579778">
                  <a:extLst>
                    <a:ext uri="{9D8B030D-6E8A-4147-A177-3AD203B41FA5}">
                      <a16:colId xmlns:a16="http://schemas.microsoft.com/office/drawing/2014/main" val="1775947799"/>
                    </a:ext>
                  </a:extLst>
                </a:gridCol>
              </a:tblGrid>
              <a:tr h="576064">
                <a:tc>
                  <a:txBody>
                    <a:bodyPr/>
                    <a:lstStyle/>
                    <a:p>
                      <a:pPr marL="0" marR="0">
                        <a:lnSpc>
                          <a:spcPct val="100000"/>
                        </a:lnSpc>
                        <a:spcBef>
                          <a:spcPts val="0"/>
                        </a:spcBef>
                        <a:spcAft>
                          <a:spcPts val="0"/>
                        </a:spcAft>
                      </a:pPr>
                      <a:r>
                        <a:rPr lang="en-US" sz="2000" kern="100" dirty="0">
                          <a:solidFill>
                            <a:schemeClr val="bg2"/>
                          </a:solidFill>
                          <a:effectLst/>
                          <a:latin typeface="+mn-lt"/>
                          <a:ea typeface="Roboto" panose="02000000000000000000" pitchFamily="2" charset="0"/>
                          <a:cs typeface="Roboto" panose="02000000000000000000" pitchFamily="2" charset="0"/>
                        </a:rPr>
                        <a:t>Indicator</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solidFill>
                  </a:tcPr>
                </a:tc>
                <a:tc>
                  <a:txBody>
                    <a:bodyPr/>
                    <a:lstStyle/>
                    <a:p>
                      <a:pPr marL="0" marR="0" algn="r">
                        <a:lnSpc>
                          <a:spcPct val="100000"/>
                        </a:lnSpc>
                        <a:spcBef>
                          <a:spcPts val="0"/>
                        </a:spcBef>
                        <a:spcAft>
                          <a:spcPts val="0"/>
                        </a:spcAft>
                      </a:pPr>
                      <a:r>
                        <a:rPr lang="en-US" sz="2000" kern="100" dirty="0">
                          <a:solidFill>
                            <a:schemeClr val="bg2"/>
                          </a:solidFill>
                          <a:effectLst/>
                          <a:latin typeface="+mn-lt"/>
                          <a:ea typeface="Roboto" panose="02000000000000000000" pitchFamily="2" charset="0"/>
                          <a:cs typeface="Roboto" panose="02000000000000000000" pitchFamily="2" charset="0"/>
                        </a:rPr>
                        <a:t>2018</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solidFill>
                  </a:tcPr>
                </a:tc>
                <a:tc>
                  <a:txBody>
                    <a:bodyPr/>
                    <a:lstStyle/>
                    <a:p>
                      <a:pPr marL="0" marR="0" algn="r">
                        <a:lnSpc>
                          <a:spcPct val="100000"/>
                        </a:lnSpc>
                        <a:spcBef>
                          <a:spcPts val="0"/>
                        </a:spcBef>
                        <a:spcAft>
                          <a:spcPts val="0"/>
                        </a:spcAft>
                      </a:pPr>
                      <a:r>
                        <a:rPr lang="en-US" sz="2000" kern="100" dirty="0">
                          <a:solidFill>
                            <a:schemeClr val="bg2"/>
                          </a:solidFill>
                          <a:effectLst/>
                          <a:latin typeface="+mn-lt"/>
                          <a:ea typeface="Roboto" panose="02000000000000000000" pitchFamily="2" charset="0"/>
                          <a:cs typeface="Roboto" panose="02000000000000000000" pitchFamily="2" charset="0"/>
                        </a:rPr>
                        <a:t>2022</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en-US" sz="2000" kern="100" dirty="0">
                          <a:solidFill>
                            <a:schemeClr val="bg2"/>
                          </a:solidFill>
                          <a:effectLst/>
                          <a:latin typeface="+mn-lt"/>
                          <a:ea typeface="Roboto" panose="02000000000000000000" pitchFamily="2" charset="0"/>
                          <a:cs typeface="Roboto" panose="02000000000000000000" pitchFamily="2" charset="0"/>
                        </a:rPr>
                        <a:t>% Change</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637350895"/>
                  </a:ext>
                </a:extLst>
              </a:tr>
              <a:tr h="365760">
                <a:tc>
                  <a:txBody>
                    <a:bodyPr/>
                    <a:lstStyle/>
                    <a:p>
                      <a:pPr marL="0" marR="0">
                        <a:lnSpc>
                          <a:spcPct val="100000"/>
                        </a:lnSpc>
                        <a:spcBef>
                          <a:spcPts val="0"/>
                        </a:spcBef>
                        <a:spcAft>
                          <a:spcPts val="0"/>
                        </a:spcAft>
                      </a:pPr>
                      <a:r>
                        <a:rPr lang="en-US" sz="2000" kern="100" dirty="0">
                          <a:solidFill>
                            <a:schemeClr val="bg2"/>
                          </a:solidFill>
                          <a:effectLst/>
                          <a:latin typeface="+mn-lt"/>
                          <a:ea typeface="Roboto" panose="02000000000000000000" pitchFamily="2" charset="0"/>
                          <a:cs typeface="Roboto" panose="02000000000000000000" pitchFamily="2" charset="0"/>
                        </a:rPr>
                        <a:t>Maternal Health</a:t>
                      </a:r>
                    </a:p>
                  </a:txBody>
                  <a:tcPr marL="67169" marR="67169" marT="0" marB="0" anchor="ctr">
                    <a:lnL w="952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868E"/>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 </a:t>
                      </a:r>
                    </a:p>
                  </a:txBody>
                  <a:tcPr marL="60960" marR="6096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868E"/>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 </a:t>
                      </a:r>
                    </a:p>
                  </a:txBody>
                  <a:tcPr marL="60960" marR="6096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868E"/>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 </a:t>
                      </a:r>
                    </a:p>
                  </a:txBody>
                  <a:tcPr marL="60960" marR="60960" marT="60960" marB="60960" anchor="ctr">
                    <a:lnL w="9525" cap="flat" cmpd="sng" algn="ctr">
                      <a:no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868E"/>
                    </a:solidFill>
                  </a:tcPr>
                </a:tc>
                <a:extLst>
                  <a:ext uri="{0D108BD9-81ED-4DB2-BD59-A6C34878D82A}">
                    <a16:rowId xmlns:a16="http://schemas.microsoft.com/office/drawing/2014/main" val="3937877237"/>
                  </a:ext>
                </a:extLst>
              </a:tr>
              <a:tr h="365760">
                <a:tc>
                  <a:txBody>
                    <a:bodyPr/>
                    <a:lstStyle/>
                    <a:p>
                      <a:pPr marL="0" marR="0">
                        <a:lnSpc>
                          <a:spcPct val="100000"/>
                        </a:lnSpc>
                        <a:spcBef>
                          <a:spcPts val="0"/>
                        </a:spcBef>
                        <a:spcAft>
                          <a:spcPts val="0"/>
                        </a:spcAft>
                      </a:pPr>
                      <a:r>
                        <a:rPr lang="en-US" sz="2000" b="0" kern="100" dirty="0">
                          <a:solidFill>
                            <a:srgbClr val="000000"/>
                          </a:solidFill>
                          <a:effectLst/>
                          <a:latin typeface="+mn-lt"/>
                          <a:ea typeface="Roboto" panose="02000000000000000000" pitchFamily="2" charset="0"/>
                          <a:cs typeface="Roboto" panose="02000000000000000000" pitchFamily="2" charset="0"/>
                        </a:rPr>
                        <a:t>Institutional delivery rate</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84.9%</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kern="100">
                          <a:solidFill>
                            <a:srgbClr val="000000"/>
                          </a:solidFill>
                          <a:effectLst/>
                          <a:latin typeface="+mn-lt"/>
                          <a:ea typeface="Roboto" panose="02000000000000000000" pitchFamily="2" charset="0"/>
                          <a:cs typeface="Roboto" panose="02000000000000000000" pitchFamily="2" charset="0"/>
                        </a:rPr>
                        <a:t>97.8%</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b="1" kern="100" dirty="0">
                          <a:solidFill>
                            <a:srgbClr val="000000"/>
                          </a:solidFill>
                          <a:effectLst/>
                          <a:latin typeface="+mn-lt"/>
                          <a:ea typeface="Roboto" panose="02000000000000000000" pitchFamily="2" charset="0"/>
                          <a:cs typeface="Roboto" panose="02000000000000000000" pitchFamily="2" charset="0"/>
                        </a:rPr>
                        <a:t>+ 15.2%</a:t>
                      </a:r>
                      <a:r>
                        <a:rPr lang="en-US" sz="2000" b="1" dirty="0">
                          <a:solidFill>
                            <a:srgbClr val="000000"/>
                          </a:solidFill>
                          <a:effectLst/>
                          <a:latin typeface="+mn-lt"/>
                          <a:ea typeface="Roboto" panose="02000000000000000000" pitchFamily="2" charset="0"/>
                          <a:cs typeface="Roboto" panose="02000000000000000000" pitchFamily="2" charset="0"/>
                        </a:rPr>
                        <a:t>*</a:t>
                      </a:r>
                      <a:endParaRPr lang="en-US" sz="2000" b="1" kern="100" dirty="0">
                        <a:solidFill>
                          <a:srgbClr val="000000"/>
                        </a:solidFill>
                        <a:effectLst/>
                        <a:latin typeface="+mn-lt"/>
                        <a:ea typeface="Roboto" panose="02000000000000000000" pitchFamily="2" charset="0"/>
                        <a:cs typeface="Roboto" panose="02000000000000000000" pitchFamily="2" charset="0"/>
                      </a:endParaRP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8828137"/>
                  </a:ext>
                </a:extLst>
              </a:tr>
              <a:tr h="365760">
                <a:tc>
                  <a:txBody>
                    <a:bodyPr/>
                    <a:lstStyle/>
                    <a:p>
                      <a:pPr marL="0" marR="0">
                        <a:lnSpc>
                          <a:spcPct val="100000"/>
                        </a:lnSpc>
                        <a:spcBef>
                          <a:spcPts val="0"/>
                        </a:spcBef>
                        <a:spcAft>
                          <a:spcPts val="0"/>
                        </a:spcAft>
                      </a:pPr>
                      <a:r>
                        <a:rPr lang="en-US" sz="2000" b="0" kern="100" dirty="0">
                          <a:solidFill>
                            <a:srgbClr val="000000"/>
                          </a:solidFill>
                          <a:effectLst/>
                          <a:latin typeface="+mn-lt"/>
                          <a:ea typeface="Roboto" panose="02000000000000000000" pitchFamily="2" charset="0"/>
                          <a:cs typeface="Roboto" panose="02000000000000000000" pitchFamily="2" charset="0"/>
                        </a:rPr>
                        <a:t>Met need for emergency obstetric care</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61.3%</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tabLst>
                          <a:tab pos="274320" algn="ctr"/>
                          <a:tab pos="548640" algn="r"/>
                        </a:tabLst>
                      </a:pPr>
                      <a:r>
                        <a:rPr lang="en-US" sz="2000" kern="100" dirty="0">
                          <a:solidFill>
                            <a:srgbClr val="000000"/>
                          </a:solidFill>
                          <a:effectLst/>
                          <a:latin typeface="+mn-lt"/>
                          <a:ea typeface="Roboto" panose="02000000000000000000" pitchFamily="2" charset="0"/>
                          <a:cs typeface="Roboto" panose="02000000000000000000" pitchFamily="2" charset="0"/>
                        </a:rPr>
                        <a:t>	84.3% </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b="1" kern="100" dirty="0">
                          <a:solidFill>
                            <a:srgbClr val="000000"/>
                          </a:solidFill>
                          <a:effectLst/>
                          <a:latin typeface="+mn-lt"/>
                          <a:ea typeface="Roboto" panose="02000000000000000000" pitchFamily="2" charset="0"/>
                          <a:cs typeface="Roboto" panose="02000000000000000000" pitchFamily="2" charset="0"/>
                        </a:rPr>
                        <a:t>+ 37.5%</a:t>
                      </a:r>
                      <a:r>
                        <a:rPr lang="en-US" sz="2000" b="1" dirty="0">
                          <a:solidFill>
                            <a:srgbClr val="000000"/>
                          </a:solidFill>
                          <a:effectLst/>
                          <a:latin typeface="+mn-lt"/>
                          <a:ea typeface="Roboto" panose="02000000000000000000" pitchFamily="2" charset="0"/>
                          <a:cs typeface="Roboto" panose="02000000000000000000" pitchFamily="2" charset="0"/>
                        </a:rPr>
                        <a:t>*</a:t>
                      </a:r>
                      <a:endParaRPr lang="en-US" sz="2000" b="1" kern="100" dirty="0">
                        <a:solidFill>
                          <a:srgbClr val="000000"/>
                        </a:solidFill>
                        <a:effectLst/>
                        <a:latin typeface="+mn-lt"/>
                        <a:ea typeface="Roboto" panose="02000000000000000000" pitchFamily="2" charset="0"/>
                        <a:cs typeface="Roboto" panose="02000000000000000000" pitchFamily="2" charset="0"/>
                      </a:endParaRP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5861196"/>
                  </a:ext>
                </a:extLst>
              </a:tr>
              <a:tr h="365760">
                <a:tc>
                  <a:txBody>
                    <a:bodyPr/>
                    <a:lstStyle/>
                    <a:p>
                      <a:pPr marL="0" marR="0">
                        <a:lnSpc>
                          <a:spcPct val="100000"/>
                        </a:lnSpc>
                        <a:spcBef>
                          <a:spcPts val="0"/>
                        </a:spcBef>
                        <a:spcAft>
                          <a:spcPts val="0"/>
                        </a:spcAft>
                      </a:pPr>
                      <a:r>
                        <a:rPr lang="en-US" sz="2000" b="0" kern="100" dirty="0">
                          <a:solidFill>
                            <a:srgbClr val="000000"/>
                          </a:solidFill>
                          <a:effectLst/>
                          <a:latin typeface="+mn-lt"/>
                          <a:ea typeface="Roboto" panose="02000000000000000000" pitchFamily="2" charset="0"/>
                          <a:cs typeface="Roboto" panose="02000000000000000000" pitchFamily="2" charset="0"/>
                        </a:rPr>
                        <a:t>Population-based cesarean section rate</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4.5%</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kern="100">
                          <a:solidFill>
                            <a:srgbClr val="000000"/>
                          </a:solidFill>
                          <a:effectLst/>
                          <a:latin typeface="+mn-lt"/>
                          <a:ea typeface="Roboto" panose="02000000000000000000" pitchFamily="2" charset="0"/>
                          <a:cs typeface="Roboto" panose="02000000000000000000" pitchFamily="2" charset="0"/>
                        </a:rPr>
                        <a:t>7.6%</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b="1" kern="100" dirty="0">
                          <a:solidFill>
                            <a:srgbClr val="000000"/>
                          </a:solidFill>
                          <a:effectLst/>
                          <a:latin typeface="+mn-lt"/>
                          <a:ea typeface="Roboto" panose="02000000000000000000" pitchFamily="2" charset="0"/>
                          <a:cs typeface="Roboto" panose="02000000000000000000" pitchFamily="2" charset="0"/>
                        </a:rPr>
                        <a:t>+ 68.9%</a:t>
                      </a:r>
                      <a:r>
                        <a:rPr lang="en-US" sz="2000" b="1" dirty="0">
                          <a:solidFill>
                            <a:srgbClr val="000000"/>
                          </a:solidFill>
                          <a:effectLst/>
                          <a:latin typeface="+mn-lt"/>
                          <a:ea typeface="Roboto" panose="02000000000000000000" pitchFamily="2" charset="0"/>
                          <a:cs typeface="Roboto" panose="02000000000000000000" pitchFamily="2" charset="0"/>
                        </a:rPr>
                        <a:t>*</a:t>
                      </a:r>
                      <a:endParaRPr lang="en-US" sz="2000" b="1" kern="100" dirty="0">
                        <a:solidFill>
                          <a:srgbClr val="000000"/>
                        </a:solidFill>
                        <a:effectLst/>
                        <a:latin typeface="+mn-lt"/>
                        <a:ea typeface="Roboto" panose="02000000000000000000" pitchFamily="2" charset="0"/>
                        <a:cs typeface="Roboto" panose="02000000000000000000" pitchFamily="2" charset="0"/>
                      </a:endParaRP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82099922"/>
                  </a:ext>
                </a:extLst>
              </a:tr>
              <a:tr h="365760">
                <a:tc>
                  <a:txBody>
                    <a:bodyPr/>
                    <a:lstStyle/>
                    <a:p>
                      <a:pPr marL="0" marR="0">
                        <a:lnSpc>
                          <a:spcPct val="100000"/>
                        </a:lnSpc>
                        <a:spcBef>
                          <a:spcPts val="0"/>
                        </a:spcBef>
                        <a:spcAft>
                          <a:spcPts val="0"/>
                        </a:spcAft>
                      </a:pPr>
                      <a:r>
                        <a:rPr lang="en-US" sz="2000" b="0" kern="100" dirty="0">
                          <a:solidFill>
                            <a:srgbClr val="000000"/>
                          </a:solidFill>
                          <a:effectLst/>
                          <a:latin typeface="+mn-lt"/>
                          <a:ea typeface="Roboto" panose="02000000000000000000" pitchFamily="2" charset="0"/>
                          <a:cs typeface="Roboto" panose="02000000000000000000" pitchFamily="2" charset="0"/>
                        </a:rPr>
                        <a:t>Direct obstetric case fatality rate</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kern="100">
                          <a:solidFill>
                            <a:srgbClr val="000000"/>
                          </a:solidFill>
                          <a:effectLst/>
                          <a:latin typeface="+mn-lt"/>
                          <a:ea typeface="Roboto" panose="02000000000000000000" pitchFamily="2" charset="0"/>
                          <a:cs typeface="Roboto" panose="02000000000000000000" pitchFamily="2" charset="0"/>
                        </a:rPr>
                        <a:t>1.4%</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kern="100">
                          <a:solidFill>
                            <a:srgbClr val="000000"/>
                          </a:solidFill>
                          <a:effectLst/>
                          <a:latin typeface="+mn-lt"/>
                          <a:ea typeface="Roboto" panose="02000000000000000000" pitchFamily="2" charset="0"/>
                          <a:cs typeface="Roboto" panose="02000000000000000000" pitchFamily="2" charset="0"/>
                        </a:rPr>
                        <a:t>1.1%</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b="1" kern="100" dirty="0">
                          <a:solidFill>
                            <a:srgbClr val="000000"/>
                          </a:solidFill>
                          <a:effectLst/>
                          <a:latin typeface="+mn-lt"/>
                          <a:ea typeface="Roboto" panose="02000000000000000000" pitchFamily="2" charset="0"/>
                          <a:cs typeface="Roboto" panose="02000000000000000000" pitchFamily="2" charset="0"/>
                        </a:rPr>
                        <a:t>- 21.4%</a:t>
                      </a:r>
                      <a:r>
                        <a:rPr lang="en-US" sz="2000" b="1" dirty="0">
                          <a:solidFill>
                            <a:srgbClr val="000000"/>
                          </a:solidFill>
                          <a:effectLst/>
                          <a:latin typeface="+mn-lt"/>
                          <a:ea typeface="Roboto" panose="02000000000000000000" pitchFamily="2" charset="0"/>
                          <a:cs typeface="Roboto" panose="02000000000000000000" pitchFamily="2" charset="0"/>
                        </a:rPr>
                        <a:t>*</a:t>
                      </a:r>
                      <a:endParaRPr lang="en-US" sz="2000" b="1" kern="100" dirty="0">
                        <a:solidFill>
                          <a:srgbClr val="000000"/>
                        </a:solidFill>
                        <a:effectLst/>
                        <a:latin typeface="+mn-lt"/>
                        <a:ea typeface="Roboto" panose="02000000000000000000" pitchFamily="2" charset="0"/>
                        <a:cs typeface="Roboto" panose="02000000000000000000" pitchFamily="2" charset="0"/>
                      </a:endParaRP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3844493"/>
                  </a:ext>
                </a:extLst>
              </a:tr>
              <a:tr h="365760">
                <a:tc>
                  <a:txBody>
                    <a:bodyPr/>
                    <a:lstStyle/>
                    <a:p>
                      <a:pPr marL="0" marR="0">
                        <a:lnSpc>
                          <a:spcPct val="100000"/>
                        </a:lnSpc>
                        <a:spcBef>
                          <a:spcPts val="0"/>
                        </a:spcBef>
                        <a:spcAft>
                          <a:spcPts val="0"/>
                        </a:spcAft>
                      </a:pPr>
                      <a:r>
                        <a:rPr lang="en-US" sz="2000" b="0" kern="100" dirty="0">
                          <a:solidFill>
                            <a:srgbClr val="000000"/>
                          </a:solidFill>
                          <a:effectLst/>
                          <a:latin typeface="+mn-lt"/>
                          <a:ea typeface="Roboto" panose="02000000000000000000" pitchFamily="2" charset="0"/>
                          <a:cs typeface="Roboto" panose="02000000000000000000" pitchFamily="2" charset="0"/>
                        </a:rPr>
                        <a:t>Maternal mortality ratio—All facilities</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174</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145</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b="0" kern="100" dirty="0">
                          <a:solidFill>
                            <a:srgbClr val="000000"/>
                          </a:solidFill>
                          <a:effectLst/>
                          <a:latin typeface="+mn-lt"/>
                          <a:ea typeface="Roboto" panose="02000000000000000000" pitchFamily="2" charset="0"/>
                          <a:cs typeface="Roboto" panose="02000000000000000000" pitchFamily="2" charset="0"/>
                        </a:rPr>
                        <a:t>- 16.7%</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59949405"/>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kern="100" dirty="0">
                          <a:solidFill>
                            <a:srgbClr val="000000"/>
                          </a:solidFill>
                          <a:effectLst/>
                          <a:latin typeface="+mn-lt"/>
                          <a:ea typeface="Roboto" panose="02000000000000000000" pitchFamily="2" charset="0"/>
                          <a:cs typeface="Roboto" panose="02000000000000000000" pitchFamily="2" charset="0"/>
                        </a:rPr>
                        <a:t>Maternal mortality ratio—</a:t>
                      </a:r>
                      <a:r>
                        <a:rPr lang="en-US" sz="2000" b="0" kern="100" dirty="0" err="1">
                          <a:solidFill>
                            <a:srgbClr val="000000"/>
                          </a:solidFill>
                          <a:effectLst/>
                          <a:latin typeface="+mn-lt"/>
                          <a:ea typeface="Roboto" panose="02000000000000000000" pitchFamily="2" charset="0"/>
                          <a:cs typeface="Roboto" panose="02000000000000000000" pitchFamily="2" charset="0"/>
                        </a:rPr>
                        <a:t>EmONC</a:t>
                      </a:r>
                      <a:r>
                        <a:rPr lang="en-US" sz="2000" b="0" kern="100" dirty="0">
                          <a:solidFill>
                            <a:srgbClr val="000000"/>
                          </a:solidFill>
                          <a:effectLst/>
                          <a:latin typeface="+mn-lt"/>
                          <a:ea typeface="Roboto" panose="02000000000000000000" pitchFamily="2" charset="0"/>
                          <a:cs typeface="Roboto" panose="02000000000000000000" pitchFamily="2" charset="0"/>
                        </a:rPr>
                        <a:t> facilities</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378</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283</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b="1" kern="100" dirty="0">
                          <a:solidFill>
                            <a:srgbClr val="000000"/>
                          </a:solidFill>
                          <a:effectLst/>
                          <a:latin typeface="+mn-lt"/>
                          <a:ea typeface="Roboto" panose="02000000000000000000" pitchFamily="2" charset="0"/>
                          <a:cs typeface="Roboto" panose="02000000000000000000" pitchFamily="2" charset="0"/>
                        </a:rPr>
                        <a:t>- 25.1%</a:t>
                      </a:r>
                      <a:r>
                        <a:rPr lang="en-US" sz="2000" b="1" dirty="0">
                          <a:solidFill>
                            <a:srgbClr val="000000"/>
                          </a:solidFill>
                          <a:effectLst/>
                          <a:latin typeface="+mn-lt"/>
                          <a:ea typeface="Roboto" panose="02000000000000000000" pitchFamily="2" charset="0"/>
                          <a:cs typeface="Roboto" panose="02000000000000000000" pitchFamily="2" charset="0"/>
                        </a:rPr>
                        <a:t>*</a:t>
                      </a:r>
                      <a:endParaRPr lang="en-US" sz="2000" b="1" kern="100" dirty="0">
                        <a:solidFill>
                          <a:srgbClr val="000000"/>
                        </a:solidFill>
                        <a:effectLst/>
                        <a:latin typeface="+mn-lt"/>
                        <a:ea typeface="Roboto" panose="02000000000000000000" pitchFamily="2" charset="0"/>
                        <a:cs typeface="Roboto" panose="02000000000000000000" pitchFamily="2" charset="0"/>
                      </a:endParaRP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4023118"/>
                  </a:ext>
                </a:extLst>
              </a:tr>
              <a:tr h="365760">
                <a:tc>
                  <a:txBody>
                    <a:bodyPr/>
                    <a:lstStyle/>
                    <a:p>
                      <a:pPr marL="0" marR="0">
                        <a:lnSpc>
                          <a:spcPct val="100000"/>
                        </a:lnSpc>
                        <a:spcBef>
                          <a:spcPts val="0"/>
                        </a:spcBef>
                        <a:spcAft>
                          <a:spcPts val="0"/>
                        </a:spcAft>
                      </a:pPr>
                      <a:r>
                        <a:rPr lang="en-US" sz="2000" kern="100" dirty="0">
                          <a:solidFill>
                            <a:schemeClr val="bg2"/>
                          </a:solidFill>
                          <a:effectLst/>
                          <a:latin typeface="+mn-lt"/>
                          <a:ea typeface="Roboto" panose="02000000000000000000" pitchFamily="2" charset="0"/>
                          <a:cs typeface="Roboto" panose="02000000000000000000" pitchFamily="2" charset="0"/>
                        </a:rPr>
                        <a:t>Perinatal Health</a:t>
                      </a:r>
                    </a:p>
                  </a:txBody>
                  <a:tcPr marL="67169" marR="67169" marT="0" marB="0" anchor="ctr">
                    <a:lnL w="9525" cap="flat" cmpd="sng" algn="ctr">
                      <a:solidFill>
                        <a:srgbClr val="000000"/>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868E"/>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 </a:t>
                      </a:r>
                    </a:p>
                  </a:txBody>
                  <a:tcPr marL="60960" marR="6096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868E"/>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 </a:t>
                      </a:r>
                    </a:p>
                  </a:txBody>
                  <a:tcPr marL="60960" marR="60960"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868E"/>
                    </a:solidFill>
                  </a:tcPr>
                </a:tc>
                <a:tc>
                  <a:txBody>
                    <a:bodyPr/>
                    <a:lstStyle/>
                    <a:p>
                      <a:pPr marL="0" marR="0" algn="r">
                        <a:lnSpc>
                          <a:spcPct val="100000"/>
                        </a:lnSpc>
                        <a:spcBef>
                          <a:spcPts val="0"/>
                        </a:spcBef>
                        <a:spcAft>
                          <a:spcPts val="0"/>
                        </a:spcAft>
                      </a:pPr>
                      <a:r>
                        <a:rPr lang="en-US" sz="2000" b="0" kern="100" dirty="0">
                          <a:solidFill>
                            <a:srgbClr val="000000"/>
                          </a:solidFill>
                          <a:effectLst/>
                          <a:latin typeface="+mn-lt"/>
                          <a:ea typeface="Roboto" panose="02000000000000000000" pitchFamily="2" charset="0"/>
                          <a:cs typeface="Roboto" panose="02000000000000000000" pitchFamily="2" charset="0"/>
                        </a:rPr>
                        <a:t> </a:t>
                      </a:r>
                    </a:p>
                  </a:txBody>
                  <a:tcPr marL="60960" marR="60960" marT="60960" marB="60960" anchor="ctr">
                    <a:lnL w="9525" cap="flat" cmpd="sng" algn="ctr">
                      <a:no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868E"/>
                    </a:solidFill>
                  </a:tcPr>
                </a:tc>
                <a:extLst>
                  <a:ext uri="{0D108BD9-81ED-4DB2-BD59-A6C34878D82A}">
                    <a16:rowId xmlns:a16="http://schemas.microsoft.com/office/drawing/2014/main" val="3914394365"/>
                  </a:ext>
                </a:extLst>
              </a:tr>
              <a:tr h="365760">
                <a:tc>
                  <a:txBody>
                    <a:bodyPr/>
                    <a:lstStyle/>
                    <a:p>
                      <a:pPr marL="0" marR="0" algn="l" defTabSz="914400" rtl="0" eaLnBrk="1" latinLnBrk="0" hangingPunct="1">
                        <a:lnSpc>
                          <a:spcPct val="100000"/>
                        </a:lnSpc>
                        <a:spcBef>
                          <a:spcPts val="0"/>
                        </a:spcBef>
                        <a:spcAft>
                          <a:spcPts val="0"/>
                        </a:spcAft>
                      </a:pPr>
                      <a:r>
                        <a:rPr lang="en-US" sz="2000" b="0" kern="100" dirty="0">
                          <a:solidFill>
                            <a:srgbClr val="000000"/>
                          </a:solidFill>
                          <a:effectLst/>
                          <a:latin typeface="+mn-lt"/>
                          <a:ea typeface="Roboto" panose="02000000000000000000" pitchFamily="2" charset="0"/>
                          <a:cs typeface="Roboto" panose="02000000000000000000" pitchFamily="2" charset="0"/>
                        </a:rPr>
                        <a:t>Institutional total stillbirth rate (per 1,000 births)</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12.8</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11.2</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b="1" kern="100" dirty="0">
                          <a:solidFill>
                            <a:srgbClr val="000000"/>
                          </a:solidFill>
                          <a:effectLst/>
                          <a:latin typeface="+mn-lt"/>
                          <a:ea typeface="Roboto" panose="02000000000000000000" pitchFamily="2" charset="0"/>
                          <a:cs typeface="Roboto" panose="02000000000000000000" pitchFamily="2" charset="0"/>
                        </a:rPr>
                        <a:t>- 12.5%</a:t>
                      </a:r>
                      <a:r>
                        <a:rPr lang="en-US" sz="2000" b="1" dirty="0">
                          <a:solidFill>
                            <a:srgbClr val="000000"/>
                          </a:solidFill>
                          <a:effectLst/>
                          <a:latin typeface="+mn-lt"/>
                          <a:ea typeface="Roboto" panose="02000000000000000000" pitchFamily="2" charset="0"/>
                          <a:cs typeface="Roboto" panose="02000000000000000000" pitchFamily="2" charset="0"/>
                        </a:rPr>
                        <a:t>*</a:t>
                      </a:r>
                      <a:endParaRPr lang="en-US" sz="2000" b="1" kern="100" dirty="0">
                        <a:solidFill>
                          <a:srgbClr val="000000"/>
                        </a:solidFill>
                        <a:effectLst/>
                        <a:latin typeface="+mn-lt"/>
                        <a:ea typeface="Roboto" panose="02000000000000000000" pitchFamily="2" charset="0"/>
                        <a:cs typeface="Roboto" panose="02000000000000000000" pitchFamily="2" charset="0"/>
                      </a:endParaRP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5064725"/>
                  </a:ext>
                </a:extLst>
              </a:tr>
              <a:tr h="365760">
                <a:tc>
                  <a:txBody>
                    <a:bodyPr/>
                    <a:lstStyle/>
                    <a:p>
                      <a:pPr marL="0" marR="0" algn="l" defTabSz="914400" rtl="0" eaLnBrk="1" latinLnBrk="0" hangingPunct="1">
                        <a:lnSpc>
                          <a:spcPct val="100000"/>
                        </a:lnSpc>
                        <a:spcBef>
                          <a:spcPts val="0"/>
                        </a:spcBef>
                        <a:spcAft>
                          <a:spcPts val="0"/>
                        </a:spcAft>
                      </a:pPr>
                      <a:r>
                        <a:rPr lang="en-US" sz="2000" b="0" kern="100" dirty="0">
                          <a:solidFill>
                            <a:srgbClr val="000000"/>
                          </a:solidFill>
                          <a:effectLst/>
                          <a:latin typeface="+mn-lt"/>
                          <a:ea typeface="Roboto" panose="02000000000000000000" pitchFamily="2" charset="0"/>
                          <a:cs typeface="Roboto" panose="02000000000000000000" pitchFamily="2" charset="0"/>
                        </a:rPr>
                        <a:t>Pre-discharge neonatal mortality rate (per 1,000 live births)</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7.6</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5.7</a:t>
                      </a: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algn="r">
                        <a:lnSpc>
                          <a:spcPct val="100000"/>
                        </a:lnSpc>
                        <a:spcBef>
                          <a:spcPts val="0"/>
                        </a:spcBef>
                        <a:spcAft>
                          <a:spcPts val="0"/>
                        </a:spcAft>
                      </a:pPr>
                      <a:r>
                        <a:rPr lang="en-US" sz="2000" b="1" kern="100" dirty="0">
                          <a:solidFill>
                            <a:srgbClr val="000000"/>
                          </a:solidFill>
                          <a:effectLst/>
                          <a:latin typeface="+mn-lt"/>
                          <a:ea typeface="Roboto" panose="02000000000000000000" pitchFamily="2" charset="0"/>
                          <a:cs typeface="Roboto" panose="02000000000000000000" pitchFamily="2" charset="0"/>
                        </a:rPr>
                        <a:t>- 25.0%</a:t>
                      </a:r>
                      <a:r>
                        <a:rPr lang="en-US" sz="2000" b="1" dirty="0">
                          <a:solidFill>
                            <a:srgbClr val="000000"/>
                          </a:solidFill>
                          <a:effectLst/>
                          <a:latin typeface="+mn-lt"/>
                          <a:ea typeface="Roboto" panose="02000000000000000000" pitchFamily="2" charset="0"/>
                          <a:cs typeface="Roboto" panose="02000000000000000000" pitchFamily="2" charset="0"/>
                        </a:rPr>
                        <a:t>*</a:t>
                      </a:r>
                      <a:endParaRPr lang="en-US" sz="2000" b="1" kern="100" dirty="0">
                        <a:solidFill>
                          <a:srgbClr val="000000"/>
                        </a:solidFill>
                        <a:effectLst/>
                        <a:latin typeface="+mn-lt"/>
                        <a:ea typeface="Roboto" panose="02000000000000000000" pitchFamily="2" charset="0"/>
                        <a:cs typeface="Roboto" panose="02000000000000000000" pitchFamily="2" charset="0"/>
                      </a:endParaRPr>
                    </a:p>
                  </a:txBody>
                  <a:tcPr marL="60960" marR="60960" marT="60960" marB="609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145099"/>
                  </a:ext>
                </a:extLst>
              </a:tr>
              <a:tr h="365760">
                <a:tc>
                  <a:txBody>
                    <a:bodyPr/>
                    <a:lstStyle/>
                    <a:p>
                      <a:pPr marL="0" marR="0" algn="l" defTabSz="914400" rtl="0" eaLnBrk="1" latinLnBrk="0" hangingPunct="1">
                        <a:lnSpc>
                          <a:spcPct val="100000"/>
                        </a:lnSpc>
                        <a:spcBef>
                          <a:spcPts val="0"/>
                        </a:spcBef>
                        <a:spcAft>
                          <a:spcPts val="0"/>
                        </a:spcAft>
                      </a:pPr>
                      <a:r>
                        <a:rPr lang="en-US" sz="2000" b="0" kern="100" dirty="0">
                          <a:solidFill>
                            <a:srgbClr val="000000"/>
                          </a:solidFill>
                          <a:effectLst/>
                          <a:latin typeface="+mn-lt"/>
                          <a:ea typeface="Roboto" panose="02000000000000000000" pitchFamily="2" charset="0"/>
                          <a:cs typeface="Roboto" panose="02000000000000000000" pitchFamily="2" charset="0"/>
                        </a:rPr>
                        <a:t>Institutional perinatal mortality rate (per 1,000 births)</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kern="100">
                          <a:solidFill>
                            <a:srgbClr val="000000"/>
                          </a:solidFill>
                          <a:effectLst/>
                          <a:latin typeface="+mn-lt"/>
                          <a:ea typeface="Roboto" panose="02000000000000000000" pitchFamily="2" charset="0"/>
                          <a:cs typeface="Roboto" panose="02000000000000000000" pitchFamily="2" charset="0"/>
                        </a:rPr>
                        <a:t>20.3</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kern="100" dirty="0">
                          <a:solidFill>
                            <a:srgbClr val="000000"/>
                          </a:solidFill>
                          <a:effectLst/>
                          <a:latin typeface="+mn-lt"/>
                          <a:ea typeface="Roboto" panose="02000000000000000000" pitchFamily="2" charset="0"/>
                          <a:cs typeface="Roboto" panose="02000000000000000000" pitchFamily="2" charset="0"/>
                        </a:rPr>
                        <a:t>16.8</a:t>
                      </a: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r">
                        <a:lnSpc>
                          <a:spcPct val="100000"/>
                        </a:lnSpc>
                        <a:spcBef>
                          <a:spcPts val="0"/>
                        </a:spcBef>
                        <a:spcAft>
                          <a:spcPts val="0"/>
                        </a:spcAft>
                      </a:pPr>
                      <a:r>
                        <a:rPr lang="en-US" sz="2000" b="1" kern="100" dirty="0">
                          <a:solidFill>
                            <a:srgbClr val="000000"/>
                          </a:solidFill>
                          <a:effectLst/>
                          <a:latin typeface="+mn-lt"/>
                          <a:ea typeface="Roboto" panose="02000000000000000000" pitchFamily="2" charset="0"/>
                          <a:cs typeface="Roboto" panose="02000000000000000000" pitchFamily="2" charset="0"/>
                        </a:rPr>
                        <a:t>- 17.2%</a:t>
                      </a:r>
                      <a:r>
                        <a:rPr lang="en-US" sz="2000" b="1" dirty="0">
                          <a:solidFill>
                            <a:srgbClr val="000000"/>
                          </a:solidFill>
                          <a:effectLst/>
                          <a:latin typeface="+mn-lt"/>
                          <a:ea typeface="Roboto" panose="02000000000000000000" pitchFamily="2" charset="0"/>
                          <a:cs typeface="Roboto" panose="02000000000000000000" pitchFamily="2" charset="0"/>
                        </a:rPr>
                        <a:t>*</a:t>
                      </a:r>
                      <a:endParaRPr lang="en-US" sz="2000" b="1" kern="100" dirty="0">
                        <a:solidFill>
                          <a:srgbClr val="000000"/>
                        </a:solidFill>
                        <a:effectLst/>
                        <a:latin typeface="+mn-lt"/>
                        <a:ea typeface="Roboto" panose="02000000000000000000" pitchFamily="2" charset="0"/>
                        <a:cs typeface="Roboto" panose="02000000000000000000" pitchFamily="2" charset="0"/>
                      </a:endParaRPr>
                    </a:p>
                  </a:txBody>
                  <a:tcPr marL="67169" marR="671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54153365"/>
                  </a:ext>
                </a:extLst>
              </a:tr>
            </a:tbl>
          </a:graphicData>
        </a:graphic>
      </p:graphicFrame>
      <p:sp>
        <p:nvSpPr>
          <p:cNvPr id="3" name="TextBox 2">
            <a:extLst>
              <a:ext uri="{FF2B5EF4-FFF2-40B4-BE49-F238E27FC236}">
                <a16:creationId xmlns:a16="http://schemas.microsoft.com/office/drawing/2014/main" id="{95EFAA3C-E5E9-C962-3EF8-91A8296A6DCA}"/>
              </a:ext>
            </a:extLst>
          </p:cNvPr>
          <p:cNvSpPr txBox="1"/>
          <p:nvPr/>
        </p:nvSpPr>
        <p:spPr>
          <a:xfrm>
            <a:off x="263352" y="6171168"/>
            <a:ext cx="6096728" cy="261610"/>
          </a:xfrm>
          <a:prstGeom prst="rect">
            <a:avLst/>
          </a:prstGeom>
          <a:noFill/>
        </p:spPr>
        <p:txBody>
          <a:bodyPr wrap="square">
            <a:spAutoFit/>
          </a:bodyPr>
          <a:lstStyle/>
          <a:p>
            <a:pPr>
              <a:spcBef>
                <a:spcPts val="600"/>
              </a:spcBef>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Asterisks indicate significance at P&lt;0.05 level </a:t>
            </a:r>
          </a:p>
        </p:txBody>
      </p:sp>
    </p:spTree>
    <p:extLst>
      <p:ext uri="{BB962C8B-B14F-4D97-AF65-F5344CB8AC3E}">
        <p14:creationId xmlns:p14="http://schemas.microsoft.com/office/powerpoint/2010/main" val="3514648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D01B330-8E95-C7B3-A4C9-3C14CAC4F7B0}"/>
              </a:ext>
            </a:extLst>
          </p:cNvPr>
          <p:cNvSpPr/>
          <p:nvPr/>
        </p:nvSpPr>
        <p:spPr>
          <a:xfrm>
            <a:off x="1164607" y="3892702"/>
            <a:ext cx="9761355" cy="1521267"/>
          </a:xfrm>
          <a:prstGeom prst="roundRect">
            <a:avLst/>
          </a:prstGeom>
          <a:solidFill>
            <a:srgbClr val="F3CE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727C922-0DA3-B902-3CF9-51595B3A8134}"/>
              </a:ext>
            </a:extLst>
          </p:cNvPr>
          <p:cNvSpPr/>
          <p:nvPr/>
        </p:nvSpPr>
        <p:spPr>
          <a:xfrm>
            <a:off x="1164607" y="1992235"/>
            <a:ext cx="9761355" cy="1521267"/>
          </a:xfrm>
          <a:prstGeom prst="roundRect">
            <a:avLst/>
          </a:prstGeom>
          <a:solidFill>
            <a:srgbClr val="F3CE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09BD9A-82D8-E8A4-09F1-A9187D5BA36E}"/>
              </a:ext>
            </a:extLst>
          </p:cNvPr>
          <p:cNvSpPr>
            <a:spLocks noGrp="1"/>
          </p:cNvSpPr>
          <p:nvPr>
            <p:ph type="title"/>
          </p:nvPr>
        </p:nvSpPr>
        <p:spPr/>
        <p:txBody>
          <a:bodyPr vert="horz" lIns="91440" tIns="45720" rIns="91440" bIns="45720" rtlCol="0" anchor="ctr">
            <a:noAutofit/>
          </a:bodyPr>
          <a:lstStyle/>
          <a:p>
            <a:r>
              <a:rPr lang="en-US" sz="3200">
                <a:latin typeface="Roboto Medium" panose="02000000000000000000" pitchFamily="2" charset="0"/>
                <a:ea typeface="Roboto Medium" panose="02000000000000000000" pitchFamily="2" charset="0"/>
                <a:cs typeface="Roboto Medium" panose="02000000000000000000" pitchFamily="2" charset="0"/>
              </a:rPr>
              <a:t>Conclusion</a:t>
            </a:r>
          </a:p>
        </p:txBody>
      </p:sp>
      <p:sp>
        <p:nvSpPr>
          <p:cNvPr id="3" name="Content Placeholder 2">
            <a:extLst>
              <a:ext uri="{FF2B5EF4-FFF2-40B4-BE49-F238E27FC236}">
                <a16:creationId xmlns:a16="http://schemas.microsoft.com/office/drawing/2014/main" id="{CF66FCB5-AF2A-7620-998C-6168076A21E3}"/>
              </a:ext>
            </a:extLst>
          </p:cNvPr>
          <p:cNvSpPr>
            <a:spLocks noGrp="1"/>
          </p:cNvSpPr>
          <p:nvPr>
            <p:ph idx="1"/>
          </p:nvPr>
        </p:nvSpPr>
        <p:spPr>
          <a:xfrm>
            <a:off x="2661313" y="2103810"/>
            <a:ext cx="8250074" cy="1847217"/>
          </a:xfrm>
        </p:spPr>
        <p:txBody>
          <a:bodyPr>
            <a:normAutofit/>
          </a:bodyPr>
          <a:lstStyle/>
          <a:p>
            <a:pPr marL="0" indent="0">
              <a:lnSpc>
                <a:spcPct val="107000"/>
              </a:lnSpc>
              <a:spcBef>
                <a:spcPts val="0"/>
              </a:spcBef>
              <a:buNone/>
            </a:pPr>
            <a:r>
              <a:rPr lang="en-US" sz="2000" kern="100" dirty="0">
                <a:latin typeface="+mj-lt"/>
              </a:rPr>
              <a:t>EmONC lifesaving interventions continued to be maintained, and obstetric care and </a:t>
            </a:r>
            <a:r>
              <a:rPr lang="en-US" sz="2000" kern="100" dirty="0">
                <a:solidFill>
                  <a:srgbClr val="3F3F3F"/>
                </a:solidFill>
                <a:latin typeface="+mj-lt"/>
              </a:rPr>
              <a:t>maternal and newborn health </a:t>
            </a:r>
            <a:r>
              <a:rPr lang="en-US" sz="2000" kern="100" dirty="0">
                <a:latin typeface="+mj-lt"/>
              </a:rPr>
              <a:t>outcomes improved in Kigoma after the Program ended, demonstrating that program gains can be sustained.</a:t>
            </a:r>
            <a:endParaRPr lang="en-US" sz="2400" kern="100" dirty="0">
              <a:latin typeface="+mj-lt"/>
            </a:endParaRPr>
          </a:p>
        </p:txBody>
      </p:sp>
      <p:pic>
        <p:nvPicPr>
          <p:cNvPr id="4" name="Picture 3">
            <a:extLst>
              <a:ext uri="{FF2B5EF4-FFF2-40B4-BE49-F238E27FC236}">
                <a16:creationId xmlns:a16="http://schemas.microsoft.com/office/drawing/2014/main" id="{86A34C79-6C97-9BCC-DD0B-944C95DCE94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145279" y="1992235"/>
            <a:ext cx="1352264" cy="1352264"/>
          </a:xfrm>
          <a:prstGeom prst="rect">
            <a:avLst/>
          </a:prstGeom>
        </p:spPr>
      </p:pic>
      <p:sp>
        <p:nvSpPr>
          <p:cNvPr id="6" name="TextBox 5">
            <a:extLst>
              <a:ext uri="{FF2B5EF4-FFF2-40B4-BE49-F238E27FC236}">
                <a16:creationId xmlns:a16="http://schemas.microsoft.com/office/drawing/2014/main" id="{B501C6D2-30B8-108A-9BF0-2E4997D57CD9}"/>
              </a:ext>
            </a:extLst>
          </p:cNvPr>
          <p:cNvSpPr txBox="1"/>
          <p:nvPr/>
        </p:nvSpPr>
        <p:spPr>
          <a:xfrm>
            <a:off x="2661313" y="4122293"/>
            <a:ext cx="8107640" cy="1062086"/>
          </a:xfrm>
          <a:prstGeom prst="rect">
            <a:avLst/>
          </a:prstGeom>
        </p:spPr>
        <p:txBody>
          <a:bodyPr vert="horz" lIns="91440" tIns="45720" rIns="91440" bIns="45720" rtlCol="0">
            <a:normAutofit/>
          </a:bodyPr>
          <a:lstStyle>
            <a:lvl1pPr indent="0">
              <a:lnSpc>
                <a:spcPct val="107000"/>
              </a:lnSpc>
              <a:spcBef>
                <a:spcPts val="0"/>
              </a:spcBef>
              <a:buFont typeface="Arial" panose="020B0604020202020204" pitchFamily="34" charset="0"/>
              <a:buNone/>
              <a:defRPr sz="2000" kern="100">
                <a:solidFill>
                  <a:srgbClr val="000000"/>
                </a:solidFill>
                <a:latin typeface="Roboto" panose="02000000000000000000" pitchFamily="2" charset="0"/>
                <a:ea typeface="Roboto" panose="02000000000000000000" pitchFamily="2" charset="0"/>
                <a:cs typeface="Roboto" panose="02000000000000000000" pitchFamily="2" charset="0"/>
              </a:defRPr>
            </a:lvl1pPr>
            <a:lvl2pPr marL="685800" indent="-228600">
              <a:lnSpc>
                <a:spcPct val="90000"/>
              </a:lnSpc>
              <a:spcBef>
                <a:spcPts val="500"/>
              </a:spcBef>
              <a:buFont typeface="Arial" panose="020B0604020202020204" pitchFamily="34" charset="0"/>
              <a:buChar char="•"/>
              <a:defRPr sz="2400">
                <a:solidFill>
                  <a:srgbClr val="000000"/>
                </a:solidFill>
                <a:latin typeface="Roboto" panose="02000000000000000000" pitchFamily="2" charset="0"/>
                <a:ea typeface="Roboto" panose="02000000000000000000" pitchFamily="2" charset="0"/>
                <a:cs typeface="Roboto"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000000"/>
                </a:solidFill>
                <a:latin typeface="Roboto" panose="02000000000000000000" pitchFamily="2" charset="0"/>
                <a:ea typeface="Roboto" panose="02000000000000000000" pitchFamily="2" charset="0"/>
                <a:cs typeface="Roboto" panose="02000000000000000000" pitchFamily="2" charset="0"/>
              </a:defRPr>
            </a:lvl3pPr>
            <a:lvl4pPr marL="1600200" indent="-228600">
              <a:lnSpc>
                <a:spcPct val="90000"/>
              </a:lnSpc>
              <a:spcBef>
                <a:spcPts val="500"/>
              </a:spcBef>
              <a:buFont typeface="Arial" panose="020B0604020202020204" pitchFamily="34" charset="0"/>
              <a:buChar char="•"/>
              <a:defRPr>
                <a:solidFill>
                  <a:srgbClr val="000000"/>
                </a:solidFill>
                <a:latin typeface="Roboto" panose="02000000000000000000" pitchFamily="2" charset="0"/>
                <a:ea typeface="Roboto" panose="02000000000000000000" pitchFamily="2" charset="0"/>
                <a:cs typeface="Roboto" panose="02000000000000000000" pitchFamily="2" charset="0"/>
              </a:defRPr>
            </a:lvl4pPr>
            <a:lvl5pPr marL="2057400" indent="-228600">
              <a:lnSpc>
                <a:spcPct val="90000"/>
              </a:lnSpc>
              <a:spcBef>
                <a:spcPts val="500"/>
              </a:spcBef>
              <a:buFont typeface="Arial" panose="020B0604020202020204" pitchFamily="34" charset="0"/>
              <a:buChar char="•"/>
              <a:defRPr>
                <a:solidFill>
                  <a:srgbClr val="000000"/>
                </a:solidFill>
                <a:latin typeface="Roboto" panose="02000000000000000000" pitchFamily="2" charset="0"/>
                <a:ea typeface="Roboto" panose="02000000000000000000" pitchFamily="2" charset="0"/>
                <a:cs typeface="Roboto" panose="020000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latin typeface="+mj-lt"/>
              </a:rPr>
              <a:t>Lessons learned from Tanzania can inform program sustainability where similar approaches are used to reduce preventable maternal and newborn deaths. </a:t>
            </a:r>
          </a:p>
        </p:txBody>
      </p:sp>
      <p:pic>
        <p:nvPicPr>
          <p:cNvPr id="7" name="Picture 6">
            <a:extLst>
              <a:ext uri="{FF2B5EF4-FFF2-40B4-BE49-F238E27FC236}">
                <a16:creationId xmlns:a16="http://schemas.microsoft.com/office/drawing/2014/main" id="{2DB4DED1-051D-18FD-F2CD-9CE2683DEA4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64607" y="3899456"/>
            <a:ext cx="1352264" cy="1352264"/>
          </a:xfrm>
          <a:prstGeom prst="rect">
            <a:avLst/>
          </a:prstGeom>
        </p:spPr>
      </p:pic>
    </p:spTree>
    <p:extLst>
      <p:ext uri="{BB962C8B-B14F-4D97-AF65-F5344CB8AC3E}">
        <p14:creationId xmlns:p14="http://schemas.microsoft.com/office/powerpoint/2010/main" val="1964480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085FCAF3-1428-AA25-11B4-A41CF3C92686}"/>
              </a:ext>
            </a:extLst>
          </p:cNvPr>
          <p:cNvSpPr>
            <a:spLocks noGrp="1"/>
          </p:cNvSpPr>
          <p:nvPr>
            <p:ph type="subTitle" idx="4294967295"/>
          </p:nvPr>
        </p:nvSpPr>
        <p:spPr>
          <a:xfrm>
            <a:off x="395422" y="5272748"/>
            <a:ext cx="9117067" cy="858488"/>
          </a:xfrm>
        </p:spPr>
        <p:txBody>
          <a:bodyPr>
            <a:noAutofit/>
          </a:bodyPr>
          <a:lstStyle/>
          <a:p>
            <a:pPr marL="0" indent="0">
              <a:buNone/>
            </a:pPr>
            <a:r>
              <a:rPr lang="en-US" sz="5400" b="0" i="0" dirty="0">
                <a:solidFill>
                  <a:srgbClr val="002060"/>
                </a:solidFill>
                <a:effectLst/>
                <a:highlight>
                  <a:srgbClr val="C0C0C0"/>
                </a:highlight>
                <a:latin typeface="Roboto Medium" panose="02000000000000000000" pitchFamily="2" charset="0"/>
                <a:ea typeface="Roboto Medium" panose="02000000000000000000" pitchFamily="2" charset="0"/>
                <a:cs typeface="Roboto Medium" panose="02000000000000000000" pitchFamily="2" charset="0"/>
              </a:rPr>
              <a:t>Thank You!</a:t>
            </a:r>
          </a:p>
        </p:txBody>
      </p:sp>
      <p:sp>
        <p:nvSpPr>
          <p:cNvPr id="12" name="Rectangle 1">
            <a:extLst>
              <a:ext uri="{FF2B5EF4-FFF2-40B4-BE49-F238E27FC236}">
                <a16:creationId xmlns:a16="http://schemas.microsoft.com/office/drawing/2014/main" id="{A7D84003-0F06-B740-AA88-850C4EC5029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20253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865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8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5447855" y="1402820"/>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564148" y="818984"/>
            <a:ext cx="7646652" cy="3268520"/>
          </a:xfrm>
        </p:spPr>
        <p:txBody>
          <a:bodyPr vert="horz" lIns="91440" tIns="45720" rIns="91440" bIns="45720" rtlCol="0" anchor="b">
            <a:normAutofit/>
          </a:bodyPr>
          <a:lstStyle/>
          <a:p>
            <a:pPr algn="r"/>
            <a:r>
              <a:rPr lang="en-US" sz="4200" dirty="0">
                <a:latin typeface="+mj-lt"/>
                <a:ea typeface="+mj-ea"/>
                <a:cs typeface="+mj-cs"/>
              </a:rPr>
              <a:t>Replication and scale up : Government of Tanzania and Thamini Uhai) </a:t>
            </a:r>
          </a:p>
        </p:txBody>
      </p:sp>
      <p:sp>
        <p:nvSpPr>
          <p:cNvPr id="34" name="Rectangle 33">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8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892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220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12929"/>
            <a:ext cx="9141714" cy="3490956"/>
            <a:chOff x="651279" y="598259"/>
            <a:chExt cx="10889442" cy="5680742"/>
          </a:xfrm>
        </p:grpSpPr>
        <p:sp>
          <p:nvSpPr>
            <p:cNvPr id="42"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Content Placeholder 4" descr="A person holding a trophy&#10;&#10;AI-generated content may be incorrect.">
            <a:extLst>
              <a:ext uri="{FF2B5EF4-FFF2-40B4-BE49-F238E27FC236}">
                <a16:creationId xmlns:a16="http://schemas.microsoft.com/office/drawing/2014/main" id="{EFD10937-EF1B-B39E-5FB0-503CE207DF42}"/>
              </a:ext>
            </a:extLst>
          </p:cNvPr>
          <p:cNvPicPr>
            <a:picLocks noChangeAspect="1"/>
          </p:cNvPicPr>
          <p:nvPr/>
        </p:nvPicPr>
        <p:blipFill>
          <a:blip r:embed="rId2"/>
          <a:srcRect l="20347" r="27598" b="1"/>
          <a:stretch>
            <a:fillRect/>
          </a:stretch>
        </p:blipFill>
        <p:spPr>
          <a:xfrm>
            <a:off x="6626735" y="1512241"/>
            <a:ext cx="3547660" cy="3833518"/>
          </a:xfrm>
          <a:prstGeom prst="rect">
            <a:avLst/>
          </a:prstGeom>
        </p:spPr>
      </p:pic>
      <p:grpSp>
        <p:nvGrpSpPr>
          <p:cNvPr id="57" name="Group 5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5144" y="0"/>
            <a:ext cx="9141717" cy="6858000"/>
            <a:chOff x="0" y="0"/>
            <a:chExt cx="12188952" cy="6858000"/>
          </a:xfrm>
        </p:grpSpPr>
        <p:sp>
          <p:nvSpPr>
            <p:cNvPr id="46" name="Freeform: Shape 4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8" name="Freeform: Shape 4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8" name="Freeform: Shape 4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4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Freeform: Shape 5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4B182F8-E3E5-14A3-DFE8-BC9C1C439F45}"/>
              </a:ext>
            </a:extLst>
          </p:cNvPr>
          <p:cNvSpPr>
            <a:spLocks noGrp="1"/>
          </p:cNvSpPr>
          <p:nvPr>
            <p:ph type="title"/>
          </p:nvPr>
        </p:nvSpPr>
        <p:spPr>
          <a:xfrm>
            <a:off x="2113788" y="841250"/>
            <a:ext cx="4269714" cy="2587131"/>
          </a:xfrm>
        </p:spPr>
        <p:txBody>
          <a:bodyPr anchor="b">
            <a:normAutofit/>
          </a:bodyPr>
          <a:lstStyle/>
          <a:p>
            <a:pPr algn="l"/>
            <a:r>
              <a:rPr lang="en-TZ" sz="4200">
                <a:solidFill>
                  <a:schemeClr val="bg1"/>
                </a:solidFill>
              </a:rPr>
              <a:t>Outline</a:t>
            </a:r>
          </a:p>
        </p:txBody>
      </p:sp>
      <p:sp>
        <p:nvSpPr>
          <p:cNvPr id="3" name="Content Placeholder 2">
            <a:extLst>
              <a:ext uri="{FF2B5EF4-FFF2-40B4-BE49-F238E27FC236}">
                <a16:creationId xmlns:a16="http://schemas.microsoft.com/office/drawing/2014/main" id="{F32AF067-DC4D-26FF-BCB7-B20174440429}"/>
              </a:ext>
            </a:extLst>
          </p:cNvPr>
          <p:cNvSpPr>
            <a:spLocks noGrp="1"/>
          </p:cNvSpPr>
          <p:nvPr>
            <p:ph idx="1"/>
          </p:nvPr>
        </p:nvSpPr>
        <p:spPr>
          <a:xfrm>
            <a:off x="2113788" y="3566810"/>
            <a:ext cx="4269715" cy="2651110"/>
          </a:xfrm>
        </p:spPr>
        <p:txBody>
          <a:bodyPr anchor="ctr">
            <a:normAutofit/>
          </a:bodyPr>
          <a:lstStyle/>
          <a:p>
            <a:r>
              <a:rPr lang="en-TZ" sz="1600">
                <a:solidFill>
                  <a:schemeClr val="tx2"/>
                </a:solidFill>
              </a:rPr>
              <a:t>Tanzania Government Scale-up efforts</a:t>
            </a:r>
          </a:p>
          <a:p>
            <a:r>
              <a:rPr lang="en-TZ" sz="1600">
                <a:solidFill>
                  <a:schemeClr val="tx2"/>
                </a:solidFill>
              </a:rPr>
              <a:t>Achievements</a:t>
            </a:r>
          </a:p>
          <a:p>
            <a:r>
              <a:rPr lang="en-GB" sz="1600">
                <a:solidFill>
                  <a:schemeClr val="tx2"/>
                </a:solidFill>
              </a:rPr>
              <a:t>Persistent</a:t>
            </a:r>
            <a:r>
              <a:rPr lang="en-TZ" sz="1600">
                <a:solidFill>
                  <a:schemeClr val="tx2"/>
                </a:solidFill>
              </a:rPr>
              <a:t> challenges</a:t>
            </a:r>
          </a:p>
          <a:p>
            <a:r>
              <a:rPr lang="en-TZ" sz="1600">
                <a:solidFill>
                  <a:schemeClr val="tx2"/>
                </a:solidFill>
              </a:rPr>
              <a:t>Thamini Uhai Scale-up Program</a:t>
            </a:r>
          </a:p>
          <a:p>
            <a:endParaRPr lang="en-TZ" sz="1600">
              <a:solidFill>
                <a:schemeClr val="tx2"/>
              </a:solidFill>
            </a:endParaRPr>
          </a:p>
        </p:txBody>
      </p:sp>
    </p:spTree>
    <p:extLst>
      <p:ext uri="{BB962C8B-B14F-4D97-AF65-F5344CB8AC3E}">
        <p14:creationId xmlns:p14="http://schemas.microsoft.com/office/powerpoint/2010/main" val="2487083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54936" y="256032"/>
            <a:ext cx="7879842" cy="1014984"/>
          </a:xfrm>
        </p:spPr>
        <p:txBody>
          <a:bodyPr anchor="b">
            <a:normAutofit/>
          </a:bodyPr>
          <a:lstStyle/>
          <a:p>
            <a:pPr>
              <a:lnSpc>
                <a:spcPct val="90000"/>
              </a:lnSpc>
            </a:pPr>
            <a:r>
              <a:rPr lang="en-GB" sz="3100"/>
              <a:t>Leadership, Governance, Policies and Accountability</a:t>
            </a:r>
          </a:p>
        </p:txBody>
      </p:sp>
      <p:sp>
        <p:nvSpPr>
          <p:cNvPr id="15" name="Rectangle 1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73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154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6" name="Content Placeholder 2">
            <a:extLst>
              <a:ext uri="{FF2B5EF4-FFF2-40B4-BE49-F238E27FC236}">
                <a16:creationId xmlns:a16="http://schemas.microsoft.com/office/drawing/2014/main" id="{90F6326B-789B-44F6-45EE-2B96FAA8B94C}"/>
              </a:ext>
            </a:extLst>
          </p:cNvPr>
          <p:cNvGraphicFramePr>
            <a:graphicFrameLocks noGrp="1"/>
          </p:cNvGraphicFramePr>
          <p:nvPr>
            <p:ph idx="1"/>
            <p:extLst>
              <p:ext uri="{D42A27DB-BD31-4B8C-83A1-F6EECF244321}">
                <p14:modId xmlns:p14="http://schemas.microsoft.com/office/powerpoint/2010/main" val="1206121228"/>
              </p:ext>
            </p:extLst>
          </p:nvPr>
        </p:nvGraphicFramePr>
        <p:xfrm>
          <a:off x="2152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8633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1865" y="0"/>
            <a:ext cx="9141711" cy="6858000"/>
            <a:chOff x="-2848" y="0"/>
            <a:chExt cx="12188949" cy="6858000"/>
          </a:xfrm>
        </p:grpSpPr>
        <p:sp>
          <p:nvSpPr>
            <p:cNvPr id="22"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2460" y="598259"/>
            <a:ext cx="8167081" cy="5680742"/>
            <a:chOff x="651279" y="598259"/>
            <a:chExt cx="10889442" cy="5680742"/>
          </a:xfrm>
        </p:grpSpPr>
        <p:sp>
          <p:nvSpPr>
            <p:cNvPr id="26"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Open doors">
            <a:extLst>
              <a:ext uri="{FF2B5EF4-FFF2-40B4-BE49-F238E27FC236}">
                <a16:creationId xmlns:a16="http://schemas.microsoft.com/office/drawing/2014/main" id="{37547D71-A85D-5308-759D-F9C550037466}"/>
              </a:ext>
            </a:extLst>
          </p:cNvPr>
          <p:cNvPicPr>
            <a:picLocks noChangeAspect="1"/>
          </p:cNvPicPr>
          <p:nvPr/>
        </p:nvPicPr>
        <p:blipFill>
          <a:blip r:embed="rId2"/>
          <a:srcRect l="44614" r="15168"/>
          <a:stretch>
            <a:fillRect/>
          </a:stretch>
        </p:blipFill>
        <p:spPr>
          <a:xfrm>
            <a:off x="6836108" y="841664"/>
            <a:ext cx="3124613" cy="5185923"/>
          </a:xfrm>
          <a:prstGeom prst="rect">
            <a:avLst/>
          </a:prstGeom>
        </p:spPr>
      </p:pic>
      <p:grpSp>
        <p:nvGrpSpPr>
          <p:cNvPr id="29" name="Group 28">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1865" y="0"/>
            <a:ext cx="9141717" cy="6858000"/>
            <a:chOff x="0" y="0"/>
            <a:chExt cx="12188952" cy="6858000"/>
          </a:xfrm>
        </p:grpSpPr>
        <p:sp>
          <p:nvSpPr>
            <p:cNvPr id="30" name="Freeform: Shape 29">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2285238" y="819015"/>
            <a:ext cx="4366152" cy="2353362"/>
          </a:xfrm>
        </p:spPr>
        <p:txBody>
          <a:bodyPr anchor="b">
            <a:normAutofit/>
          </a:bodyPr>
          <a:lstStyle/>
          <a:p>
            <a:pPr algn="l"/>
            <a:r>
              <a:rPr lang="en-GB" sz="4200">
                <a:solidFill>
                  <a:schemeClr val="bg1"/>
                </a:solidFill>
              </a:rPr>
              <a:t>Service Delivery and Infrastructure </a:t>
            </a:r>
          </a:p>
        </p:txBody>
      </p:sp>
      <p:sp>
        <p:nvSpPr>
          <p:cNvPr id="3" name="Content Placeholder 2"/>
          <p:cNvSpPr>
            <a:spLocks noGrp="1"/>
          </p:cNvSpPr>
          <p:nvPr>
            <p:ph idx="1"/>
          </p:nvPr>
        </p:nvSpPr>
        <p:spPr>
          <a:xfrm>
            <a:off x="2285238" y="3442089"/>
            <a:ext cx="4366152" cy="2596896"/>
          </a:xfrm>
        </p:spPr>
        <p:txBody>
          <a:bodyPr anchor="t">
            <a:normAutofit fontScale="92500" lnSpcReduction="10000"/>
          </a:bodyPr>
          <a:lstStyle/>
          <a:p>
            <a:pPr>
              <a:lnSpc>
                <a:spcPct val="90000"/>
              </a:lnSpc>
            </a:pPr>
            <a:r>
              <a:rPr lang="en-GB" sz="1500">
                <a:solidFill>
                  <a:schemeClr val="bg1"/>
                </a:solidFill>
              </a:rPr>
              <a:t>Health facilities increased: 8,458 (2020) → 9,366 (2023)</a:t>
            </a:r>
          </a:p>
          <a:p>
            <a:pPr>
              <a:lnSpc>
                <a:spcPct val="90000"/>
              </a:lnSpc>
            </a:pPr>
            <a:r>
              <a:rPr lang="en-GB" sz="1500">
                <a:solidFill>
                  <a:schemeClr val="bg1"/>
                </a:solidFill>
              </a:rPr>
              <a:t>Health centres: 926 → 1,126 </a:t>
            </a:r>
          </a:p>
          <a:p>
            <a:pPr lvl="1">
              <a:lnSpc>
                <a:spcPct val="90000"/>
              </a:lnSpc>
            </a:pPr>
            <a:r>
              <a:rPr lang="en-GB" sz="1500">
                <a:solidFill>
                  <a:schemeClr val="bg1"/>
                </a:solidFill>
              </a:rPr>
              <a:t>CEmONC health centres from &lt; 100 to 600+</a:t>
            </a:r>
          </a:p>
          <a:p>
            <a:pPr>
              <a:lnSpc>
                <a:spcPct val="90000"/>
              </a:lnSpc>
            </a:pPr>
            <a:r>
              <a:rPr lang="en-GB" sz="1500">
                <a:solidFill>
                  <a:schemeClr val="bg1"/>
                </a:solidFill>
              </a:rPr>
              <a:t> Hospitals: 369 → 436</a:t>
            </a:r>
          </a:p>
          <a:p>
            <a:pPr>
              <a:lnSpc>
                <a:spcPct val="90000"/>
              </a:lnSpc>
            </a:pPr>
            <a:r>
              <a:rPr lang="en-GB" sz="1500">
                <a:solidFill>
                  <a:schemeClr val="bg1"/>
                </a:solidFill>
              </a:rPr>
              <a:t>&gt;1,700 primary facilities constructed/upgraded</a:t>
            </a:r>
          </a:p>
          <a:p>
            <a:pPr>
              <a:lnSpc>
                <a:spcPct val="90000"/>
              </a:lnSpc>
            </a:pPr>
            <a:r>
              <a:rPr lang="en-GB" sz="1500">
                <a:solidFill>
                  <a:schemeClr val="bg1"/>
                </a:solidFill>
              </a:rPr>
              <a:t>CEmONC availability: 54% of health centres, 88% of hospitals (2023)</a:t>
            </a:r>
          </a:p>
          <a:p>
            <a:pPr>
              <a:lnSpc>
                <a:spcPct val="90000"/>
              </a:lnSpc>
            </a:pPr>
            <a:r>
              <a:rPr lang="en-GB" sz="1500">
                <a:solidFill>
                  <a:schemeClr val="bg1"/>
                </a:solidFill>
              </a:rPr>
              <a:t>Expanded theatres, maternity and newborn care units</a:t>
            </a:r>
          </a:p>
        </p:txBody>
      </p:sp>
    </p:spTree>
    <p:extLst>
      <p:ext uri="{BB962C8B-B14F-4D97-AF65-F5344CB8AC3E}">
        <p14:creationId xmlns:p14="http://schemas.microsoft.com/office/powerpoint/2010/main" val="1017701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4"/>
          <p:cNvSpPr txBox="1">
            <a:spLocks noGrp="1"/>
          </p:cNvSpPr>
          <p:nvPr>
            <p:ph type="title"/>
          </p:nvPr>
        </p:nvSpPr>
        <p:spPr>
          <a:xfrm>
            <a:off x="838200" y="178752"/>
            <a:ext cx="10515600" cy="753122"/>
          </a:xfrm>
        </p:spPr>
        <p:txBody>
          <a:bodyPr spcFirstLastPara="1" lIns="0" tIns="45700" rIns="91425" bIns="45700" anchor="ctr" anchorCtr="0">
            <a:normAutofit/>
          </a:bodyPr>
          <a:lstStyle/>
          <a:p>
            <a:pPr lvl="0">
              <a:buSzPts val="4400"/>
            </a:pPr>
            <a:r>
              <a:rPr lang="en-CA" dirty="0"/>
              <a:t>Background </a:t>
            </a:r>
          </a:p>
        </p:txBody>
      </p:sp>
      <p:graphicFrame>
        <p:nvGraphicFramePr>
          <p:cNvPr id="112" name="Google Shape;109;p4">
            <a:extLst>
              <a:ext uri="{FF2B5EF4-FFF2-40B4-BE49-F238E27FC236}">
                <a16:creationId xmlns:a16="http://schemas.microsoft.com/office/drawing/2014/main" id="{E1E2A226-F47D-D914-61DB-4E639DDBAC58}"/>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4718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Health Workforce </a:t>
            </a:r>
            <a:endParaRPr lang="en-GB" dirty="0"/>
          </a:p>
        </p:txBody>
      </p:sp>
      <p:graphicFrame>
        <p:nvGraphicFramePr>
          <p:cNvPr id="5" name="Content Placeholder 2">
            <a:extLst>
              <a:ext uri="{FF2B5EF4-FFF2-40B4-BE49-F238E27FC236}">
                <a16:creationId xmlns:a16="http://schemas.microsoft.com/office/drawing/2014/main" id="{CA972B07-A0A6-B550-A803-0F62A1E0A321}"/>
              </a:ext>
            </a:extLst>
          </p:cNvPr>
          <p:cNvGraphicFramePr>
            <a:graphicFrameLocks noGrp="1"/>
          </p:cNvGraphicFramePr>
          <p:nvPr>
            <p:ph idx="1"/>
            <p:extLst>
              <p:ext uri="{D42A27DB-BD31-4B8C-83A1-F6EECF244321}">
                <p14:modId xmlns:p14="http://schemas.microsoft.com/office/powerpoint/2010/main" val="954911314"/>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9937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36679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52649" y="1195697"/>
            <a:ext cx="2710617" cy="4238118"/>
          </a:xfrm>
        </p:spPr>
        <p:txBody>
          <a:bodyPr>
            <a:normAutofit/>
          </a:bodyPr>
          <a:lstStyle/>
          <a:p>
            <a:r>
              <a:rPr lang="en-GB" sz="2800" dirty="0">
                <a:solidFill>
                  <a:schemeClr val="bg1"/>
                </a:solidFill>
              </a:rPr>
              <a:t>Commodities, Referral Systems and Access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202912"/>
            <a:ext cx="1432689"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696" y="4752209"/>
            <a:ext cx="273765"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696" y="4752209"/>
            <a:ext cx="273765"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6214" y="5539936"/>
            <a:ext cx="731374"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20" name="Content Placeholder 2">
            <a:extLst>
              <a:ext uri="{FF2B5EF4-FFF2-40B4-BE49-F238E27FC236}">
                <a16:creationId xmlns:a16="http://schemas.microsoft.com/office/drawing/2014/main" id="{5095440E-9C25-8A28-5257-B7CF250B23BE}"/>
              </a:ext>
            </a:extLst>
          </p:cNvPr>
          <p:cNvGraphicFramePr>
            <a:graphicFrameLocks noGrp="1"/>
          </p:cNvGraphicFramePr>
          <p:nvPr>
            <p:ph idx="1"/>
            <p:extLst>
              <p:ext uri="{D42A27DB-BD31-4B8C-83A1-F6EECF244321}">
                <p14:modId xmlns:p14="http://schemas.microsoft.com/office/powerpoint/2010/main" val="3721321612"/>
              </p:ext>
            </p:extLst>
          </p:nvPr>
        </p:nvGraphicFramePr>
        <p:xfrm>
          <a:off x="5637105" y="477541"/>
          <a:ext cx="47262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6346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5582321-6F34-B277-AAA3-CB8EF52D5581}"/>
              </a:ext>
            </a:extLst>
          </p:cNvPr>
          <p:cNvGraphicFramePr/>
          <p:nvPr/>
        </p:nvGraphicFramePr>
        <p:xfrm>
          <a:off x="1760765" y="1200151"/>
          <a:ext cx="8678636" cy="45964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8579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632" y="0"/>
            <a:ext cx="2436019" cy="3400426"/>
          </a:xfrm>
          <a:prstGeom prst="flowChartDocument">
            <a:avLst/>
          </a:prstGeom>
          <a:solidFill>
            <a:srgbClr val="3A4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03AA2D-E054-C0DD-1A07-D276FB1613B8}"/>
              </a:ext>
            </a:extLst>
          </p:cNvPr>
          <p:cNvSpPr>
            <a:spLocks noGrp="1"/>
          </p:cNvSpPr>
          <p:nvPr>
            <p:ph type="title"/>
          </p:nvPr>
        </p:nvSpPr>
        <p:spPr>
          <a:xfrm>
            <a:off x="2152650" y="171162"/>
            <a:ext cx="2130136" cy="2371148"/>
          </a:xfrm>
        </p:spPr>
        <p:txBody>
          <a:bodyPr vert="horz" lIns="91440" tIns="45720" rIns="91440" bIns="45720" rtlCol="0" anchor="ctr">
            <a:normAutofit/>
          </a:bodyPr>
          <a:lstStyle/>
          <a:p>
            <a:r>
              <a:rPr lang="en-US" sz="2200">
                <a:latin typeface="+mj-lt"/>
                <a:ea typeface="+mj-ea"/>
                <a:cs typeface="+mj-cs"/>
              </a:rPr>
              <a:t>Trend in child mortality(TDHS)</a:t>
            </a:r>
          </a:p>
        </p:txBody>
      </p:sp>
      <p:pic>
        <p:nvPicPr>
          <p:cNvPr id="10" name="Content Placeholder 9" descr="A graph with numbers and lines&#10;&#10;Description automatically generated">
            <a:extLst>
              <a:ext uri="{FF2B5EF4-FFF2-40B4-BE49-F238E27FC236}">
                <a16:creationId xmlns:a16="http://schemas.microsoft.com/office/drawing/2014/main" id="{0FD50AFB-FC94-FBCF-FC6C-089E01B9F1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9950" y="935919"/>
            <a:ext cx="5510653" cy="4987139"/>
          </a:xfrm>
          <a:prstGeom prst="rect">
            <a:avLst/>
          </a:prstGeom>
        </p:spPr>
      </p:pic>
    </p:spTree>
    <p:extLst>
      <p:ext uri="{BB962C8B-B14F-4D97-AF65-F5344CB8AC3E}">
        <p14:creationId xmlns:p14="http://schemas.microsoft.com/office/powerpoint/2010/main" val="2010940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1865" y="0"/>
            <a:ext cx="9141711" cy="6858000"/>
            <a:chOff x="-2848" y="0"/>
            <a:chExt cx="12188949" cy="6858000"/>
          </a:xfrm>
        </p:grpSpPr>
        <p:sp>
          <p:nvSpPr>
            <p:cNvPr id="15"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2460" y="598259"/>
            <a:ext cx="8167081" cy="5680742"/>
            <a:chOff x="651279" y="598259"/>
            <a:chExt cx="10889442" cy="5680742"/>
          </a:xfrm>
        </p:grpSpPr>
        <p:sp>
          <p:nvSpPr>
            <p:cNvPr id="19"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descr="A person and person talking&#10;&#10;AI-generated content may be incorrect.">
            <a:extLst>
              <a:ext uri="{FF2B5EF4-FFF2-40B4-BE49-F238E27FC236}">
                <a16:creationId xmlns:a16="http://schemas.microsoft.com/office/drawing/2014/main" id="{6AEF9290-C8E6-2944-3148-C1A9662B892F}"/>
              </a:ext>
            </a:extLst>
          </p:cNvPr>
          <p:cNvPicPr>
            <a:picLocks noChangeAspect="1"/>
          </p:cNvPicPr>
          <p:nvPr/>
        </p:nvPicPr>
        <p:blipFill>
          <a:blip r:embed="rId3"/>
          <a:srcRect l="11526" r="13628" b="1"/>
          <a:stretch>
            <a:fillRect/>
          </a:stretch>
        </p:blipFill>
        <p:spPr>
          <a:xfrm>
            <a:off x="7031396" y="853063"/>
            <a:ext cx="3124613" cy="5185923"/>
          </a:xfrm>
          <a:prstGeom prst="rect">
            <a:avLst/>
          </a:prstGeom>
        </p:spPr>
      </p:pic>
      <p:grpSp>
        <p:nvGrpSpPr>
          <p:cNvPr id="35" name="Group 34">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1865" y="0"/>
            <a:ext cx="9141717" cy="6858000"/>
            <a:chOff x="0" y="0"/>
            <a:chExt cx="12188952" cy="6858000"/>
          </a:xfrm>
        </p:grpSpPr>
        <p:sp>
          <p:nvSpPr>
            <p:cNvPr id="36" name="Freeform: Shape 22">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23">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24">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25">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26">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2F5CDD1F-AC3D-E5ED-BCD7-0B6B66816B70}"/>
              </a:ext>
            </a:extLst>
          </p:cNvPr>
          <p:cNvSpPr txBox="1"/>
          <p:nvPr/>
        </p:nvSpPr>
        <p:spPr>
          <a:xfrm>
            <a:off x="2285238" y="819015"/>
            <a:ext cx="4366152" cy="23533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a:solidFill>
                  <a:schemeClr val="bg1"/>
                </a:solidFill>
                <a:latin typeface="+mj-lt"/>
                <a:ea typeface="+mj-ea"/>
                <a:cs typeface="+mj-cs"/>
              </a:rPr>
              <a:t>Tanzania’s Continental Leadership in RMNCAH (AU Champion, 2026)</a:t>
            </a:r>
          </a:p>
        </p:txBody>
      </p:sp>
      <p:sp>
        <p:nvSpPr>
          <p:cNvPr id="3" name="Content Placeholder 2">
            <a:extLst>
              <a:ext uri="{FF2B5EF4-FFF2-40B4-BE49-F238E27FC236}">
                <a16:creationId xmlns:a16="http://schemas.microsoft.com/office/drawing/2014/main" id="{F42C6145-B5F6-12F5-DCC4-8E2AEE7A83FB}"/>
              </a:ext>
            </a:extLst>
          </p:cNvPr>
          <p:cNvSpPr>
            <a:spLocks noGrp="1"/>
          </p:cNvSpPr>
          <p:nvPr>
            <p:ph idx="1"/>
          </p:nvPr>
        </p:nvSpPr>
        <p:spPr>
          <a:xfrm>
            <a:off x="2285238" y="3442089"/>
            <a:ext cx="4714180" cy="2596896"/>
          </a:xfrm>
        </p:spPr>
        <p:txBody>
          <a:bodyPr vert="horz" lIns="91440" tIns="45720" rIns="91440" bIns="45720" rtlCol="0" anchor="t">
            <a:normAutofit/>
          </a:bodyPr>
          <a:lstStyle/>
          <a:p>
            <a:r>
              <a:rPr lang="en-US" sz="1200" dirty="0">
                <a:solidFill>
                  <a:schemeClr val="bg1"/>
                </a:solidFill>
              </a:rPr>
              <a:t>H.E. President Samia Suluhu Hassan appointed AU Champion for RMNCAH,  SRHR and Gender</a:t>
            </a:r>
          </a:p>
          <a:p>
            <a:r>
              <a:rPr lang="en-US" sz="1200" dirty="0">
                <a:solidFill>
                  <a:schemeClr val="bg1"/>
                </a:solidFill>
              </a:rPr>
              <a:t>Recognition of Tanzania’s progress in expanding </a:t>
            </a:r>
            <a:r>
              <a:rPr lang="en-US" sz="1200" dirty="0" err="1">
                <a:solidFill>
                  <a:schemeClr val="bg1"/>
                </a:solidFill>
              </a:rPr>
              <a:t>CEmONC</a:t>
            </a:r>
            <a:r>
              <a:rPr lang="en-US" sz="1200" dirty="0">
                <a:solidFill>
                  <a:schemeClr val="bg1"/>
                </a:solidFill>
              </a:rPr>
              <a:t> access, strengthening health systems, and reducing MMR</a:t>
            </a:r>
          </a:p>
          <a:p>
            <a:r>
              <a:rPr lang="en-US" sz="1200" dirty="0">
                <a:solidFill>
                  <a:schemeClr val="bg1"/>
                </a:solidFill>
              </a:rPr>
              <a:t>Continental leadership mandate to drive coordination, advocacy, and accountability across AU Member States</a:t>
            </a:r>
          </a:p>
          <a:p>
            <a:r>
              <a:rPr lang="en-US" sz="1200" dirty="0">
                <a:solidFill>
                  <a:schemeClr val="bg1"/>
                </a:solidFill>
              </a:rPr>
              <a:t>Strategic opportunity to shape regional priorities on quality of care, health financing, and system strengthening</a:t>
            </a:r>
          </a:p>
          <a:p>
            <a:r>
              <a:rPr lang="en-US" sz="1200" dirty="0">
                <a:solidFill>
                  <a:schemeClr val="bg1"/>
                </a:solidFill>
              </a:rPr>
              <a:t>Elevates Tanzania’s global positioning as a credible platform for scaled investment, partnerships, and innovation aligned with Agenda 2063</a:t>
            </a:r>
          </a:p>
          <a:p>
            <a:pPr marL="114300" indent="0">
              <a:buNone/>
            </a:pPr>
            <a:endParaRPr lang="en-US" sz="1200" dirty="0">
              <a:solidFill>
                <a:schemeClr val="bg1"/>
              </a:solidFill>
            </a:endParaRPr>
          </a:p>
        </p:txBody>
      </p:sp>
    </p:spTree>
    <p:extLst>
      <p:ext uri="{BB962C8B-B14F-4D97-AF65-F5344CB8AC3E}">
        <p14:creationId xmlns:p14="http://schemas.microsoft.com/office/powerpoint/2010/main" val="2173205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 trophy&#10;&#10;AI-generated content may be incorrect.">
            <a:extLst>
              <a:ext uri="{FF2B5EF4-FFF2-40B4-BE49-F238E27FC236}">
                <a16:creationId xmlns:a16="http://schemas.microsoft.com/office/drawing/2014/main" id="{864A6868-A531-F01B-C294-082BD0356213}"/>
              </a:ext>
            </a:extLst>
          </p:cNvPr>
          <p:cNvPicPr>
            <a:picLocks noGrp="1" noChangeAspect="1"/>
          </p:cNvPicPr>
          <p:nvPr>
            <p:ph idx="1"/>
          </p:nvPr>
        </p:nvPicPr>
        <p:blipFill>
          <a:blip r:embed="rId3"/>
          <a:srcRect/>
          <a:stretch>
            <a:fillRect/>
          </a:stretch>
        </p:blipFill>
        <p:spPr>
          <a:xfrm>
            <a:off x="1524016" y="857258"/>
            <a:ext cx="9143985" cy="5143493"/>
          </a:xfrm>
          <a:prstGeom prst="rect">
            <a:avLst/>
          </a:prstGeom>
        </p:spPr>
      </p:pic>
      <p:sp>
        <p:nvSpPr>
          <p:cNvPr id="2" name="Title 1">
            <a:extLst>
              <a:ext uri="{FF2B5EF4-FFF2-40B4-BE49-F238E27FC236}">
                <a16:creationId xmlns:a16="http://schemas.microsoft.com/office/drawing/2014/main" id="{C1DC8BBD-4B76-8EB9-9037-B8A1D40AE294}"/>
              </a:ext>
            </a:extLst>
          </p:cNvPr>
          <p:cNvSpPr>
            <a:spLocks noGrp="1"/>
          </p:cNvSpPr>
          <p:nvPr>
            <p:ph type="title"/>
          </p:nvPr>
        </p:nvSpPr>
        <p:spPr>
          <a:xfrm>
            <a:off x="2852739" y="4798044"/>
            <a:ext cx="6650259" cy="581201"/>
          </a:xfrm>
          <a:noFill/>
        </p:spPr>
        <p:txBody>
          <a:bodyPr vert="horz" lIns="68580" tIns="34290" rIns="68580" bIns="34290" rtlCol="0" anchor="ctr">
            <a:normAutofit fontScale="90000"/>
          </a:bodyPr>
          <a:lstStyle/>
          <a:p>
            <a:pPr algn="ctr"/>
            <a:r>
              <a:rPr lang="en-US" sz="3000" dirty="0"/>
              <a:t>HE President recognized By Goalkeepers Award in February 2025 </a:t>
            </a:r>
          </a:p>
        </p:txBody>
      </p:sp>
    </p:spTree>
    <p:extLst>
      <p:ext uri="{BB962C8B-B14F-4D97-AF65-F5344CB8AC3E}">
        <p14:creationId xmlns:p14="http://schemas.microsoft.com/office/powerpoint/2010/main" val="1189464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 name="Title 1"/>
          <p:cNvSpPr>
            <a:spLocks noGrp="1"/>
          </p:cNvSpPr>
          <p:nvPr>
            <p:ph type="title"/>
          </p:nvPr>
        </p:nvSpPr>
        <p:spPr>
          <a:xfrm>
            <a:off x="2552700" y="294539"/>
            <a:ext cx="7421963" cy="1033669"/>
          </a:xfrm>
        </p:spPr>
        <p:txBody>
          <a:bodyPr>
            <a:normAutofit/>
          </a:bodyPr>
          <a:lstStyle/>
          <a:p>
            <a:r>
              <a:rPr lang="en-GB" sz="3500"/>
              <a:t>Persistent Challenges</a:t>
            </a:r>
          </a:p>
        </p:txBody>
      </p:sp>
      <p:sp>
        <p:nvSpPr>
          <p:cNvPr id="3" name="Content Placeholder 2"/>
          <p:cNvSpPr>
            <a:spLocks noGrp="1"/>
          </p:cNvSpPr>
          <p:nvPr>
            <p:ph idx="1"/>
          </p:nvPr>
        </p:nvSpPr>
        <p:spPr>
          <a:xfrm>
            <a:off x="2552700" y="2318197"/>
            <a:ext cx="7293023" cy="3683358"/>
          </a:xfrm>
        </p:spPr>
        <p:txBody>
          <a:bodyPr anchor="ctr">
            <a:normAutofit/>
          </a:bodyPr>
          <a:lstStyle/>
          <a:p>
            <a:r>
              <a:rPr lang="en-GB" sz="1700"/>
              <a:t>93.1% of maternal deaths occur in health facilities; 92% linked to delays in receiving care</a:t>
            </a:r>
          </a:p>
          <a:p>
            <a:r>
              <a:rPr lang="en-GB" sz="1700"/>
              <a:t>85% of deaths due to direct causes: haemorrhage (47%), pre-eclampsia/eclampsia (14%), sepsis (6.8%)</a:t>
            </a:r>
          </a:p>
          <a:p>
            <a:r>
              <a:rPr lang="en-GB" sz="1700"/>
              <a:t>Anaemia in pregnancy 56% , Severe anaemia contributes 7% of maternal deaths</a:t>
            </a:r>
          </a:p>
          <a:p>
            <a:r>
              <a:rPr lang="en-GB" sz="1700"/>
              <a:t>Only 54% of health centres provide CEmONC; only 39% dispensaries provide full BEmONC signal functions</a:t>
            </a:r>
          </a:p>
          <a:p>
            <a:r>
              <a:rPr lang="en-GB" sz="1700"/>
              <a:t>Critical readiness gaps: anaesthesia (21%), blood availability (56%),</a:t>
            </a:r>
          </a:p>
          <a:p>
            <a:r>
              <a:rPr lang="en-GB" sz="1700"/>
              <a:t>Highly variable C-section rates: Average 11%, &lt; 2% to 33%</a:t>
            </a:r>
          </a:p>
        </p:txBody>
      </p:sp>
    </p:spTree>
    <p:extLst>
      <p:ext uri="{BB962C8B-B14F-4D97-AF65-F5344CB8AC3E}">
        <p14:creationId xmlns:p14="http://schemas.microsoft.com/office/powerpoint/2010/main" val="2324458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 name="Title 1"/>
          <p:cNvSpPr>
            <a:spLocks noGrp="1"/>
          </p:cNvSpPr>
          <p:nvPr>
            <p:ph type="title"/>
          </p:nvPr>
        </p:nvSpPr>
        <p:spPr>
          <a:xfrm>
            <a:off x="4939299" y="548465"/>
            <a:ext cx="5098906" cy="1675623"/>
          </a:xfrm>
        </p:spPr>
        <p:txBody>
          <a:bodyPr anchor="b">
            <a:normAutofit/>
          </a:bodyPr>
          <a:lstStyle/>
          <a:p>
            <a:r>
              <a:rPr lang="en-US" sz="3500"/>
              <a:t>Challenges…</a:t>
            </a:r>
          </a:p>
        </p:txBody>
      </p:sp>
      <p:pic>
        <p:nvPicPr>
          <p:cNvPr id="6" name="Picture 5">
            <a:extLst>
              <a:ext uri="{FF2B5EF4-FFF2-40B4-BE49-F238E27FC236}">
                <a16:creationId xmlns:a16="http://schemas.microsoft.com/office/drawing/2014/main" id="{D5723F13-C134-B218-B632-D18D738E8EFC}"/>
              </a:ext>
            </a:extLst>
          </p:cNvPr>
          <p:cNvPicPr>
            <a:picLocks noChangeAspect="1"/>
          </p:cNvPicPr>
          <p:nvPr/>
        </p:nvPicPr>
        <p:blipFill>
          <a:blip r:embed="rId2"/>
          <a:srcRect l="36060" r="33306" b="-1"/>
          <a:stretch>
            <a:fillRect/>
          </a:stretch>
        </p:blipFill>
        <p:spPr>
          <a:xfrm>
            <a:off x="1524020" y="10"/>
            <a:ext cx="3147352" cy="6857990"/>
          </a:xfrm>
          <a:prstGeom prst="rect">
            <a:avLst/>
          </a:prstGeom>
          <a:effectLst/>
        </p:spPr>
      </p:pic>
      <p:graphicFrame>
        <p:nvGraphicFramePr>
          <p:cNvPr id="5" name="Content Placeholder 2">
            <a:extLst>
              <a:ext uri="{FF2B5EF4-FFF2-40B4-BE49-F238E27FC236}">
                <a16:creationId xmlns:a16="http://schemas.microsoft.com/office/drawing/2014/main" id="{C1FC8BCC-3332-A828-4EFA-745CC68724A8}"/>
              </a:ext>
            </a:extLst>
          </p:cNvPr>
          <p:cNvGraphicFramePr>
            <a:graphicFrameLocks noGrp="1"/>
          </p:cNvGraphicFramePr>
          <p:nvPr>
            <p:ph idx="1"/>
          </p:nvPr>
        </p:nvGraphicFramePr>
        <p:xfrm>
          <a:off x="4939300" y="2409831"/>
          <a:ext cx="5098904"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7228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CE0A8F5-6A3F-9EF1-0094-6D0D13FB550B}"/>
              </a:ext>
            </a:extLst>
          </p:cNvPr>
          <p:cNvGraphicFramePr>
            <a:graphicFrameLocks noGrp="1"/>
          </p:cNvGraphicFramePr>
          <p:nvPr>
            <p:ph idx="1"/>
            <p:extLst>
              <p:ext uri="{D42A27DB-BD31-4B8C-83A1-F6EECF244321}">
                <p14:modId xmlns:p14="http://schemas.microsoft.com/office/powerpoint/2010/main" val="756594060"/>
              </p:ext>
            </p:extLst>
          </p:nvPr>
        </p:nvGraphicFramePr>
        <p:xfrm>
          <a:off x="1714501" y="940378"/>
          <a:ext cx="8741627" cy="5088700"/>
        </p:xfrm>
        <a:graphic>
          <a:graphicData uri="http://schemas.openxmlformats.org/drawingml/2006/table">
            <a:tbl>
              <a:tblPr firstRow="1" firstCol="1" bandRow="1">
                <a:tableStyleId>{69012ECD-51FC-41F1-AA8D-1B2483CD663E}</a:tableStyleId>
              </a:tblPr>
              <a:tblGrid>
                <a:gridCol w="2121486">
                  <a:extLst>
                    <a:ext uri="{9D8B030D-6E8A-4147-A177-3AD203B41FA5}">
                      <a16:colId xmlns:a16="http://schemas.microsoft.com/office/drawing/2014/main" val="322117075"/>
                    </a:ext>
                  </a:extLst>
                </a:gridCol>
                <a:gridCol w="6620141">
                  <a:extLst>
                    <a:ext uri="{9D8B030D-6E8A-4147-A177-3AD203B41FA5}">
                      <a16:colId xmlns:a16="http://schemas.microsoft.com/office/drawing/2014/main" val="2345689196"/>
                    </a:ext>
                  </a:extLst>
                </a:gridCol>
              </a:tblGrid>
              <a:tr h="724853">
                <a:tc>
                  <a:txBody>
                    <a:bodyPr/>
                    <a:lstStyle/>
                    <a:p>
                      <a:pPr marL="0" marR="0">
                        <a:lnSpc>
                          <a:spcPct val="107000"/>
                        </a:lnSpc>
                        <a:spcBef>
                          <a:spcPts val="0"/>
                        </a:spcBef>
                        <a:spcAft>
                          <a:spcPts val="0"/>
                        </a:spcAft>
                      </a:pPr>
                      <a:r>
                        <a:rPr lang="en-US" sz="1500" kern="100">
                          <a:effectLst/>
                        </a:rPr>
                        <a:t>Project Title</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500" kern="100">
                          <a:effectLst/>
                        </a:rPr>
                        <a:t>Improving Maternal and Newborn Health through Strengthening ANC, intrapartum care,  EmONC and Care of  Small and Sick Newborns in Tanzania </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10154222"/>
                  </a:ext>
                </a:extLst>
              </a:tr>
              <a:tr h="967550">
                <a:tc>
                  <a:txBody>
                    <a:bodyPr/>
                    <a:lstStyle/>
                    <a:p>
                      <a:pPr marL="0" marR="0">
                        <a:lnSpc>
                          <a:spcPct val="107000"/>
                        </a:lnSpc>
                        <a:spcBef>
                          <a:spcPts val="0"/>
                        </a:spcBef>
                        <a:spcAft>
                          <a:spcPts val="0"/>
                        </a:spcAft>
                      </a:pPr>
                      <a:r>
                        <a:rPr lang="en-US" sz="1500" kern="100">
                          <a:effectLst/>
                        </a:rPr>
                        <a:t>Proposed Program name</a:t>
                      </a:r>
                      <a:endParaRPr lang="en-US" sz="1500" kern="100" dirty="0">
                        <a:effectLst/>
                      </a:endParaRPr>
                    </a:p>
                  </a:txBody>
                  <a:tcPr marL="51435" marR="51435" marT="0" marB="0"/>
                </a:tc>
                <a:tc>
                  <a:txBody>
                    <a:bodyPr/>
                    <a:lstStyle/>
                    <a:p>
                      <a:pPr marL="0" marR="0">
                        <a:lnSpc>
                          <a:spcPct val="107000"/>
                        </a:lnSpc>
                        <a:spcBef>
                          <a:spcPts val="0"/>
                        </a:spcBef>
                        <a:spcAft>
                          <a:spcPts val="0"/>
                        </a:spcAft>
                      </a:pPr>
                      <a:r>
                        <a:rPr lang="en-US" sz="1500" b="1" kern="100">
                          <a:effectLst/>
                          <a:latin typeface="Calibri" panose="020F0502020204030204" pitchFamily="34" charset="0"/>
                          <a:ea typeface="Calibri" panose="020F0502020204030204" pitchFamily="34" charset="0"/>
                          <a:cs typeface="Times New Roman" panose="02020603050405020304" pitchFamily="18" charset="0"/>
                        </a:rPr>
                        <a:t>Partnership Program for Comprehensive and Integrated Maternal and Newborn Health Improvement in Tanzania</a:t>
                      </a:r>
                    </a:p>
                    <a:p>
                      <a:pPr marL="0" marR="0">
                        <a:lnSpc>
                          <a:spcPct val="107000"/>
                        </a:lnSpc>
                        <a:spcBef>
                          <a:spcPts val="0"/>
                        </a:spcBef>
                        <a:spcAft>
                          <a:spcPts val="0"/>
                        </a:spcAft>
                      </a:pPr>
                      <a:endParaRPr lang="en-US" sz="15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500" b="1" kern="10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Short form: Partnership for Maternal and Newborn Health  in Tanzania(PMNH-Tz)</a:t>
                      </a:r>
                      <a:endParaRPr lang="en-US" sz="1500" b="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60764965"/>
                  </a:ext>
                </a:extLst>
              </a:tr>
              <a:tr h="327259">
                <a:tc>
                  <a:txBody>
                    <a:bodyPr/>
                    <a:lstStyle/>
                    <a:p>
                      <a:pPr marL="0" marR="0">
                        <a:lnSpc>
                          <a:spcPct val="107000"/>
                        </a:lnSpc>
                        <a:spcBef>
                          <a:spcPts val="0"/>
                        </a:spcBef>
                        <a:spcAft>
                          <a:spcPts val="0"/>
                        </a:spcAft>
                      </a:pPr>
                      <a:r>
                        <a:rPr lang="en-US" sz="1500" kern="100">
                          <a:effectLst/>
                          <a:latin typeface="Calibri" panose="020F0502020204030204" pitchFamily="34" charset="0"/>
                          <a:ea typeface="Calibri" panose="020F0502020204030204" pitchFamily="34" charset="0"/>
                          <a:cs typeface="Times New Roman" panose="02020603050405020304" pitchFamily="18" charset="0"/>
                        </a:rPr>
                        <a:t>Swahili name</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500" i="1" kern="100">
                          <a:effectLst/>
                        </a:rPr>
                        <a:t>Thamini Uhai – </a:t>
                      </a:r>
                      <a:r>
                        <a:rPr lang="en-US" sz="1500" b="1" i="1" kern="100">
                          <a:effectLst/>
                        </a:rPr>
                        <a:t>Mjamzito na Mtoto Salama</a:t>
                      </a:r>
                      <a:endParaRPr lang="en-US" sz="15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392728466"/>
                  </a:ext>
                </a:extLst>
              </a:tr>
              <a:tr h="480822">
                <a:tc>
                  <a:txBody>
                    <a:bodyPr/>
                    <a:lstStyle/>
                    <a:p>
                      <a:pPr marL="0" marR="0">
                        <a:lnSpc>
                          <a:spcPct val="107000"/>
                        </a:lnSpc>
                        <a:spcBef>
                          <a:spcPts val="0"/>
                        </a:spcBef>
                        <a:spcAft>
                          <a:spcPts val="0"/>
                        </a:spcAft>
                      </a:pPr>
                      <a:r>
                        <a:rPr lang="en-US" sz="1500" kern="100">
                          <a:effectLst/>
                        </a:rPr>
                        <a:t>Start Date and End Date</a:t>
                      </a:r>
                      <a:endParaRPr lang="en-US" sz="1500" kern="100" dirty="0">
                        <a:effectLst/>
                      </a:endParaRPr>
                    </a:p>
                  </a:txBody>
                  <a:tcPr marL="51435" marR="51435" marT="0" marB="0"/>
                </a:tc>
                <a:tc>
                  <a:txBody>
                    <a:bodyPr/>
                    <a:lstStyle/>
                    <a:p>
                      <a:pPr marL="0" marR="0">
                        <a:lnSpc>
                          <a:spcPct val="107000"/>
                        </a:lnSpc>
                        <a:spcBef>
                          <a:spcPts val="0"/>
                        </a:spcBef>
                        <a:spcAft>
                          <a:spcPts val="0"/>
                        </a:spcAft>
                      </a:pPr>
                      <a:r>
                        <a:rPr lang="en-US" sz="1500" kern="100">
                          <a:effectLst/>
                        </a:rPr>
                        <a:t>5 Years Timeline (September  2025  to June  2030)</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638927622"/>
                  </a:ext>
                </a:extLst>
              </a:tr>
              <a:tr h="525419">
                <a:tc>
                  <a:txBody>
                    <a:bodyPr/>
                    <a:lstStyle/>
                    <a:p>
                      <a:pPr marL="0" marR="0">
                        <a:lnSpc>
                          <a:spcPct val="107000"/>
                        </a:lnSpc>
                        <a:spcBef>
                          <a:spcPts val="0"/>
                        </a:spcBef>
                        <a:spcAft>
                          <a:spcPts val="0"/>
                        </a:spcAft>
                      </a:pPr>
                      <a:r>
                        <a:rPr lang="en-US" sz="1500" kern="100">
                          <a:effectLst/>
                        </a:rPr>
                        <a:t>Key GOT Stakeholders</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just">
                        <a:lnSpc>
                          <a:spcPct val="107000"/>
                        </a:lnSpc>
                        <a:spcBef>
                          <a:spcPts val="0"/>
                        </a:spcBef>
                        <a:spcAft>
                          <a:spcPts val="0"/>
                        </a:spcAft>
                      </a:pPr>
                      <a:r>
                        <a:rPr lang="en-US" sz="1500" b="1" kern="0">
                          <a:effectLst/>
                        </a:rPr>
                        <a:t>National Leadership</a:t>
                      </a:r>
                      <a:r>
                        <a:rPr lang="en-US" sz="1500" kern="0">
                          <a:effectLst/>
                        </a:rPr>
                        <a:t>: MoH, PMO-RALG, </a:t>
                      </a:r>
                    </a:p>
                    <a:p>
                      <a:pPr marL="0" marR="0" algn="just">
                        <a:lnSpc>
                          <a:spcPct val="107000"/>
                        </a:lnSpc>
                        <a:spcBef>
                          <a:spcPts val="0"/>
                        </a:spcBef>
                        <a:spcAft>
                          <a:spcPts val="0"/>
                        </a:spcAft>
                      </a:pPr>
                      <a:r>
                        <a:rPr lang="en-US" sz="1500" kern="0">
                          <a:effectLst/>
                        </a:rPr>
                        <a:t>Regional Oversight: RHMT &amp; CHMTs</a:t>
                      </a:r>
                      <a:endParaRPr lang="en-US" sz="1500" kern="0" dirty="0">
                        <a:effectLst/>
                      </a:endParaRPr>
                    </a:p>
                  </a:txBody>
                  <a:tcPr marL="51435" marR="51435" marT="0" marB="0"/>
                </a:tc>
                <a:extLst>
                  <a:ext uri="{0D108BD9-81ED-4DB2-BD59-A6C34878D82A}">
                    <a16:rowId xmlns:a16="http://schemas.microsoft.com/office/drawing/2014/main" val="261689954"/>
                  </a:ext>
                </a:extLst>
              </a:tr>
              <a:tr h="822323">
                <a:tc>
                  <a:txBody>
                    <a:bodyPr/>
                    <a:lstStyle/>
                    <a:p>
                      <a:pPr marL="0" marR="0">
                        <a:lnSpc>
                          <a:spcPct val="107000"/>
                        </a:lnSpc>
                        <a:spcBef>
                          <a:spcPts val="0"/>
                        </a:spcBef>
                        <a:spcAft>
                          <a:spcPts val="0"/>
                        </a:spcAft>
                      </a:pPr>
                      <a:r>
                        <a:rPr lang="en-US" sz="1500" kern="100">
                          <a:effectLst/>
                        </a:rPr>
                        <a:t>Geographical Coverage </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500" kern="100">
                          <a:effectLst/>
                        </a:rPr>
                        <a:t>Geita, Katavi , Kigoma</a:t>
                      </a:r>
                    </a:p>
                    <a:p>
                      <a:pPr marL="0" marR="0">
                        <a:lnSpc>
                          <a:spcPct val="107000"/>
                        </a:lnSpc>
                        <a:spcBef>
                          <a:spcPts val="0"/>
                        </a:spcBef>
                        <a:spcAft>
                          <a:spcPts val="0"/>
                        </a:spcAft>
                      </a:pPr>
                      <a:r>
                        <a:rPr lang="en-US" sz="1500" b="1" kern="100">
                          <a:effectLst/>
                        </a:rPr>
                        <a:t>Health Facilities</a:t>
                      </a:r>
                      <a:r>
                        <a:rPr lang="en-US" sz="1500" kern="100">
                          <a:effectLst/>
                        </a:rPr>
                        <a:t>: 164  HFs (3 RRH 15  DH; 42 HCs and 104 dispensaries) </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71767605"/>
                  </a:ext>
                </a:extLst>
              </a:tr>
              <a:tr h="279972">
                <a:tc>
                  <a:txBody>
                    <a:bodyPr/>
                    <a:lstStyle/>
                    <a:p>
                      <a:pPr marL="0" marR="0">
                        <a:lnSpc>
                          <a:spcPct val="107000"/>
                        </a:lnSpc>
                        <a:spcBef>
                          <a:spcPts val="0"/>
                        </a:spcBef>
                        <a:spcAft>
                          <a:spcPts val="0"/>
                        </a:spcAft>
                      </a:pPr>
                      <a:r>
                        <a:rPr lang="en-US" sz="1500" kern="100">
                          <a:effectLst/>
                        </a:rPr>
                        <a:t>Funding Sources</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500" kern="100">
                          <a:effectLst/>
                        </a:rPr>
                        <a:t>Bloomberg Philanthropies and the Gates Foundation ($ 12,150,000)</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10393302"/>
                  </a:ext>
                </a:extLst>
              </a:tr>
              <a:tr h="480251">
                <a:tc>
                  <a:txBody>
                    <a:bodyPr/>
                    <a:lstStyle/>
                    <a:p>
                      <a:pPr marL="0" marR="0">
                        <a:lnSpc>
                          <a:spcPct val="107000"/>
                        </a:lnSpc>
                        <a:spcBef>
                          <a:spcPts val="0"/>
                        </a:spcBef>
                        <a:spcAft>
                          <a:spcPts val="0"/>
                        </a:spcAft>
                      </a:pPr>
                      <a:r>
                        <a:rPr lang="en-US" sz="1500" kern="100">
                          <a:effectLst/>
                        </a:rPr>
                        <a:t>BP-Supported Interventions</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500" kern="100">
                          <a:effectLst/>
                        </a:rPr>
                        <a:t>Quality and respectful EmONC, MoH Technical Support and MERL</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484924369"/>
                  </a:ext>
                </a:extLst>
              </a:tr>
              <a:tr h="480251">
                <a:tc>
                  <a:txBody>
                    <a:bodyPr/>
                    <a:lstStyle/>
                    <a:p>
                      <a:pPr marL="0" marR="0">
                        <a:lnSpc>
                          <a:spcPct val="107000"/>
                        </a:lnSpc>
                        <a:spcBef>
                          <a:spcPts val="0"/>
                        </a:spcBef>
                        <a:spcAft>
                          <a:spcPts val="0"/>
                        </a:spcAft>
                      </a:pPr>
                      <a:r>
                        <a:rPr lang="en-US" sz="1500" kern="100">
                          <a:effectLst/>
                        </a:rPr>
                        <a:t>GF-Supported Interventions</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500" kern="100">
                          <a:effectLst/>
                        </a:rPr>
                        <a:t>Care of small and sick, PPH Care bundle and Quality ANC</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825898167"/>
                  </a:ext>
                </a:extLst>
              </a:tr>
            </a:tbl>
          </a:graphicData>
        </a:graphic>
      </p:graphicFrame>
    </p:spTree>
    <p:extLst>
      <p:ext uri="{BB962C8B-B14F-4D97-AF65-F5344CB8AC3E}">
        <p14:creationId xmlns:p14="http://schemas.microsoft.com/office/powerpoint/2010/main" val="918425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1DD8-78C6-878E-E021-87E5810BEFFC}"/>
              </a:ext>
            </a:extLst>
          </p:cNvPr>
          <p:cNvSpPr>
            <a:spLocks noGrp="1"/>
          </p:cNvSpPr>
          <p:nvPr>
            <p:ph type="title"/>
          </p:nvPr>
        </p:nvSpPr>
        <p:spPr>
          <a:xfrm>
            <a:off x="1977838" y="501358"/>
            <a:ext cx="7886700" cy="994172"/>
          </a:xfrm>
          <a:solidFill>
            <a:schemeClr val="tx1"/>
          </a:solidFill>
        </p:spPr>
        <p:txBody>
          <a:bodyPr anchor="ctr">
            <a:normAutofit fontScale="90000"/>
          </a:bodyPr>
          <a:lstStyle/>
          <a:p>
            <a:r>
              <a:rPr lang="en-TZ" dirty="0">
                <a:solidFill>
                  <a:schemeClr val="bg1"/>
                </a:solidFill>
              </a:rPr>
              <a:t> Program vision: Revised EmONC Signal functions</a:t>
            </a:r>
          </a:p>
        </p:txBody>
      </p:sp>
      <p:pic>
        <p:nvPicPr>
          <p:cNvPr id="8" name="Content Placeholder 7" descr="A chart of medical procedures&#10;&#10;AI-generated content may be incorrect.">
            <a:extLst>
              <a:ext uri="{FF2B5EF4-FFF2-40B4-BE49-F238E27FC236}">
                <a16:creationId xmlns:a16="http://schemas.microsoft.com/office/drawing/2014/main" id="{3A055B1A-109D-EE81-F9D3-30185C05AA30}"/>
              </a:ext>
            </a:extLst>
          </p:cNvPr>
          <p:cNvPicPr>
            <a:picLocks noGrp="1" noChangeAspect="1"/>
          </p:cNvPicPr>
          <p:nvPr>
            <p:ph idx="1"/>
          </p:nvPr>
        </p:nvPicPr>
        <p:blipFill>
          <a:blip r:embed="rId3"/>
          <a:stretch>
            <a:fillRect/>
          </a:stretch>
        </p:blipFill>
        <p:spPr>
          <a:xfrm>
            <a:off x="2152651" y="2125268"/>
            <a:ext cx="7990914" cy="3734288"/>
          </a:xfrm>
          <a:noFill/>
        </p:spPr>
      </p:pic>
    </p:spTree>
    <p:extLst>
      <p:ext uri="{BB962C8B-B14F-4D97-AF65-F5344CB8AC3E}">
        <p14:creationId xmlns:p14="http://schemas.microsoft.com/office/powerpoint/2010/main" val="4011882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Google Shape;110;p4"/>
          <p:cNvSpPr txBox="1">
            <a:spLocks noGrp="1"/>
          </p:cNvSpPr>
          <p:nvPr>
            <p:ph type="title"/>
          </p:nvPr>
        </p:nvSpPr>
        <p:spPr>
          <a:xfrm>
            <a:off x="1371599" y="294538"/>
            <a:ext cx="9895951" cy="1033669"/>
          </a:xfrm>
          <a:prstGeom prst="rect">
            <a:avLst/>
          </a:prstGeom>
        </p:spPr>
        <p:txBody>
          <a:bodyPr spcFirstLastPara="1" vert="horz" lIns="91440" tIns="45720" rIns="91440" bIns="45720" rtlCol="0" anchor="ctr" anchorCtr="0">
            <a:normAutofit/>
          </a:bodyPr>
          <a:lstStyle/>
          <a:p>
            <a:pPr marL="0" lvl="0" indent="0" algn="ctr">
              <a:lnSpc>
                <a:spcPct val="90000"/>
              </a:lnSpc>
              <a:spcBef>
                <a:spcPct val="0"/>
              </a:spcBef>
              <a:spcAft>
                <a:spcPts val="0"/>
              </a:spcAft>
              <a:buClr>
                <a:schemeClr val="dk1"/>
              </a:buClr>
              <a:buSzPts val="4400"/>
            </a:pPr>
            <a:r>
              <a:rPr lang="en-US" sz="4000" kern="1200" dirty="0">
                <a:latin typeface="+mj-lt"/>
                <a:ea typeface="+mj-ea"/>
                <a:cs typeface="+mj-cs"/>
              </a:rPr>
              <a:t>Why Kigoma </a:t>
            </a:r>
          </a:p>
        </p:txBody>
      </p:sp>
      <p:sp>
        <p:nvSpPr>
          <p:cNvPr id="109" name="Google Shape;109;p4"/>
          <p:cNvSpPr txBox="1">
            <a:spLocks noGrp="1"/>
          </p:cNvSpPr>
          <p:nvPr>
            <p:ph type="body" idx="1"/>
          </p:nvPr>
        </p:nvSpPr>
        <p:spPr>
          <a:xfrm>
            <a:off x="1233982" y="1885279"/>
            <a:ext cx="9724031" cy="3683358"/>
          </a:xfrm>
          <a:prstGeom prst="rect">
            <a:avLst/>
          </a:prstGeom>
        </p:spPr>
        <p:txBody>
          <a:bodyPr spcFirstLastPara="1" vert="horz" lIns="91440" tIns="45720" rIns="91440" bIns="45720" rtlCol="0" anchor="ctr" anchorCtr="0">
            <a:normAutofit/>
          </a:bodyPr>
          <a:lstStyle/>
          <a:p>
            <a:pPr lvl="1" indent="-228600">
              <a:lnSpc>
                <a:spcPct val="150000"/>
              </a:lnSpc>
            </a:pPr>
            <a:r>
              <a:rPr lang="en-US" sz="2000" dirty="0"/>
              <a:t>Kigoma one of the most underserved regions at that time.</a:t>
            </a:r>
          </a:p>
          <a:p>
            <a:pPr lvl="1" indent="-228600">
              <a:lnSpc>
                <a:spcPct val="150000"/>
              </a:lnSpc>
            </a:pPr>
            <a:r>
              <a:rPr lang="en-US" sz="2000" dirty="0"/>
              <a:t>Estimated population of 2.5m</a:t>
            </a:r>
          </a:p>
          <a:p>
            <a:pPr lvl="1" indent="-228600">
              <a:lnSpc>
                <a:spcPct val="150000"/>
              </a:lnSpc>
            </a:pPr>
            <a:r>
              <a:rPr lang="en-US" sz="2000" dirty="0"/>
              <a:t>Reproductive and maternal health indicators below the national average</a:t>
            </a:r>
          </a:p>
          <a:p>
            <a:pPr lvl="1" indent="-228600">
              <a:lnSpc>
                <a:spcPct val="150000"/>
              </a:lnSpc>
            </a:pPr>
            <a:r>
              <a:rPr lang="en-US" sz="2000" dirty="0"/>
              <a:t>Geographically challenged, remote, bordering Burundi and Congo with isolated communities along Lake Tanganyika</a:t>
            </a:r>
          </a:p>
          <a:p>
            <a:pPr lvl="1" indent="-228600">
              <a:lnSpc>
                <a:spcPct val="150000"/>
              </a:lnSpc>
            </a:pPr>
            <a:r>
              <a:rPr lang="en-US" sz="2000" dirty="0"/>
              <a:t>One of the Lake and western zone regions prioritized by the national policies for RMNCAH</a:t>
            </a:r>
          </a:p>
        </p:txBody>
      </p:sp>
    </p:spTree>
    <p:extLst>
      <p:ext uri="{BB962C8B-B14F-4D97-AF65-F5344CB8AC3E}">
        <p14:creationId xmlns:p14="http://schemas.microsoft.com/office/powerpoint/2010/main" val="1003818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8360A-62B6-F5C2-3314-00D3522E5779}"/>
              </a:ext>
            </a:extLst>
          </p:cNvPr>
          <p:cNvSpPr>
            <a:spLocks noGrp="1"/>
          </p:cNvSpPr>
          <p:nvPr>
            <p:ph type="title"/>
          </p:nvPr>
        </p:nvSpPr>
        <p:spPr>
          <a:xfrm>
            <a:off x="2152650" y="1131096"/>
            <a:ext cx="7886700" cy="994172"/>
          </a:xfrm>
        </p:spPr>
        <p:txBody>
          <a:bodyPr anchor="ctr">
            <a:normAutofit/>
          </a:bodyPr>
          <a:lstStyle/>
          <a:p>
            <a:r>
              <a:rPr lang="en-TZ" dirty="0">
                <a:solidFill>
                  <a:srgbClr val="000000"/>
                </a:solidFill>
              </a:rPr>
              <a:t>Why Geita, Katavi, Kigoma</a:t>
            </a:r>
          </a:p>
        </p:txBody>
      </p:sp>
      <p:graphicFrame>
        <p:nvGraphicFramePr>
          <p:cNvPr id="5" name="Content Placeholder 2">
            <a:extLst>
              <a:ext uri="{FF2B5EF4-FFF2-40B4-BE49-F238E27FC236}">
                <a16:creationId xmlns:a16="http://schemas.microsoft.com/office/drawing/2014/main" id="{FADD4581-EE50-B5CB-78A0-CB8076F210C1}"/>
              </a:ext>
            </a:extLst>
          </p:cNvPr>
          <p:cNvGraphicFramePr>
            <a:graphicFrameLocks noGrp="1"/>
          </p:cNvGraphicFramePr>
          <p:nvPr>
            <p:ph idx="1"/>
            <p:extLst>
              <p:ext uri="{D42A27DB-BD31-4B8C-83A1-F6EECF244321}">
                <p14:modId xmlns:p14="http://schemas.microsoft.com/office/powerpoint/2010/main" val="1567589128"/>
              </p:ext>
            </p:extLst>
          </p:nvPr>
        </p:nvGraphicFramePr>
        <p:xfrm>
          <a:off x="2152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3645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E543-CCFB-E410-69FE-D6C42FBB8A4B}"/>
              </a:ext>
            </a:extLst>
          </p:cNvPr>
          <p:cNvSpPr>
            <a:spLocks noGrp="1"/>
          </p:cNvSpPr>
          <p:nvPr>
            <p:ph type="title"/>
          </p:nvPr>
        </p:nvSpPr>
        <p:spPr>
          <a:xfrm>
            <a:off x="797175" y="428732"/>
            <a:ext cx="10039350" cy="778778"/>
          </a:xfrm>
        </p:spPr>
        <p:txBody>
          <a:bodyPr>
            <a:noAutofit/>
          </a:bodyPr>
          <a:lstStyle/>
          <a:p>
            <a:r>
              <a:rPr lang="en-US" altLang="en-TZ" sz="2800" b="1" dirty="0">
                <a:latin typeface="Calibri" panose="020F0502020204030204" pitchFamily="34" charset="0"/>
                <a:ea typeface="Times New Roman" panose="02020603050405020304" pitchFamily="18" charset="0"/>
                <a:cs typeface="Calibri" panose="020F0502020204030204" pitchFamily="34" charset="0"/>
              </a:rPr>
              <a:t>Selected demographic, reproductive and MNH indicators by region and national estimates</a:t>
            </a:r>
            <a:br>
              <a:rPr lang="en-US" altLang="en-TZ" dirty="0">
                <a:latin typeface="Arial" panose="020B0604020202020204" pitchFamily="34" charset="0"/>
              </a:rPr>
            </a:br>
            <a:endParaRPr lang="en-TZ" sz="2800" dirty="0"/>
          </a:p>
        </p:txBody>
      </p:sp>
      <p:graphicFrame>
        <p:nvGraphicFramePr>
          <p:cNvPr id="4" name="Content Placeholder 3">
            <a:extLst>
              <a:ext uri="{FF2B5EF4-FFF2-40B4-BE49-F238E27FC236}">
                <a16:creationId xmlns:a16="http://schemas.microsoft.com/office/drawing/2014/main" id="{22913C72-E43B-6AC2-E379-35526BE502AE}"/>
              </a:ext>
            </a:extLst>
          </p:cNvPr>
          <p:cNvGraphicFramePr>
            <a:graphicFrameLocks noGrp="1"/>
          </p:cNvGraphicFramePr>
          <p:nvPr>
            <p:ph idx="1"/>
            <p:extLst>
              <p:ext uri="{D42A27DB-BD31-4B8C-83A1-F6EECF244321}">
                <p14:modId xmlns:p14="http://schemas.microsoft.com/office/powerpoint/2010/main" val="1008190544"/>
              </p:ext>
            </p:extLst>
          </p:nvPr>
        </p:nvGraphicFramePr>
        <p:xfrm>
          <a:off x="2152651" y="1909874"/>
          <a:ext cx="6930833" cy="3496742"/>
        </p:xfrm>
        <a:graphic>
          <a:graphicData uri="http://schemas.openxmlformats.org/drawingml/2006/table">
            <a:tbl>
              <a:tblPr firstRow="1" firstCol="1" bandRow="1">
                <a:tableStyleId>{5C22544A-7EE6-4342-B048-85BDC9FD1C3A}</a:tableStyleId>
              </a:tblPr>
              <a:tblGrid>
                <a:gridCol w="2987482">
                  <a:extLst>
                    <a:ext uri="{9D8B030D-6E8A-4147-A177-3AD203B41FA5}">
                      <a16:colId xmlns:a16="http://schemas.microsoft.com/office/drawing/2014/main" val="655484645"/>
                    </a:ext>
                  </a:extLst>
                </a:gridCol>
                <a:gridCol w="954291">
                  <a:extLst>
                    <a:ext uri="{9D8B030D-6E8A-4147-A177-3AD203B41FA5}">
                      <a16:colId xmlns:a16="http://schemas.microsoft.com/office/drawing/2014/main" val="1706590339"/>
                    </a:ext>
                  </a:extLst>
                </a:gridCol>
                <a:gridCol w="955868">
                  <a:extLst>
                    <a:ext uri="{9D8B030D-6E8A-4147-A177-3AD203B41FA5}">
                      <a16:colId xmlns:a16="http://schemas.microsoft.com/office/drawing/2014/main" val="1385809918"/>
                    </a:ext>
                  </a:extLst>
                </a:gridCol>
                <a:gridCol w="957446">
                  <a:extLst>
                    <a:ext uri="{9D8B030D-6E8A-4147-A177-3AD203B41FA5}">
                      <a16:colId xmlns:a16="http://schemas.microsoft.com/office/drawing/2014/main" val="2652027042"/>
                    </a:ext>
                  </a:extLst>
                </a:gridCol>
                <a:gridCol w="1075746">
                  <a:extLst>
                    <a:ext uri="{9D8B030D-6E8A-4147-A177-3AD203B41FA5}">
                      <a16:colId xmlns:a16="http://schemas.microsoft.com/office/drawing/2014/main" val="3168530424"/>
                    </a:ext>
                  </a:extLst>
                </a:gridCol>
              </a:tblGrid>
              <a:tr h="420193">
                <a:tc>
                  <a:txBody>
                    <a:bodyPr/>
                    <a:lstStyle/>
                    <a:p>
                      <a:pPr>
                        <a:buNone/>
                      </a:pPr>
                      <a:r>
                        <a:rPr lang="en-US" sz="1200" kern="100">
                          <a:effectLst/>
                        </a:rPr>
                        <a:t>Indicator</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100">
                          <a:effectLst/>
                        </a:rPr>
                        <a:t>Geita 2022</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100">
                          <a:effectLst/>
                        </a:rPr>
                        <a:t>Katavi 2022</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ctr">
                        <a:buNone/>
                      </a:pPr>
                      <a:r>
                        <a:rPr lang="en-US" sz="1200" kern="100">
                          <a:effectLst/>
                        </a:rPr>
                        <a:t>Kigoma</a:t>
                      </a:r>
                      <a:endParaRPr lang="en-TZ" sz="1200" kern="100">
                        <a:effectLst/>
                      </a:endParaRPr>
                    </a:p>
                    <a:p>
                      <a:pPr algn="r">
                        <a:buNone/>
                      </a:pPr>
                      <a:r>
                        <a:rPr lang="en-US" sz="1200" kern="100">
                          <a:effectLst/>
                        </a:rPr>
                        <a:t>2022</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100" dirty="0">
                          <a:effectLst/>
                        </a:rPr>
                        <a:t>National 2022</a:t>
                      </a:r>
                      <a:endParaRPr lang="en-TZ" sz="1200" kern="100" dirty="0">
                        <a:effectLst/>
                        <a:latin typeface="Calibri" panose="020F0502020204030204" pitchFamily="34" charset="0"/>
                        <a:ea typeface="Calibri" panose="020F0502020204030204" pitchFamily="34" charset="0"/>
                        <a:cs typeface="Times New Roman (Body CS)"/>
                      </a:endParaRPr>
                    </a:p>
                  </a:txBody>
                  <a:tcPr marL="51435" marR="51435" marT="0" marB="0"/>
                </a:tc>
                <a:extLst>
                  <a:ext uri="{0D108BD9-81ED-4DB2-BD59-A6C34878D82A}">
                    <a16:rowId xmlns:a16="http://schemas.microsoft.com/office/drawing/2014/main" val="1298795338"/>
                  </a:ext>
                </a:extLst>
              </a:tr>
              <a:tr h="290042">
                <a:tc>
                  <a:txBody>
                    <a:bodyPr/>
                    <a:lstStyle/>
                    <a:p>
                      <a:pPr>
                        <a:buNone/>
                      </a:pPr>
                      <a:r>
                        <a:rPr lang="en-US" sz="1200" kern="0">
                          <a:effectLst/>
                        </a:rPr>
                        <a:t>Population</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2,977,608</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1,152,958</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2,470,967</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61,741,120</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extLst>
                  <a:ext uri="{0D108BD9-81ED-4DB2-BD59-A6C34878D82A}">
                    <a16:rowId xmlns:a16="http://schemas.microsoft.com/office/drawing/2014/main" val="4027805078"/>
                  </a:ext>
                </a:extLst>
              </a:tr>
              <a:tr h="420193">
                <a:tc>
                  <a:txBody>
                    <a:bodyPr/>
                    <a:lstStyle/>
                    <a:p>
                      <a:pPr>
                        <a:buNone/>
                      </a:pPr>
                      <a:r>
                        <a:rPr lang="en-US" sz="1200" kern="0">
                          <a:effectLst/>
                        </a:rPr>
                        <a:t>Population share (of the total Tanzania population)</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4.8%</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1.9%</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4%</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100%</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extLst>
                  <a:ext uri="{0D108BD9-81ED-4DB2-BD59-A6C34878D82A}">
                    <a16:rowId xmlns:a16="http://schemas.microsoft.com/office/drawing/2014/main" val="350354483"/>
                  </a:ext>
                </a:extLst>
              </a:tr>
              <a:tr h="420193">
                <a:tc>
                  <a:txBody>
                    <a:bodyPr/>
                    <a:lstStyle/>
                    <a:p>
                      <a:pPr>
                        <a:buNone/>
                      </a:pPr>
                      <a:r>
                        <a:rPr lang="en-US" sz="1200" kern="0" dirty="0">
                          <a:effectLst/>
                        </a:rPr>
                        <a:t>Women of reproductive age 15-49 (% of female population)</a:t>
                      </a:r>
                      <a:endParaRPr lang="en-TZ" sz="1200" kern="100" dirty="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44%</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44%</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48%</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dirty="0">
                          <a:effectLst/>
                        </a:rPr>
                        <a:t>47%</a:t>
                      </a:r>
                      <a:endParaRPr lang="en-TZ" sz="1200" kern="100" dirty="0">
                        <a:effectLst/>
                        <a:latin typeface="Calibri" panose="020F0502020204030204" pitchFamily="34" charset="0"/>
                        <a:ea typeface="Calibri" panose="020F0502020204030204" pitchFamily="34" charset="0"/>
                        <a:cs typeface="Times New Roman (Body CS)"/>
                      </a:endParaRPr>
                    </a:p>
                  </a:txBody>
                  <a:tcPr marL="51435" marR="51435" marT="0" marB="0"/>
                </a:tc>
                <a:extLst>
                  <a:ext uri="{0D108BD9-81ED-4DB2-BD59-A6C34878D82A}">
                    <a16:rowId xmlns:a16="http://schemas.microsoft.com/office/drawing/2014/main" val="2164847891"/>
                  </a:ext>
                </a:extLst>
              </a:tr>
              <a:tr h="290042">
                <a:tc>
                  <a:txBody>
                    <a:bodyPr/>
                    <a:lstStyle/>
                    <a:p>
                      <a:pPr>
                        <a:buNone/>
                      </a:pPr>
                      <a:r>
                        <a:rPr lang="en-US" sz="1200" kern="0">
                          <a:effectLst/>
                        </a:rPr>
                        <a:t>Total fertility rate (births per woman)</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6.1</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5.8</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5.8</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4.8</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extLst>
                  <a:ext uri="{0D108BD9-81ED-4DB2-BD59-A6C34878D82A}">
                    <a16:rowId xmlns:a16="http://schemas.microsoft.com/office/drawing/2014/main" val="1862098315"/>
                  </a:ext>
                </a:extLst>
              </a:tr>
              <a:tr h="290042">
                <a:tc>
                  <a:txBody>
                    <a:bodyPr/>
                    <a:lstStyle/>
                    <a:p>
                      <a:pPr>
                        <a:buNone/>
                      </a:pPr>
                      <a:r>
                        <a:rPr lang="en-US" sz="1200" kern="0">
                          <a:effectLst/>
                        </a:rPr>
                        <a:t>Total wanted fertility rate </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5.4</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5.4</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5.6</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4.4</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extLst>
                  <a:ext uri="{0D108BD9-81ED-4DB2-BD59-A6C34878D82A}">
                    <a16:rowId xmlns:a16="http://schemas.microsoft.com/office/drawing/2014/main" val="774278482"/>
                  </a:ext>
                </a:extLst>
              </a:tr>
              <a:tr h="420193">
                <a:tc>
                  <a:txBody>
                    <a:bodyPr/>
                    <a:lstStyle/>
                    <a:p>
                      <a:pPr>
                        <a:buNone/>
                      </a:pPr>
                      <a:r>
                        <a:rPr lang="en-US" sz="1200" kern="0">
                          <a:effectLst/>
                        </a:rPr>
                        <a:t>Attended at least 4 antenatal care visits during pregnancy</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56%</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42%</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61%</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dirty="0">
                          <a:effectLst/>
                        </a:rPr>
                        <a:t>65%</a:t>
                      </a:r>
                      <a:endParaRPr lang="en-TZ" sz="1200" kern="100" dirty="0">
                        <a:effectLst/>
                        <a:latin typeface="Calibri" panose="020F0502020204030204" pitchFamily="34" charset="0"/>
                        <a:ea typeface="Calibri" panose="020F0502020204030204" pitchFamily="34" charset="0"/>
                        <a:cs typeface="Times New Roman (Body CS)"/>
                      </a:endParaRPr>
                    </a:p>
                  </a:txBody>
                  <a:tcPr marL="51435" marR="51435" marT="0" marB="0"/>
                </a:tc>
                <a:extLst>
                  <a:ext uri="{0D108BD9-81ED-4DB2-BD59-A6C34878D82A}">
                    <a16:rowId xmlns:a16="http://schemas.microsoft.com/office/drawing/2014/main" val="3666177241"/>
                  </a:ext>
                </a:extLst>
              </a:tr>
              <a:tr h="365760">
                <a:tc>
                  <a:txBody>
                    <a:bodyPr/>
                    <a:lstStyle/>
                    <a:p>
                      <a:pPr>
                        <a:buNone/>
                      </a:pPr>
                      <a:r>
                        <a:rPr lang="en-US" sz="1200" kern="0">
                          <a:effectLst/>
                        </a:rPr>
                        <a:t>First antenatal care visit in the first trimester </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24%</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10.2%</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40.6%</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34.4%</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extLst>
                  <a:ext uri="{0D108BD9-81ED-4DB2-BD59-A6C34878D82A}">
                    <a16:rowId xmlns:a16="http://schemas.microsoft.com/office/drawing/2014/main" val="2040150418"/>
                  </a:ext>
                </a:extLst>
              </a:tr>
              <a:tr h="290042">
                <a:tc>
                  <a:txBody>
                    <a:bodyPr/>
                    <a:lstStyle/>
                    <a:p>
                      <a:pPr>
                        <a:buNone/>
                      </a:pPr>
                      <a:r>
                        <a:rPr lang="en-US" sz="1200" kern="0" dirty="0">
                          <a:effectLst/>
                        </a:rPr>
                        <a:t>Delivered in a health facility </a:t>
                      </a:r>
                      <a:endParaRPr lang="en-TZ" sz="1200" kern="100" dirty="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72%</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dirty="0">
                          <a:effectLst/>
                        </a:rPr>
                        <a:t>67%</a:t>
                      </a:r>
                      <a:endParaRPr lang="en-TZ" sz="1200" kern="100" dirty="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94%</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81%</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extLst>
                  <a:ext uri="{0D108BD9-81ED-4DB2-BD59-A6C34878D82A}">
                    <a16:rowId xmlns:a16="http://schemas.microsoft.com/office/drawing/2014/main" val="2887593061"/>
                  </a:ext>
                </a:extLst>
              </a:tr>
              <a:tr h="290042">
                <a:tc>
                  <a:txBody>
                    <a:bodyPr/>
                    <a:lstStyle/>
                    <a:p>
                      <a:pPr>
                        <a:buNone/>
                      </a:pPr>
                      <a:r>
                        <a:rPr lang="en-US" sz="1200" kern="0">
                          <a:effectLst/>
                        </a:rPr>
                        <a:t>Delivered by Cesarean section</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1.8%</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dirty="0">
                          <a:effectLst/>
                        </a:rPr>
                        <a:t>4.1%</a:t>
                      </a:r>
                      <a:endParaRPr lang="en-TZ" sz="1200" kern="100" dirty="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a:effectLst/>
                        </a:rPr>
                        <a:t>8.1%</a:t>
                      </a:r>
                      <a:endParaRPr lang="en-TZ" sz="1200" kern="100">
                        <a:effectLst/>
                        <a:latin typeface="Calibri" panose="020F0502020204030204" pitchFamily="34" charset="0"/>
                        <a:ea typeface="Calibri" panose="020F0502020204030204" pitchFamily="34" charset="0"/>
                        <a:cs typeface="Times New Roman (Body CS)"/>
                      </a:endParaRPr>
                    </a:p>
                  </a:txBody>
                  <a:tcPr marL="51435" marR="51435" marT="0" marB="0"/>
                </a:tc>
                <a:tc>
                  <a:txBody>
                    <a:bodyPr/>
                    <a:lstStyle/>
                    <a:p>
                      <a:pPr algn="r">
                        <a:buNone/>
                      </a:pPr>
                      <a:r>
                        <a:rPr lang="en-US" sz="1200" kern="0" dirty="0">
                          <a:effectLst/>
                        </a:rPr>
                        <a:t>11.%</a:t>
                      </a:r>
                      <a:endParaRPr lang="en-TZ" sz="1200" kern="100" dirty="0">
                        <a:effectLst/>
                        <a:latin typeface="Calibri" panose="020F0502020204030204" pitchFamily="34" charset="0"/>
                        <a:ea typeface="Calibri" panose="020F0502020204030204" pitchFamily="34" charset="0"/>
                        <a:cs typeface="Times New Roman (Body CS)"/>
                      </a:endParaRPr>
                    </a:p>
                  </a:txBody>
                  <a:tcPr marL="51435" marR="51435" marT="0" marB="0"/>
                </a:tc>
                <a:extLst>
                  <a:ext uri="{0D108BD9-81ED-4DB2-BD59-A6C34878D82A}">
                    <a16:rowId xmlns:a16="http://schemas.microsoft.com/office/drawing/2014/main" val="3720406663"/>
                  </a:ext>
                </a:extLst>
              </a:tr>
            </a:tbl>
          </a:graphicData>
        </a:graphic>
      </p:graphicFrame>
    </p:spTree>
    <p:extLst>
      <p:ext uri="{BB962C8B-B14F-4D97-AF65-F5344CB8AC3E}">
        <p14:creationId xmlns:p14="http://schemas.microsoft.com/office/powerpoint/2010/main" val="982185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DE4C0-4F58-0916-5EFF-54228E412E35}"/>
              </a:ext>
            </a:extLst>
          </p:cNvPr>
          <p:cNvSpPr>
            <a:spLocks noGrp="1"/>
          </p:cNvSpPr>
          <p:nvPr>
            <p:ph type="title"/>
          </p:nvPr>
        </p:nvSpPr>
        <p:spPr>
          <a:xfrm>
            <a:off x="2152650" y="0"/>
            <a:ext cx="7886700" cy="1325563"/>
          </a:xfrm>
        </p:spPr>
        <p:txBody>
          <a:bodyPr anchor="ctr">
            <a:normAutofit/>
          </a:bodyPr>
          <a:lstStyle/>
          <a:p>
            <a:r>
              <a:rPr lang="en-US" b="1" dirty="0"/>
              <a:t>Program Approaches</a:t>
            </a:r>
          </a:p>
        </p:txBody>
      </p:sp>
      <p:graphicFrame>
        <p:nvGraphicFramePr>
          <p:cNvPr id="5" name="Content Placeholder 2">
            <a:extLst>
              <a:ext uri="{FF2B5EF4-FFF2-40B4-BE49-F238E27FC236}">
                <a16:creationId xmlns:a16="http://schemas.microsoft.com/office/drawing/2014/main" id="{9FDC6342-FF66-73A5-B29E-08C5E3BEFF03}"/>
              </a:ext>
            </a:extLst>
          </p:cNvPr>
          <p:cNvGraphicFramePr>
            <a:graphicFrameLocks noGrp="1"/>
          </p:cNvGraphicFramePr>
          <p:nvPr>
            <p:ph idx="1"/>
            <p:extLst>
              <p:ext uri="{D42A27DB-BD31-4B8C-83A1-F6EECF244321}">
                <p14:modId xmlns:p14="http://schemas.microsoft.com/office/powerpoint/2010/main" val="1133492528"/>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2214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F705A-488C-5D6C-E8B8-4766E66982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9D442-560A-4C16-806E-FD84832957C5}"/>
              </a:ext>
            </a:extLst>
          </p:cNvPr>
          <p:cNvSpPr>
            <a:spLocks noGrp="1"/>
          </p:cNvSpPr>
          <p:nvPr>
            <p:ph type="title"/>
          </p:nvPr>
        </p:nvSpPr>
        <p:spPr>
          <a:xfrm>
            <a:off x="2152650" y="0"/>
            <a:ext cx="7886700" cy="1325563"/>
          </a:xfrm>
        </p:spPr>
        <p:txBody>
          <a:bodyPr anchor="ctr">
            <a:normAutofit/>
          </a:bodyPr>
          <a:lstStyle/>
          <a:p>
            <a:r>
              <a:rPr lang="en-US" b="1" dirty="0"/>
              <a:t>Approaches…</a:t>
            </a:r>
          </a:p>
        </p:txBody>
      </p:sp>
      <p:graphicFrame>
        <p:nvGraphicFramePr>
          <p:cNvPr id="5" name="Content Placeholder 2">
            <a:extLst>
              <a:ext uri="{FF2B5EF4-FFF2-40B4-BE49-F238E27FC236}">
                <a16:creationId xmlns:a16="http://schemas.microsoft.com/office/drawing/2014/main" id="{68E6757A-C3B8-76C6-0309-1AC229CF6318}"/>
              </a:ext>
            </a:extLst>
          </p:cNvPr>
          <p:cNvGraphicFramePr>
            <a:graphicFrameLocks noGrp="1"/>
          </p:cNvGraphicFramePr>
          <p:nvPr>
            <p:ph idx="1"/>
            <p:extLst>
              <p:ext uri="{D42A27DB-BD31-4B8C-83A1-F6EECF244321}">
                <p14:modId xmlns:p14="http://schemas.microsoft.com/office/powerpoint/2010/main" val="1349418430"/>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7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B6532-EA32-9C09-883A-69333D944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AB5EB-AB39-0DD6-0A31-3F9009AC22B7}"/>
              </a:ext>
            </a:extLst>
          </p:cNvPr>
          <p:cNvSpPr>
            <a:spLocks noGrp="1"/>
          </p:cNvSpPr>
          <p:nvPr>
            <p:ph type="title"/>
          </p:nvPr>
        </p:nvSpPr>
        <p:spPr>
          <a:xfrm>
            <a:off x="2152650" y="0"/>
            <a:ext cx="7886700" cy="994172"/>
          </a:xfrm>
          <a:solidFill>
            <a:schemeClr val="tx1"/>
          </a:solidFill>
        </p:spPr>
        <p:txBody>
          <a:bodyPr anchor="ctr">
            <a:normAutofit/>
          </a:bodyPr>
          <a:lstStyle/>
          <a:p>
            <a:r>
              <a:rPr lang="en-US" b="1" dirty="0">
                <a:solidFill>
                  <a:schemeClr val="bg1"/>
                </a:solidFill>
              </a:rPr>
              <a:t>Approaches……</a:t>
            </a:r>
            <a:r>
              <a:rPr lang="en-US" b="1" dirty="0"/>
              <a:t>…..</a:t>
            </a:r>
          </a:p>
        </p:txBody>
      </p:sp>
      <p:graphicFrame>
        <p:nvGraphicFramePr>
          <p:cNvPr id="5" name="Content Placeholder 2">
            <a:extLst>
              <a:ext uri="{FF2B5EF4-FFF2-40B4-BE49-F238E27FC236}">
                <a16:creationId xmlns:a16="http://schemas.microsoft.com/office/drawing/2014/main" id="{12C9C2ED-D9E0-3A8F-6EEC-81074F8CDE3D}"/>
              </a:ext>
            </a:extLst>
          </p:cNvPr>
          <p:cNvGraphicFramePr>
            <a:graphicFrameLocks noGrp="1"/>
          </p:cNvGraphicFramePr>
          <p:nvPr>
            <p:ph idx="1"/>
            <p:extLst>
              <p:ext uri="{D42A27DB-BD31-4B8C-83A1-F6EECF244321}">
                <p14:modId xmlns:p14="http://schemas.microsoft.com/office/powerpoint/2010/main" val="544458670"/>
              </p:ext>
            </p:extLst>
          </p:nvPr>
        </p:nvGraphicFramePr>
        <p:xfrm>
          <a:off x="2152650" y="1868807"/>
          <a:ext cx="7886700" cy="3621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1122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6BE0-532C-FCF3-AC55-6F87B29C95F8}"/>
              </a:ext>
            </a:extLst>
          </p:cNvPr>
          <p:cNvSpPr>
            <a:spLocks noGrp="1"/>
          </p:cNvSpPr>
          <p:nvPr>
            <p:ph type="title"/>
          </p:nvPr>
        </p:nvSpPr>
        <p:spPr>
          <a:xfrm>
            <a:off x="2152650" y="0"/>
            <a:ext cx="7886700" cy="1325563"/>
          </a:xfrm>
        </p:spPr>
        <p:txBody>
          <a:bodyPr anchor="ctr">
            <a:normAutofit/>
          </a:bodyPr>
          <a:lstStyle/>
          <a:p>
            <a:r>
              <a:rPr lang="en-US" b="1" dirty="0"/>
              <a:t>Approaches….</a:t>
            </a:r>
            <a:endParaRPr lang="en-US" dirty="0"/>
          </a:p>
        </p:txBody>
      </p:sp>
      <p:graphicFrame>
        <p:nvGraphicFramePr>
          <p:cNvPr id="5" name="Content Placeholder 2">
            <a:extLst>
              <a:ext uri="{FF2B5EF4-FFF2-40B4-BE49-F238E27FC236}">
                <a16:creationId xmlns:a16="http://schemas.microsoft.com/office/drawing/2014/main" id="{D68D2F48-E4BB-DA21-FB6F-D4F95BCC1DC5}"/>
              </a:ext>
            </a:extLst>
          </p:cNvPr>
          <p:cNvGraphicFramePr>
            <a:graphicFrameLocks noGrp="1"/>
          </p:cNvGraphicFramePr>
          <p:nvPr>
            <p:ph idx="1"/>
            <p:extLst>
              <p:ext uri="{D42A27DB-BD31-4B8C-83A1-F6EECF244321}">
                <p14:modId xmlns:p14="http://schemas.microsoft.com/office/powerpoint/2010/main" val="2727806397"/>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045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1BDC4C-CF8E-1BAD-E002-B8F60CEF685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4AE738-C2A5-8D35-D271-478413CB27B8}"/>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mj-lt"/>
                <a:ea typeface="+mj-ea"/>
                <a:cs typeface="+mj-cs"/>
              </a:rPr>
              <a:t>Thank you!</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qr code on a white background&#10;&#10;AI-generated content may be incorrect.">
            <a:extLst>
              <a:ext uri="{FF2B5EF4-FFF2-40B4-BE49-F238E27FC236}">
                <a16:creationId xmlns:a16="http://schemas.microsoft.com/office/drawing/2014/main" id="{BCE86A2D-E0F6-6A77-9CC7-111344A7AC16}"/>
              </a:ext>
            </a:extLst>
          </p:cNvPr>
          <p:cNvPicPr>
            <a:picLocks noChangeAspect="1"/>
          </p:cNvPicPr>
          <p:nvPr/>
        </p:nvPicPr>
        <p:blipFill>
          <a:blip r:embed="rId2">
            <a:extLst>
              <a:ext uri="{28A0092B-C50C-407E-A947-70E740481C1C}">
                <a14:useLocalDpi xmlns:a14="http://schemas.microsoft.com/office/drawing/2010/main" val="0"/>
              </a:ext>
            </a:extLst>
          </a:blip>
          <a:srcRect r="8" b="31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99604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EB15-783E-5853-67A3-040E555CF77D}"/>
              </a:ext>
            </a:extLst>
          </p:cNvPr>
          <p:cNvSpPr>
            <a:spLocks noGrp="1"/>
          </p:cNvSpPr>
          <p:nvPr>
            <p:ph type="title"/>
          </p:nvPr>
        </p:nvSpPr>
        <p:spPr>
          <a:xfrm>
            <a:off x="609600" y="278191"/>
            <a:ext cx="10515600" cy="670883"/>
          </a:xfrm>
        </p:spPr>
        <p:txBody>
          <a:bodyPr vert="horz" lIns="91440" tIns="45720" rIns="91440" bIns="45720" rtlCol="0" anchor="ctr">
            <a:normAutofit fontScale="90000"/>
          </a:bodyPr>
          <a:lstStyle/>
          <a:p>
            <a:r>
              <a:rPr lang="en-TZ" dirty="0"/>
              <a:t>MRH </a:t>
            </a:r>
            <a:r>
              <a:rPr lang="en-TZ"/>
              <a:t>Kigoma Partners </a:t>
            </a:r>
            <a:endParaRPr lang="en-TZ" dirty="0"/>
          </a:p>
        </p:txBody>
      </p:sp>
      <p:grpSp>
        <p:nvGrpSpPr>
          <p:cNvPr id="6" name="Group 5">
            <a:extLst>
              <a:ext uri="{FF2B5EF4-FFF2-40B4-BE49-F238E27FC236}">
                <a16:creationId xmlns:a16="http://schemas.microsoft.com/office/drawing/2014/main" id="{F9BA8211-E2BD-C493-ACA3-DF6031A60119}"/>
              </a:ext>
            </a:extLst>
          </p:cNvPr>
          <p:cNvGrpSpPr/>
          <p:nvPr/>
        </p:nvGrpSpPr>
        <p:grpSpPr>
          <a:xfrm>
            <a:off x="957212" y="2105825"/>
            <a:ext cx="10572080" cy="3418349"/>
            <a:chOff x="469074" y="1954571"/>
            <a:chExt cx="10572080" cy="3418349"/>
          </a:xfrm>
        </p:grpSpPr>
        <p:pic>
          <p:nvPicPr>
            <p:cNvPr id="8" name="Picture 10">
              <a:extLst>
                <a:ext uri="{FF2B5EF4-FFF2-40B4-BE49-F238E27FC236}">
                  <a16:creationId xmlns:a16="http://schemas.microsoft.com/office/drawing/2014/main" id="{37E268D5-8752-6A49-804E-912AB1E34A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5872" y="2265675"/>
              <a:ext cx="1489299" cy="91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00F0411-1522-84D3-5F33-9DB4C6AA19CA}"/>
                </a:ext>
              </a:extLst>
            </p:cNvPr>
            <p:cNvPicPr>
              <a:picLocks noChangeAspect="1"/>
            </p:cNvPicPr>
            <p:nvPr/>
          </p:nvPicPr>
          <p:blipFill rotWithShape="1">
            <a:blip r:embed="rId3"/>
            <a:srcRect l="6441" t="19523" r="13517" b="18741"/>
            <a:stretch/>
          </p:blipFill>
          <p:spPr>
            <a:xfrm>
              <a:off x="6882960" y="3681829"/>
              <a:ext cx="2245349" cy="1691091"/>
            </a:xfrm>
            <a:prstGeom prst="rect">
              <a:avLst/>
            </a:prstGeom>
          </p:spPr>
        </p:pic>
        <p:pic>
          <p:nvPicPr>
            <p:cNvPr id="10" name="Picture 9">
              <a:extLst>
                <a:ext uri="{FF2B5EF4-FFF2-40B4-BE49-F238E27FC236}">
                  <a16:creationId xmlns:a16="http://schemas.microsoft.com/office/drawing/2014/main" id="{99892579-B96F-051A-7DFD-B49655E312A8}"/>
                </a:ext>
              </a:extLst>
            </p:cNvPr>
            <p:cNvPicPr>
              <a:picLocks noChangeAspect="1"/>
            </p:cNvPicPr>
            <p:nvPr/>
          </p:nvPicPr>
          <p:blipFill>
            <a:blip r:embed="rId4"/>
            <a:stretch>
              <a:fillRect/>
            </a:stretch>
          </p:blipFill>
          <p:spPr>
            <a:xfrm>
              <a:off x="469074" y="3739389"/>
              <a:ext cx="1869410" cy="1575971"/>
            </a:xfrm>
            <a:prstGeom prst="rect">
              <a:avLst/>
            </a:prstGeom>
          </p:spPr>
        </p:pic>
        <p:pic>
          <p:nvPicPr>
            <p:cNvPr id="11" name="Picture 10">
              <a:extLst>
                <a:ext uri="{FF2B5EF4-FFF2-40B4-BE49-F238E27FC236}">
                  <a16:creationId xmlns:a16="http://schemas.microsoft.com/office/drawing/2014/main" id="{76523205-0796-04C3-4478-B7AA9ACAFCAA}"/>
                </a:ext>
              </a:extLst>
            </p:cNvPr>
            <p:cNvPicPr>
              <a:picLocks noChangeAspect="1"/>
            </p:cNvPicPr>
            <p:nvPr/>
          </p:nvPicPr>
          <p:blipFill>
            <a:blip r:embed="rId5"/>
            <a:stretch>
              <a:fillRect/>
            </a:stretch>
          </p:blipFill>
          <p:spPr>
            <a:xfrm>
              <a:off x="4585623" y="3843594"/>
              <a:ext cx="2616938" cy="1367561"/>
            </a:xfrm>
            <a:prstGeom prst="rect">
              <a:avLst/>
            </a:prstGeom>
          </p:spPr>
        </p:pic>
        <p:pic>
          <p:nvPicPr>
            <p:cNvPr id="12" name="Picture 11">
              <a:extLst>
                <a:ext uri="{FF2B5EF4-FFF2-40B4-BE49-F238E27FC236}">
                  <a16:creationId xmlns:a16="http://schemas.microsoft.com/office/drawing/2014/main" id="{9225BD59-4E11-EA58-AE89-6353F31BDA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34799" y="3843594"/>
              <a:ext cx="1710298" cy="136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erson and person holding an axe&#10;&#10;AI-generated content may be incorrect.">
              <a:extLst>
                <a:ext uri="{FF2B5EF4-FFF2-40B4-BE49-F238E27FC236}">
                  <a16:creationId xmlns:a16="http://schemas.microsoft.com/office/drawing/2014/main" id="{DBAEF4D2-1D2A-E0FF-DFDE-6C6696F046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399" y="1971089"/>
              <a:ext cx="1555001" cy="1502820"/>
            </a:xfrm>
            <a:prstGeom prst="rect">
              <a:avLst/>
            </a:prstGeom>
          </p:spPr>
        </p:pic>
        <p:pic>
          <p:nvPicPr>
            <p:cNvPr id="14" name="Picture 13" descr="A blue and purple text on a black background&#10;&#10;AI-generated content may be incorrect.">
              <a:extLst>
                <a:ext uri="{FF2B5EF4-FFF2-40B4-BE49-F238E27FC236}">
                  <a16:creationId xmlns:a16="http://schemas.microsoft.com/office/drawing/2014/main" id="{B7DB9761-6EBA-018C-C6F7-38A694E055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5635" y="2437031"/>
              <a:ext cx="2526454" cy="570937"/>
            </a:xfrm>
            <a:prstGeom prst="rect">
              <a:avLst/>
            </a:prstGeom>
          </p:spPr>
        </p:pic>
        <p:pic>
          <p:nvPicPr>
            <p:cNvPr id="15" name="Picture 14" descr="A black background with purple text&#10;&#10;AI-generated content may be incorrect.">
              <a:extLst>
                <a:ext uri="{FF2B5EF4-FFF2-40B4-BE49-F238E27FC236}">
                  <a16:creationId xmlns:a16="http://schemas.microsoft.com/office/drawing/2014/main" id="{046B0FEA-6D1B-C7E7-463D-0C2AA0B8D2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2231" y="1954571"/>
              <a:ext cx="2047810" cy="1535857"/>
            </a:xfrm>
            <a:prstGeom prst="rect">
              <a:avLst/>
            </a:prstGeom>
          </p:spPr>
        </p:pic>
        <p:pic>
          <p:nvPicPr>
            <p:cNvPr id="20" name="Picture 2">
              <a:extLst>
                <a:ext uri="{FF2B5EF4-FFF2-40B4-BE49-F238E27FC236}">
                  <a16:creationId xmlns:a16="http://schemas.microsoft.com/office/drawing/2014/main" id="{0FEEE4F3-5CA5-E855-D116-E6D8888DD7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28141" y="3854405"/>
              <a:ext cx="1713013" cy="13459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277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4E7C0D-2BDB-F8CE-1EC0-D5EEAE0ABAC6}"/>
              </a:ext>
            </a:extLst>
          </p:cNvPr>
          <p:cNvSpPr>
            <a:spLocks noGrp="1"/>
          </p:cNvSpPr>
          <p:nvPr>
            <p:ph type="title"/>
          </p:nvPr>
        </p:nvSpPr>
        <p:spPr>
          <a:xfrm>
            <a:off x="838200" y="178752"/>
            <a:ext cx="10515600" cy="753122"/>
          </a:xfrm>
        </p:spPr>
        <p:txBody>
          <a:bodyPr anchor="ctr">
            <a:normAutofit/>
          </a:bodyPr>
          <a:lstStyle/>
          <a:p>
            <a:r>
              <a:rPr lang="en-TZ" dirty="0"/>
              <a:t>Logic model…</a:t>
            </a:r>
          </a:p>
        </p:txBody>
      </p:sp>
      <p:pic>
        <p:nvPicPr>
          <p:cNvPr id="7" name="Picture 6" descr="A diagram of a strategy&#10;&#10;AI-generated content may be incorrect.">
            <a:extLst>
              <a:ext uri="{FF2B5EF4-FFF2-40B4-BE49-F238E27FC236}">
                <a16:creationId xmlns:a16="http://schemas.microsoft.com/office/drawing/2014/main" id="{445E400B-66AB-5EEB-0961-3EA7A9E4F7C5}"/>
              </a:ext>
            </a:extLst>
          </p:cNvPr>
          <p:cNvPicPr>
            <a:picLocks noChangeAspect="1"/>
          </p:cNvPicPr>
          <p:nvPr/>
        </p:nvPicPr>
        <p:blipFill>
          <a:blip r:embed="rId2">
            <a:extLst>
              <a:ext uri="{28A0092B-C50C-407E-A947-70E740481C1C}">
                <a14:useLocalDpi xmlns:a14="http://schemas.microsoft.com/office/drawing/2010/main" val="0"/>
              </a:ext>
            </a:extLst>
          </a:blip>
          <a:srcRect l="934" r="10859" b="1"/>
          <a:stretch>
            <a:fillRect/>
          </a:stretch>
        </p:blipFill>
        <p:spPr>
          <a:xfrm>
            <a:off x="838200" y="1825625"/>
            <a:ext cx="10515600" cy="4351338"/>
          </a:xfrm>
          <a:prstGeom prst="rect">
            <a:avLst/>
          </a:prstGeom>
          <a:noFill/>
        </p:spPr>
      </p:pic>
    </p:spTree>
    <p:extLst>
      <p:ext uri="{BB962C8B-B14F-4D97-AF65-F5344CB8AC3E}">
        <p14:creationId xmlns:p14="http://schemas.microsoft.com/office/powerpoint/2010/main" val="1806471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rogram&#10;&#10;AI-generated content may be incorrect.">
            <a:extLst>
              <a:ext uri="{FF2B5EF4-FFF2-40B4-BE49-F238E27FC236}">
                <a16:creationId xmlns:a16="http://schemas.microsoft.com/office/drawing/2014/main" id="{4FADD8E8-EF27-4F02-4311-7533A1ECA43F}"/>
              </a:ext>
            </a:extLst>
          </p:cNvPr>
          <p:cNvPicPr>
            <a:picLocks noChangeAspect="1"/>
          </p:cNvPicPr>
          <p:nvPr/>
        </p:nvPicPr>
        <p:blipFill>
          <a:blip r:embed="rId2">
            <a:extLst>
              <a:ext uri="{28A0092B-C50C-407E-A947-70E740481C1C}">
                <a14:useLocalDpi xmlns:a14="http://schemas.microsoft.com/office/drawing/2010/main" val="0"/>
              </a:ext>
            </a:extLst>
          </a:blip>
          <a:srcRect r="6558" b="1"/>
          <a:stretch>
            <a:fillRect/>
          </a:stretch>
        </p:blipFill>
        <p:spPr>
          <a:xfrm>
            <a:off x="280493" y="68263"/>
            <a:ext cx="11631014" cy="6721475"/>
          </a:xfrm>
          <a:prstGeom prst="rect">
            <a:avLst/>
          </a:prstGeom>
          <a:noFill/>
        </p:spPr>
      </p:pic>
    </p:spTree>
    <p:extLst>
      <p:ext uri="{BB962C8B-B14F-4D97-AF65-F5344CB8AC3E}">
        <p14:creationId xmlns:p14="http://schemas.microsoft.com/office/powerpoint/2010/main" val="230290633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979DA1-C027-7991-D2F7-4F544D0F0CD1}"/>
              </a:ext>
            </a:extLst>
          </p:cNvPr>
          <p:cNvSpPr>
            <a:spLocks noGrp="1"/>
          </p:cNvSpPr>
          <p:nvPr>
            <p:ph type="title"/>
          </p:nvPr>
        </p:nvSpPr>
        <p:spPr>
          <a:xfrm>
            <a:off x="586478" y="1683756"/>
            <a:ext cx="3115265" cy="2396359"/>
          </a:xfrm>
        </p:spPr>
        <p:txBody>
          <a:bodyPr anchor="b">
            <a:normAutofit/>
          </a:bodyPr>
          <a:lstStyle/>
          <a:p>
            <a:pPr algn="r"/>
            <a:r>
              <a:rPr lang="en-TZ" sz="4000">
                <a:solidFill>
                  <a:srgbClr val="FFFFFF"/>
                </a:solidFill>
              </a:rPr>
              <a:t>Strategies</a:t>
            </a:r>
          </a:p>
        </p:txBody>
      </p:sp>
      <p:graphicFrame>
        <p:nvGraphicFramePr>
          <p:cNvPr id="5" name="Content Placeholder 2">
            <a:extLst>
              <a:ext uri="{FF2B5EF4-FFF2-40B4-BE49-F238E27FC236}">
                <a16:creationId xmlns:a16="http://schemas.microsoft.com/office/drawing/2014/main" id="{502930D5-A66C-529D-DE7B-77B07FDD64A2}"/>
              </a:ext>
            </a:extLst>
          </p:cNvPr>
          <p:cNvGraphicFramePr>
            <a:graphicFrameLocks noGrp="1"/>
          </p:cNvGraphicFramePr>
          <p:nvPr>
            <p:ph idx="1"/>
            <p:extLst>
              <p:ext uri="{D42A27DB-BD31-4B8C-83A1-F6EECF244321}">
                <p14:modId xmlns:p14="http://schemas.microsoft.com/office/powerpoint/2010/main" val="120887732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3026162"/>
      </p:ext>
    </p:extLst>
  </p:cSld>
  <p:clrMapOvr>
    <a:masterClrMapping/>
  </p:clrMapOvr>
</p:sld>
</file>

<file path=ppt/theme/theme1.xml><?xml version="1.0" encoding="utf-8"?>
<a:theme xmlns:a="http://schemas.openxmlformats.org/drawingml/2006/main" name="3_Office Theme">
  <a:themeElements>
    <a:clrScheme name="Custom 3">
      <a:dk1>
        <a:srgbClr val="43396B"/>
      </a:dk1>
      <a:lt1>
        <a:srgbClr val="A0CCE9"/>
      </a:lt1>
      <a:dk2>
        <a:srgbClr val="2B2058"/>
      </a:dk2>
      <a:lt2>
        <a:srgbClr val="F0F0F1"/>
      </a:lt2>
      <a:accent1>
        <a:srgbClr val="3697DB"/>
      </a:accent1>
      <a:accent2>
        <a:srgbClr val="1BB1BE"/>
      </a:accent2>
      <a:accent3>
        <a:srgbClr val="939598"/>
      </a:accent3>
      <a:accent4>
        <a:srgbClr val="B7B8B9"/>
      </a:accent4>
      <a:accent5>
        <a:srgbClr val="F04E23"/>
      </a:accent5>
      <a:accent6>
        <a:srgbClr val="0074B5"/>
      </a:accent6>
      <a:hlink>
        <a:srgbClr val="00868E"/>
      </a:hlink>
      <a:folHlink>
        <a:srgbClr val="908BA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63F91CDBD9624C89BEC25AB3708B06" ma:contentTypeVersion="20" ma:contentTypeDescription="Create a new document." ma:contentTypeScope="" ma:versionID="5a66c812f324b256d2e8d1174cee728e">
  <xsd:schema xmlns:xsd="http://www.w3.org/2001/XMLSchema" xmlns:xs="http://www.w3.org/2001/XMLSchema" xmlns:p="http://schemas.microsoft.com/office/2006/metadata/properties" xmlns:ns1="http://schemas.microsoft.com/sharepoint/v3" xmlns:ns2="20b50f77-0ab6-4fc9-9215-0109594f584e" xmlns:ns3="f1be2f73-faf2-459d-94d4-8efca3cc9cc8" xmlns:ns4="f540e172-fc0d-47b9-b3ee-e1af943be9df" targetNamespace="http://schemas.microsoft.com/office/2006/metadata/properties" ma:root="true" ma:fieldsID="5b137123ee49673395cfcbe03d971342" ns1:_="" ns2:_="" ns3:_="" ns4:_="">
    <xsd:import namespace="http://schemas.microsoft.com/sharepoint/v3"/>
    <xsd:import namespace="20b50f77-0ab6-4fc9-9215-0109594f584e"/>
    <xsd:import namespace="f1be2f73-faf2-459d-94d4-8efca3cc9cc8"/>
    <xsd:import namespace="f540e172-fc0d-47b9-b3ee-e1af943be9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4: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b50f77-0ab6-4fc9-9215-0109594f58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d281fd-031f-437b-92f4-39711c7a05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be2f73-faf2-459d-94d4-8efca3cc9c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3b4b087d-3d25-4179-b6ca-3d2bb1b569e3}" ma:internalName="TaxCatchAll" ma:showField="CatchAllData" ma:web="f1be2f73-faf2-459d-94d4-8efca3cc9c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40e172-fc0d-47b9-b3ee-e1af943be9df" elementFormDefault="qualified">
    <xsd:import namespace="http://schemas.microsoft.com/office/2006/documentManagement/types"/>
    <xsd:import namespace="http://schemas.microsoft.com/office/infopath/2007/PartnerControls"/>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f1be2f73-faf2-459d-94d4-8efca3cc9cc8" xsi:nil="true"/>
    <_ip_UnifiedCompliancePolicyProperties xmlns="http://schemas.microsoft.com/sharepoint/v3" xsi:nil="true"/>
    <lcf76f155ced4ddcb4097134ff3c332f xmlns="20b50f77-0ab6-4fc9-9215-0109594f584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C1F408-B812-4CC0-BB79-89791928DED3}">
  <ds:schemaRefs>
    <ds:schemaRef ds:uri="20b50f77-0ab6-4fc9-9215-0109594f584e"/>
    <ds:schemaRef ds:uri="f1be2f73-faf2-459d-94d4-8efca3cc9cc8"/>
    <ds:schemaRef ds:uri="f540e172-fc0d-47b9-b3ee-e1af943be9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C9433AF-A58C-41A5-BD34-F1D4939E44C4}">
  <ds:schemaRefs>
    <ds:schemaRef ds:uri="20b50f77-0ab6-4fc9-9215-0109594f584e"/>
    <ds:schemaRef ds:uri="f1be2f73-faf2-459d-94d4-8efca3cc9cc8"/>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48090009-304D-4F18-B17C-1B4D56808C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25179</TotalTime>
  <Words>3135</Words>
  <Application>Microsoft Macintosh PowerPoint</Application>
  <PresentationFormat>Widescreen</PresentationFormat>
  <Paragraphs>466</Paragraphs>
  <Slides>56</Slides>
  <Notes>26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56</vt:i4>
      </vt:variant>
    </vt:vector>
  </HeadingPairs>
  <TitlesOfParts>
    <vt:vector size="70" baseType="lpstr">
      <vt:lpstr>Aptos</vt:lpstr>
      <vt:lpstr>Aptos Display</vt:lpstr>
      <vt:lpstr>Aptos Narrow</vt:lpstr>
      <vt:lpstr>Arial</vt:lpstr>
      <vt:lpstr>Calibri</vt:lpstr>
      <vt:lpstr>Courier New</vt:lpstr>
      <vt:lpstr>Gill Sans MT</vt:lpstr>
      <vt:lpstr>Roboto</vt:lpstr>
      <vt:lpstr>Roboto Medium</vt:lpstr>
      <vt:lpstr>Roboto slab</vt:lpstr>
      <vt:lpstr>Source Sans Pro Black</vt:lpstr>
      <vt:lpstr>Wingdings</vt:lpstr>
      <vt:lpstr>3_Office Theme</vt:lpstr>
      <vt:lpstr>Office Theme</vt:lpstr>
      <vt:lpstr>Kigoma MRH Program Overview</vt:lpstr>
      <vt:lpstr>Outline</vt:lpstr>
      <vt:lpstr>MRH PROGRAM OVERVIEW</vt:lpstr>
      <vt:lpstr>Background </vt:lpstr>
      <vt:lpstr>Why Kigoma </vt:lpstr>
      <vt:lpstr>MRH Kigoma Partners </vt:lpstr>
      <vt:lpstr>Logic model…</vt:lpstr>
      <vt:lpstr>PowerPoint Presentation</vt:lpstr>
      <vt:lpstr>Strategies</vt:lpstr>
      <vt:lpstr> Sustaining good-quality EmONC </vt:lpstr>
      <vt:lpstr>Sustainability measures</vt:lpstr>
      <vt:lpstr>Sustainability…</vt:lpstr>
      <vt:lpstr>Selected results</vt:lpstr>
      <vt:lpstr>Availability of EmONC</vt:lpstr>
      <vt:lpstr>Institutional delivery</vt:lpstr>
      <vt:lpstr>Caesarean section rate</vt:lpstr>
      <vt:lpstr> Met need for EmONC</vt:lpstr>
      <vt:lpstr>Institutional MMR</vt:lpstr>
      <vt:lpstr>Trend of MMR in Kigoma</vt:lpstr>
      <vt:lpstr>Intrapartum stillbirth rate </vt:lpstr>
      <vt:lpstr>Lessons Learned</vt:lpstr>
      <vt:lpstr>Program Implications </vt:lpstr>
      <vt:lpstr>THANK YOU FOR LISTERNING</vt:lpstr>
      <vt:lpstr>Sustainability of maternal and newborn health programs: what can we learn from Tanzania?</vt:lpstr>
      <vt:lpstr>Disclaimer</vt:lpstr>
      <vt:lpstr>Background</vt:lpstr>
      <vt:lpstr>What Did the Program to Reduce Maternal Deaths in Tanzania Achieve?</vt:lpstr>
      <vt:lpstr>What is Sustainability? </vt:lpstr>
      <vt:lpstr>Sustainability Evaluation Objectives</vt:lpstr>
      <vt:lpstr>Study Design</vt:lpstr>
      <vt:lpstr>Number of EmONC Facilities Continued to Increase</vt:lpstr>
      <vt:lpstr>Performance of Emergency Obstetric Care  All Health Facilities</vt:lpstr>
      <vt:lpstr>Selected Pregnancy Outcomes</vt:lpstr>
      <vt:lpstr>Conclusion</vt:lpstr>
      <vt:lpstr>PowerPoint Presentation</vt:lpstr>
      <vt:lpstr>Replication and scale up : Government of Tanzania and Thamini Uhai) </vt:lpstr>
      <vt:lpstr>Outline</vt:lpstr>
      <vt:lpstr>Leadership, Governance, Policies and Accountability</vt:lpstr>
      <vt:lpstr>Service Delivery and Infrastructure </vt:lpstr>
      <vt:lpstr>Health Workforce </vt:lpstr>
      <vt:lpstr>Commodities, Referral Systems and Access</vt:lpstr>
      <vt:lpstr>PowerPoint Presentation</vt:lpstr>
      <vt:lpstr>Trend in child mortality(TDHS)</vt:lpstr>
      <vt:lpstr>PowerPoint Presentation</vt:lpstr>
      <vt:lpstr>HE President recognized By Goalkeepers Award in February 2025 </vt:lpstr>
      <vt:lpstr>Persistent Challenges</vt:lpstr>
      <vt:lpstr>Challenges…</vt:lpstr>
      <vt:lpstr>PowerPoint Presentation</vt:lpstr>
      <vt:lpstr> Program vision: Revised EmONC Signal functions</vt:lpstr>
      <vt:lpstr>Why Geita, Katavi, Kigoma</vt:lpstr>
      <vt:lpstr>Selected demographic, reproductive and MNH indicators by region and national estimates </vt:lpstr>
      <vt:lpstr>Program Approaches</vt:lpstr>
      <vt:lpstr>Approaches…</vt:lpstr>
      <vt:lpstr>Approaches………..</vt:lpstr>
      <vt:lpstr>Approaches….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Blancett, Janel</dc:creator>
  <cp:lastModifiedBy>Beja Yman Turner</cp:lastModifiedBy>
  <cp:revision>13</cp:revision>
  <dcterms:created xsi:type="dcterms:W3CDTF">2025-05-19T01:54:12Z</dcterms:created>
  <dcterms:modified xsi:type="dcterms:W3CDTF">2026-04-09T19:23:13Z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0x0101005563F91CDBD9624C89BEC25AB3708B06</vt:lpwstr>
  </property>
  <property fmtid="{D5CDD505-2E9C-101B-9397-08002B2CF9AE}" pid="3" name="MediaServiceImageTags">
    <vt:lpwstr/>
  </property>
</Properties>
</file>