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3"/>
    <p:sldMasterId id="2147483697" r:id="rId4"/>
  </p:sldMasterIdLst>
  <p:notesMasterIdLst>
    <p:notesMasterId r:id="rId61"/>
  </p:notesMasterIdLst>
  <p:handoutMasterIdLst>
    <p:handoutMasterId r:id="rId62"/>
  </p:handoutMasterIdLst>
  <p:sldIdLst>
    <p:sldId id="259" r:id="rId5"/>
    <p:sldId id="2287" r:id="rId6"/>
    <p:sldId id="2282" r:id="rId7"/>
    <p:sldId id="271" r:id="rId8"/>
    <p:sldId id="272" r:id="rId9"/>
    <p:sldId id="114896" r:id="rId10"/>
    <p:sldId id="2277" r:id="rId11"/>
    <p:sldId id="2278" r:id="rId12"/>
    <p:sldId id="114902" r:id="rId13"/>
    <p:sldId id="587" r:id="rId14"/>
    <p:sldId id="594" r:id="rId15"/>
    <p:sldId id="601" r:id="rId16"/>
    <p:sldId id="114901" r:id="rId17"/>
    <p:sldId id="2283" r:id="rId18"/>
    <p:sldId id="2284" r:id="rId19"/>
    <p:sldId id="609" r:id="rId20"/>
    <p:sldId id="610" r:id="rId21"/>
    <p:sldId id="611" r:id="rId22"/>
    <p:sldId id="1740" r:id="rId23"/>
    <p:sldId id="612" r:id="rId24"/>
    <p:sldId id="2286" r:id="rId25"/>
    <p:sldId id="114897" r:id="rId26"/>
    <p:sldId id="114894" r:id="rId27"/>
    <p:sldId id="256" r:id="rId28"/>
    <p:sldId id="277" r:id="rId29"/>
    <p:sldId id="262" r:id="rId30"/>
    <p:sldId id="263" r:id="rId31"/>
    <p:sldId id="264" r:id="rId32"/>
    <p:sldId id="266" r:id="rId33"/>
    <p:sldId id="267" r:id="rId34"/>
    <p:sldId id="114903" r:id="rId35"/>
    <p:sldId id="114904" r:id="rId36"/>
    <p:sldId id="273" r:id="rId37"/>
    <p:sldId id="275" r:id="rId38"/>
    <p:sldId id="276" r:id="rId39"/>
    <p:sldId id="114905" r:id="rId40"/>
    <p:sldId id="2147470100" r:id="rId41"/>
    <p:sldId id="2147470098" r:id="rId42"/>
    <p:sldId id="258" r:id="rId43"/>
    <p:sldId id="2147470101" r:id="rId44"/>
    <p:sldId id="260" r:id="rId45"/>
    <p:sldId id="2147470102" r:id="rId46"/>
    <p:sldId id="2264" r:id="rId47"/>
    <p:sldId id="2147470095" r:id="rId48"/>
    <p:sldId id="2147470093" r:id="rId49"/>
    <p:sldId id="2147470096" r:id="rId50"/>
    <p:sldId id="2147470097" r:id="rId51"/>
    <p:sldId id="327" r:id="rId52"/>
    <p:sldId id="440" r:id="rId53"/>
    <p:sldId id="413" r:id="rId54"/>
    <p:sldId id="412" r:id="rId55"/>
    <p:sldId id="341" r:id="rId56"/>
    <p:sldId id="358" r:id="rId57"/>
    <p:sldId id="357" r:id="rId58"/>
    <p:sldId id="2147470094" r:id="rId59"/>
    <p:sldId id="2147470107" r:id="rId6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FEFEF"/>
    <a:srgbClr val="00868E"/>
    <a:srgbClr val="F4F4F4"/>
    <a:srgbClr val="2B2058"/>
    <a:srgbClr val="616161"/>
    <a:srgbClr val="CE4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53" autoAdjust="0"/>
    <p:restoredTop sz="94261" autoAdjust="0"/>
  </p:normalViewPr>
  <p:slideViewPr>
    <p:cSldViewPr snapToGrid="0">
      <p:cViewPr varScale="1">
        <p:scale>
          <a:sx n="96" d="100"/>
          <a:sy n="96" d="100"/>
        </p:scale>
        <p:origin x="176" y="552"/>
      </p:cViewPr>
      <p:guideLst/>
    </p:cSldViewPr>
  </p:slideViewPr>
  <p:notesTextViewPr>
    <p:cViewPr>
      <p:scale>
        <a:sx n="1" d="1"/>
        <a:sy n="1" d="1"/>
      </p:scale>
      <p:origin x="0" y="0"/>
    </p:cViewPr>
  </p:notesTextViewPr>
  <p:sorterViewPr>
    <p:cViewPr>
      <p:scale>
        <a:sx n="100" d="100"/>
        <a:sy n="100" d="100"/>
      </p:scale>
      <p:origin x="0" y="-193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Users\drsundaydominico\Desktop\MOHCDGEC%202022%20ONWARD%20\MMR%20Kigom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marctz-my.sharepoint.com/personal/bfimbo_tmarc_or_tz/Documents/Desktop/MMR%20PROCESS%20DOC/IFAKARA%20GENERATIONS/MMR%201962%20TO%20200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Sheet1!$E$6</c:f>
              <c:strCache>
                <c:ptCount val="1"/>
                <c:pt idx="0">
                  <c:v>MMR</c:v>
                </c:pt>
              </c:strCache>
            </c:strRef>
          </c:tx>
          <c:spPr>
            <a:solidFill>
              <a:srgbClr val="00B0F0"/>
            </a:solidFill>
            <a:ln>
              <a:noFill/>
            </a:ln>
            <a:effectLst/>
          </c:spPr>
          <c:invertIfNegative val="0"/>
          <c:dLbls>
            <c:spPr>
              <a:solidFill>
                <a:schemeClr val="tx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FF0000"/>
                </a:solidFill>
                <a:prstDash val="sysDot"/>
                <a:tailEnd type="stealth"/>
              </a:ln>
              <a:effectLst/>
            </c:spPr>
            <c:trendlineType val="exp"/>
            <c:dispRSqr val="0"/>
            <c:dispEq val="0"/>
          </c:trendline>
          <c:cat>
            <c:strRef>
              <c:f>Sheet1!$D$7:$D$16</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Sheet1!$E$7:$E$16</c:f>
              <c:numCache>
                <c:formatCode>General</c:formatCode>
                <c:ptCount val="10"/>
                <c:pt idx="0">
                  <c:v>303</c:v>
                </c:pt>
                <c:pt idx="1">
                  <c:v>281</c:v>
                </c:pt>
                <c:pt idx="2">
                  <c:v>277</c:v>
                </c:pt>
                <c:pt idx="3">
                  <c:v>265</c:v>
                </c:pt>
                <c:pt idx="4">
                  <c:v>244</c:v>
                </c:pt>
                <c:pt idx="5">
                  <c:v>174</c:v>
                </c:pt>
                <c:pt idx="6">
                  <c:v>162</c:v>
                </c:pt>
                <c:pt idx="7">
                  <c:v>154</c:v>
                </c:pt>
                <c:pt idx="8">
                  <c:v>127</c:v>
                </c:pt>
                <c:pt idx="9">
                  <c:v>145</c:v>
                </c:pt>
              </c:numCache>
            </c:numRef>
          </c:val>
          <c:extLst>
            <c:ext xmlns:c16="http://schemas.microsoft.com/office/drawing/2014/chart" uri="{C3380CC4-5D6E-409C-BE32-E72D297353CC}">
              <c16:uniqueId val="{00000001-0134-0343-B046-72D3970D1B04}"/>
            </c:ext>
          </c:extLst>
        </c:ser>
        <c:dLbls>
          <c:dLblPos val="ctr"/>
          <c:showLegendKey val="0"/>
          <c:showVal val="1"/>
          <c:showCatName val="0"/>
          <c:showSerName val="0"/>
          <c:showPercent val="0"/>
          <c:showBubbleSize val="0"/>
        </c:dLbls>
        <c:gapWidth val="219"/>
        <c:overlap val="-27"/>
        <c:axId val="1600477727"/>
        <c:axId val="1447777615"/>
      </c:barChart>
      <c:catAx>
        <c:axId val="160047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47777615"/>
        <c:crosses val="autoZero"/>
        <c:auto val="1"/>
        <c:lblAlgn val="ctr"/>
        <c:lblOffset val="100"/>
        <c:noMultiLvlLbl val="0"/>
      </c:catAx>
      <c:valAx>
        <c:axId val="1447777615"/>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04777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fr-FR" dirty="0"/>
              <a:t>Tendance du TMM pour 100 000 naissances vivantes (1996–2022)</a:t>
            </a:r>
          </a:p>
        </c:rich>
      </c:tx>
      <c:layout>
        <c:manualLayout>
          <c:xMode val="edge"/>
          <c:yMode val="edge"/>
          <c:x val="0.13667608596558262"/>
          <c:y val="0"/>
        </c:manualLayout>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7944140512935551E-2"/>
          <c:y val="0.12818264840182647"/>
          <c:w val="0.92852644436903753"/>
          <c:h val="0.78006112249667425"/>
        </c:manualLayout>
      </c:layout>
      <c:lineChart>
        <c:grouping val="standard"/>
        <c:varyColors val="0"/>
        <c:ser>
          <c:idx val="0"/>
          <c:order val="0"/>
          <c:tx>
            <c:strRef>
              <c:f>Sheet8!$B$1</c:f>
              <c:strCache>
                <c:ptCount val="1"/>
                <c:pt idx="0">
                  <c:v>MMR</c:v>
                </c:pt>
              </c:strCache>
            </c:strRef>
          </c:tx>
          <c:spPr>
            <a:ln w="28575" cap="rnd">
              <a:solidFill>
                <a:schemeClr val="accent1"/>
              </a:solidFill>
              <a:round/>
            </a:ln>
            <a:effectLst/>
          </c:spPr>
          <c:marker>
            <c:symbol val="none"/>
          </c:marker>
          <c:dLbls>
            <c:dLbl>
              <c:idx val="0"/>
              <c:layout>
                <c:manualLayout>
                  <c:x val="-3.8009055190658808E-2"/>
                  <c:y val="-3.6529680365296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9E-4814-A132-BCE7F660E0BF}"/>
                </c:ext>
              </c:extLst>
            </c:dLbl>
            <c:dLbl>
              <c:idx val="1"/>
              <c:layout>
                <c:manualLayout>
                  <c:x val="-2.8959280145263853E-2"/>
                  <c:y val="-2.9223744292237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9E-4814-A132-BCE7F660E0BF}"/>
                </c:ext>
              </c:extLst>
            </c:dLbl>
            <c:dLbl>
              <c:idx val="2"/>
              <c:layout>
                <c:manualLayout>
                  <c:x val="-3.2579190163421833E-2"/>
                  <c:y val="3.65296803652967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9E-4814-A132-BCE7F660E0BF}"/>
                </c:ext>
              </c:extLst>
            </c:dLbl>
            <c:dLbl>
              <c:idx val="3"/>
              <c:layout>
                <c:manualLayout>
                  <c:x val="-2.1719460108947892E-2"/>
                  <c:y val="-4.0182648401826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9E-4814-A132-BCE7F660E0BF}"/>
                </c:ext>
              </c:extLst>
            </c:dLbl>
            <c:dLbl>
              <c:idx val="4"/>
              <c:layout>
                <c:manualLayout>
                  <c:x val="-3.6199100181579817E-3"/>
                  <c:y val="-7.30593607305936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9E-4814-A132-BCE7F660E0BF}"/>
                </c:ext>
              </c:extLst>
            </c:dLbl>
            <c:spPr>
              <a:noFill/>
              <a:ln>
                <a:noFill/>
              </a:ln>
              <a:effectLst/>
            </c:spPr>
            <c:txPr>
              <a:bodyPr rot="0" spcFirstLastPara="1" vertOverflow="ellipsis" vert="horz" wrap="square" anchor="ctr" anchorCtr="1"/>
              <a:lstStyle/>
              <a:p>
                <a:pPr>
                  <a:defRPr sz="28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Sheet8!$A$2:$A$6</c:f>
              <c:numCache>
                <c:formatCode>General</c:formatCode>
                <c:ptCount val="5"/>
                <c:pt idx="0">
                  <c:v>1996</c:v>
                </c:pt>
                <c:pt idx="1">
                  <c:v>2004</c:v>
                </c:pt>
                <c:pt idx="2">
                  <c:v>2010</c:v>
                </c:pt>
                <c:pt idx="3">
                  <c:v>2015</c:v>
                </c:pt>
                <c:pt idx="4">
                  <c:v>2022</c:v>
                </c:pt>
              </c:numCache>
            </c:numRef>
          </c:cat>
          <c:val>
            <c:numRef>
              <c:f>Sheet8!$B$2:$B$6</c:f>
              <c:numCache>
                <c:formatCode>General</c:formatCode>
                <c:ptCount val="5"/>
                <c:pt idx="0">
                  <c:v>529</c:v>
                </c:pt>
                <c:pt idx="1">
                  <c:v>578</c:v>
                </c:pt>
                <c:pt idx="2">
                  <c:v>454</c:v>
                </c:pt>
                <c:pt idx="3">
                  <c:v>556</c:v>
                </c:pt>
                <c:pt idx="4">
                  <c:v>104</c:v>
                </c:pt>
              </c:numCache>
            </c:numRef>
          </c:val>
          <c:smooth val="0"/>
          <c:extLst>
            <c:ext xmlns:c16="http://schemas.microsoft.com/office/drawing/2014/chart" uri="{C3380CC4-5D6E-409C-BE32-E72D297353CC}">
              <c16:uniqueId val="{00000005-E19E-4814-A132-BCE7F660E0BF}"/>
            </c:ext>
          </c:extLst>
        </c:ser>
        <c:dLbls>
          <c:showLegendKey val="0"/>
          <c:showVal val="0"/>
          <c:showCatName val="0"/>
          <c:showSerName val="0"/>
          <c:showPercent val="0"/>
          <c:showBubbleSize val="0"/>
        </c:dLbls>
        <c:smooth val="0"/>
        <c:axId val="887681679"/>
        <c:axId val="887690319"/>
      </c:lineChart>
      <c:catAx>
        <c:axId val="887681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87690319"/>
        <c:crosses val="autoZero"/>
        <c:auto val="1"/>
        <c:lblAlgn val="ctr"/>
        <c:lblOffset val="100"/>
        <c:noMultiLvlLbl val="0"/>
      </c:catAx>
      <c:valAx>
        <c:axId val="887690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887681679"/>
        <c:crosses val="autoZero"/>
        <c:crossBetween val="between"/>
      </c:valAx>
      <c:spPr>
        <a:noFill/>
        <a:ln>
          <a:noFill/>
        </a:ln>
        <a:effectLst/>
      </c:spPr>
    </c:plotArea>
    <c:plotVisOnly val="1"/>
    <c:dispBlanksAs val="gap"/>
    <c:showDLblsOverMax val="0"/>
  </c:chart>
  <c:spPr>
    <a:noFill/>
    <a:ln>
      <a:no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 Id="rId5" Type="http://schemas.openxmlformats.org/officeDocument/2006/relationships/image" Target="../media/image64.png"/><Relationship Id="rId4" Type="http://schemas.openxmlformats.org/officeDocument/2006/relationships/image" Target="../media/image63.png"/></Relationships>
</file>

<file path=ppt/diagrams/_rels/data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ata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diagrams/_rels/data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image" Target="../media/image46.png"/></Relationships>
</file>

<file path=ppt/diagrams/_rels/data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 Id="rId5" Type="http://schemas.openxmlformats.org/officeDocument/2006/relationships/image" Target="../media/image64.png"/><Relationship Id="rId4" Type="http://schemas.openxmlformats.org/officeDocument/2006/relationships/image" Target="../media/image63.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5" Type="http://schemas.openxmlformats.org/officeDocument/2006/relationships/image" Target="../media/image45.png"/><Relationship Id="rId4" Type="http://schemas.openxmlformats.org/officeDocument/2006/relationships/image" Target="../media/image4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image" Target="../media/image46.png"/></Relationships>
</file>

<file path=ppt/diagrams/_rels/drawing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F23E34-DA58-449F-A436-634942870FF2}"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CFF7191-08BA-40F8-8CB4-6A6D5E2BF730}">
      <dgm:prSet/>
      <dgm:spPr/>
      <dgm:t>
        <a:bodyPr/>
        <a:lstStyle/>
        <a:p>
          <a:pPr>
            <a:defRPr>
              <a:solidFill>
                <a:schemeClr val="tx2"/>
              </a:solidFill>
            </a:defRPr>
          </a:pPr>
          <a:r>
            <a:rPr dirty="0"/>
            <a:t>Vue d’ensemble du programme SMR de Kigoma</a:t>
          </a:r>
          <a:endParaRPr lang="en-US" dirty="0">
            <a:solidFill>
              <a:schemeClr val="tx2"/>
            </a:solidFill>
          </a:endParaRPr>
        </a:p>
      </dgm:t>
    </dgm:pt>
    <dgm:pt modelId="{627659EA-C0E0-4ED0-B7FD-6FC979566C51}" type="parTrans" cxnId="{6A0B2EAF-A93F-4EAF-BAFC-C725A0B46154}">
      <dgm:prSet/>
      <dgm:spPr/>
      <dgm:t>
        <a:bodyPr/>
        <a:lstStyle/>
        <a:p>
          <a:endParaRPr lang="en-US"/>
        </a:p>
      </dgm:t>
    </dgm:pt>
    <dgm:pt modelId="{8A85976E-D4F7-47A5-8328-853A3B6BB2EC}" type="sibTrans" cxnId="{6A0B2EAF-A93F-4EAF-BAFC-C725A0B46154}">
      <dgm:prSet/>
      <dgm:spPr/>
      <dgm:t>
        <a:bodyPr/>
        <a:lstStyle/>
        <a:p>
          <a:endParaRPr lang="en-US"/>
        </a:p>
      </dgm:t>
    </dgm:pt>
    <dgm:pt modelId="{F14CF94E-860C-4991-9F93-9497DF7D0AE0}">
      <dgm:prSet/>
      <dgm:spPr/>
      <dgm:t>
        <a:bodyPr/>
        <a:lstStyle/>
        <a:p>
          <a:pPr>
            <a:defRPr>
              <a:solidFill>
                <a:schemeClr val="tx2"/>
              </a:solidFill>
            </a:defRPr>
          </a:pPr>
          <a:r>
            <a:rPr dirty="0"/>
            <a:t>Stratégies </a:t>
          </a:r>
          <a:endParaRPr lang="en-US" dirty="0">
            <a:solidFill>
              <a:schemeClr val="tx2"/>
            </a:solidFill>
          </a:endParaRPr>
        </a:p>
      </dgm:t>
    </dgm:pt>
    <dgm:pt modelId="{C8AC8683-39F2-4CFE-B70D-3715BB29FE91}" type="parTrans" cxnId="{AF34EF42-C024-4BD2-B4BB-58277DD2DE5A}">
      <dgm:prSet/>
      <dgm:spPr/>
      <dgm:t>
        <a:bodyPr/>
        <a:lstStyle/>
        <a:p>
          <a:endParaRPr lang="en-US"/>
        </a:p>
      </dgm:t>
    </dgm:pt>
    <dgm:pt modelId="{FBA88C58-451F-4E6F-BA6D-BCEFFD998521}" type="sibTrans" cxnId="{AF34EF42-C024-4BD2-B4BB-58277DD2DE5A}">
      <dgm:prSet/>
      <dgm:spPr/>
      <dgm:t>
        <a:bodyPr/>
        <a:lstStyle/>
        <a:p>
          <a:endParaRPr lang="en-US"/>
        </a:p>
      </dgm:t>
    </dgm:pt>
    <dgm:pt modelId="{DE1E7457-6D33-4C9B-ACB1-7B8A8E02C562}">
      <dgm:prSet/>
      <dgm:spPr/>
      <dgm:t>
        <a:bodyPr/>
        <a:lstStyle/>
        <a:p>
          <a:pPr>
            <a:defRPr>
              <a:solidFill>
                <a:schemeClr val="tx2"/>
              </a:solidFill>
            </a:defRPr>
          </a:pPr>
          <a:r>
            <a:rPr dirty="0"/>
            <a:t>Résultats clés</a:t>
          </a:r>
          <a:endParaRPr lang="en-US" dirty="0">
            <a:solidFill>
              <a:schemeClr val="tx2"/>
            </a:solidFill>
          </a:endParaRPr>
        </a:p>
      </dgm:t>
    </dgm:pt>
    <dgm:pt modelId="{C06F8AAB-F99B-4664-99AD-832D7015FBE6}" type="parTrans" cxnId="{F80A2E07-A306-4A43-9763-44CCDB6DCAFD}">
      <dgm:prSet/>
      <dgm:spPr/>
      <dgm:t>
        <a:bodyPr/>
        <a:lstStyle/>
        <a:p>
          <a:endParaRPr lang="en-US"/>
        </a:p>
      </dgm:t>
    </dgm:pt>
    <dgm:pt modelId="{AEFB562D-9E66-416F-996D-5F72D69F4BED}" type="sibTrans" cxnId="{F80A2E07-A306-4A43-9763-44CCDB6DCAFD}">
      <dgm:prSet/>
      <dgm:spPr/>
      <dgm:t>
        <a:bodyPr/>
        <a:lstStyle/>
        <a:p>
          <a:endParaRPr lang="en-US"/>
        </a:p>
      </dgm:t>
    </dgm:pt>
    <dgm:pt modelId="{101A6ADE-A17D-4077-8866-DCD4F869DC87}">
      <dgm:prSet/>
      <dgm:spPr/>
      <dgm:t>
        <a:bodyPr/>
        <a:lstStyle/>
        <a:p>
          <a:pPr>
            <a:defRPr>
              <a:solidFill>
                <a:schemeClr val="tx2"/>
              </a:solidFill>
            </a:defRPr>
          </a:pPr>
          <a:r>
            <a:rPr dirty="0"/>
            <a:t>Enseignements tirés</a:t>
          </a:r>
          <a:endParaRPr lang="en-US" dirty="0">
            <a:solidFill>
              <a:schemeClr val="tx2"/>
            </a:solidFill>
          </a:endParaRPr>
        </a:p>
      </dgm:t>
    </dgm:pt>
    <dgm:pt modelId="{5F715471-16E1-4DC8-A6A8-34321838D44B}" type="parTrans" cxnId="{8B5DD610-0B61-4C57-BA29-6F3E3934C957}">
      <dgm:prSet/>
      <dgm:spPr/>
      <dgm:t>
        <a:bodyPr/>
        <a:lstStyle/>
        <a:p>
          <a:endParaRPr lang="en-US"/>
        </a:p>
      </dgm:t>
    </dgm:pt>
    <dgm:pt modelId="{798DA1A4-0025-40E7-B103-D14CE9FD2EC3}" type="sibTrans" cxnId="{8B5DD610-0B61-4C57-BA29-6F3E3934C957}">
      <dgm:prSet/>
      <dgm:spPr/>
      <dgm:t>
        <a:bodyPr/>
        <a:lstStyle/>
        <a:p>
          <a:endParaRPr lang="en-US"/>
        </a:p>
      </dgm:t>
    </dgm:pt>
    <dgm:pt modelId="{C7210812-2509-436E-AA8A-8CEBDE7D33B2}">
      <dgm:prSet/>
      <dgm:spPr/>
      <dgm:t>
        <a:bodyPr/>
        <a:lstStyle/>
        <a:p>
          <a:pPr>
            <a:defRPr>
              <a:solidFill>
                <a:schemeClr val="tx2"/>
              </a:solidFill>
            </a:defRPr>
          </a:pPr>
          <a:r>
            <a:rPr dirty="0"/>
            <a:t>Implications du programme pour la Tanzanie</a:t>
          </a:r>
          <a:endParaRPr lang="en-US" dirty="0">
            <a:solidFill>
              <a:schemeClr val="tx2"/>
            </a:solidFill>
          </a:endParaRPr>
        </a:p>
      </dgm:t>
    </dgm:pt>
    <dgm:pt modelId="{EB406331-0BF8-427B-BAA0-C8BB99455186}" type="parTrans" cxnId="{70994D15-5AA4-49B1-BC7D-C54E64EBCDEC}">
      <dgm:prSet/>
      <dgm:spPr/>
      <dgm:t>
        <a:bodyPr/>
        <a:lstStyle/>
        <a:p>
          <a:endParaRPr lang="en-US"/>
        </a:p>
      </dgm:t>
    </dgm:pt>
    <dgm:pt modelId="{483A92E0-19AB-4049-82A0-03C12421D5DE}" type="sibTrans" cxnId="{70994D15-5AA4-49B1-BC7D-C54E64EBCDEC}">
      <dgm:prSet/>
      <dgm:spPr/>
      <dgm:t>
        <a:bodyPr/>
        <a:lstStyle/>
        <a:p>
          <a:endParaRPr lang="en-US"/>
        </a:p>
      </dgm:t>
    </dgm:pt>
    <dgm:pt modelId="{F7CB05A9-26AB-FF4C-B225-DBD7D3AAADC3}">
      <dgm:prSet/>
      <dgm:spPr/>
      <dgm:t>
        <a:bodyPr/>
        <a:lstStyle/>
        <a:p>
          <a:pPr>
            <a:defRPr>
              <a:solidFill>
                <a:schemeClr val="tx2"/>
              </a:solidFill>
            </a:defRPr>
          </a:pPr>
          <a:r>
            <a:rPr dirty="0"/>
            <a:t>Approches de pérennisation</a:t>
          </a:r>
        </a:p>
      </dgm:t>
    </dgm:pt>
    <dgm:pt modelId="{92380D41-3713-B148-BB44-CC33AAB781E9}" type="parTrans" cxnId="{314F0F3A-994E-F147-99F7-A8306543C2C7}">
      <dgm:prSet/>
      <dgm:spPr/>
      <dgm:t>
        <a:bodyPr/>
        <a:lstStyle/>
        <a:p>
          <a:endParaRPr lang="en-GB"/>
        </a:p>
      </dgm:t>
    </dgm:pt>
    <dgm:pt modelId="{51F0EA3D-7DCB-9743-9374-CFC90C1D52C9}" type="sibTrans" cxnId="{314F0F3A-994E-F147-99F7-A8306543C2C7}">
      <dgm:prSet/>
      <dgm:spPr/>
      <dgm:t>
        <a:bodyPr/>
        <a:lstStyle/>
        <a:p>
          <a:endParaRPr lang="en-GB"/>
        </a:p>
      </dgm:t>
    </dgm:pt>
    <dgm:pt modelId="{CFECC642-DF80-D347-B91C-6BCF29C6736E}" type="pres">
      <dgm:prSet presAssocID="{EDF23E34-DA58-449F-A436-634942870FF2}" presName="linear" presStyleCnt="0">
        <dgm:presLayoutVars>
          <dgm:animLvl val="lvl"/>
          <dgm:resizeHandles val="exact"/>
        </dgm:presLayoutVars>
      </dgm:prSet>
      <dgm:spPr/>
    </dgm:pt>
    <dgm:pt modelId="{AE46656B-6212-8B41-A13A-CDCDEE76F132}" type="pres">
      <dgm:prSet presAssocID="{0CFF7191-08BA-40F8-8CB4-6A6D5E2BF730}" presName="parentText" presStyleLbl="node1" presStyleIdx="0" presStyleCnt="6">
        <dgm:presLayoutVars>
          <dgm:chMax val="0"/>
          <dgm:bulletEnabled val="1"/>
        </dgm:presLayoutVars>
      </dgm:prSet>
      <dgm:spPr/>
    </dgm:pt>
    <dgm:pt modelId="{CBDB2A90-498D-654C-BFBF-2F29310ABE9E}" type="pres">
      <dgm:prSet presAssocID="{8A85976E-D4F7-47A5-8328-853A3B6BB2EC}" presName="spacer" presStyleCnt="0"/>
      <dgm:spPr/>
    </dgm:pt>
    <dgm:pt modelId="{CA109C21-D38E-FF48-BA6C-4DA9EBD7B6A0}" type="pres">
      <dgm:prSet presAssocID="{F14CF94E-860C-4991-9F93-9497DF7D0AE0}" presName="parentText" presStyleLbl="node1" presStyleIdx="1" presStyleCnt="6">
        <dgm:presLayoutVars>
          <dgm:chMax val="0"/>
          <dgm:bulletEnabled val="1"/>
        </dgm:presLayoutVars>
      </dgm:prSet>
      <dgm:spPr/>
    </dgm:pt>
    <dgm:pt modelId="{33A6B282-D677-2945-9E89-25A2F533E6B8}" type="pres">
      <dgm:prSet presAssocID="{FBA88C58-451F-4E6F-BA6D-BCEFFD998521}" presName="spacer" presStyleCnt="0"/>
      <dgm:spPr/>
    </dgm:pt>
    <dgm:pt modelId="{267BB36F-8440-7343-BF1A-0F1212824505}" type="pres">
      <dgm:prSet presAssocID="{F7CB05A9-26AB-FF4C-B225-DBD7D3AAADC3}" presName="parentText" presStyleLbl="node1" presStyleIdx="2" presStyleCnt="6">
        <dgm:presLayoutVars>
          <dgm:chMax val="0"/>
          <dgm:bulletEnabled val="1"/>
        </dgm:presLayoutVars>
      </dgm:prSet>
      <dgm:spPr/>
    </dgm:pt>
    <dgm:pt modelId="{BC648493-A2D8-F742-A79A-69B24BE643D2}" type="pres">
      <dgm:prSet presAssocID="{51F0EA3D-7DCB-9743-9374-CFC90C1D52C9}" presName="spacer" presStyleCnt="0"/>
      <dgm:spPr/>
    </dgm:pt>
    <dgm:pt modelId="{B63223C6-CE17-5840-AE2F-D4513770362D}" type="pres">
      <dgm:prSet presAssocID="{DE1E7457-6D33-4C9B-ACB1-7B8A8E02C562}" presName="parentText" presStyleLbl="node1" presStyleIdx="3" presStyleCnt="6">
        <dgm:presLayoutVars>
          <dgm:chMax val="0"/>
          <dgm:bulletEnabled val="1"/>
        </dgm:presLayoutVars>
      </dgm:prSet>
      <dgm:spPr/>
    </dgm:pt>
    <dgm:pt modelId="{FFB479B2-35E7-5845-94DD-B2E908D6A20F}" type="pres">
      <dgm:prSet presAssocID="{AEFB562D-9E66-416F-996D-5F72D69F4BED}" presName="spacer" presStyleCnt="0"/>
      <dgm:spPr/>
    </dgm:pt>
    <dgm:pt modelId="{0A243ED4-5C84-2C48-924B-F456A9E1C832}" type="pres">
      <dgm:prSet presAssocID="{101A6ADE-A17D-4077-8866-DCD4F869DC87}" presName="parentText" presStyleLbl="node1" presStyleIdx="4" presStyleCnt="6">
        <dgm:presLayoutVars>
          <dgm:chMax val="0"/>
          <dgm:bulletEnabled val="1"/>
        </dgm:presLayoutVars>
      </dgm:prSet>
      <dgm:spPr/>
    </dgm:pt>
    <dgm:pt modelId="{DCE6C21B-00A1-8F44-A45B-A8C0288D7F10}" type="pres">
      <dgm:prSet presAssocID="{798DA1A4-0025-40E7-B103-D14CE9FD2EC3}" presName="spacer" presStyleCnt="0"/>
      <dgm:spPr/>
    </dgm:pt>
    <dgm:pt modelId="{19F25E11-9FC4-3A40-8FE7-C346E896663C}" type="pres">
      <dgm:prSet presAssocID="{C7210812-2509-436E-AA8A-8CEBDE7D33B2}" presName="parentText" presStyleLbl="node1" presStyleIdx="5" presStyleCnt="6">
        <dgm:presLayoutVars>
          <dgm:chMax val="0"/>
          <dgm:bulletEnabled val="1"/>
        </dgm:presLayoutVars>
      </dgm:prSet>
      <dgm:spPr/>
    </dgm:pt>
  </dgm:ptLst>
  <dgm:cxnLst>
    <dgm:cxn modelId="{F80A2E07-A306-4A43-9763-44CCDB6DCAFD}" srcId="{EDF23E34-DA58-449F-A436-634942870FF2}" destId="{DE1E7457-6D33-4C9B-ACB1-7B8A8E02C562}" srcOrd="3" destOrd="0" parTransId="{C06F8AAB-F99B-4664-99AD-832D7015FBE6}" sibTransId="{AEFB562D-9E66-416F-996D-5F72D69F4BED}"/>
    <dgm:cxn modelId="{8B5DD610-0B61-4C57-BA29-6F3E3934C957}" srcId="{EDF23E34-DA58-449F-A436-634942870FF2}" destId="{101A6ADE-A17D-4077-8866-DCD4F869DC87}" srcOrd="4" destOrd="0" parTransId="{5F715471-16E1-4DC8-A6A8-34321838D44B}" sibTransId="{798DA1A4-0025-40E7-B103-D14CE9FD2EC3}"/>
    <dgm:cxn modelId="{70994D15-5AA4-49B1-BC7D-C54E64EBCDEC}" srcId="{EDF23E34-DA58-449F-A436-634942870FF2}" destId="{C7210812-2509-436E-AA8A-8CEBDE7D33B2}" srcOrd="5" destOrd="0" parTransId="{EB406331-0BF8-427B-BAA0-C8BB99455186}" sibTransId="{483A92E0-19AB-4049-82A0-03C12421D5DE}"/>
    <dgm:cxn modelId="{314F0F3A-994E-F147-99F7-A8306543C2C7}" srcId="{EDF23E34-DA58-449F-A436-634942870FF2}" destId="{F7CB05A9-26AB-FF4C-B225-DBD7D3AAADC3}" srcOrd="2" destOrd="0" parTransId="{92380D41-3713-B148-BB44-CC33AAB781E9}" sibTransId="{51F0EA3D-7DCB-9743-9374-CFC90C1D52C9}"/>
    <dgm:cxn modelId="{AF34EF42-C024-4BD2-B4BB-58277DD2DE5A}" srcId="{EDF23E34-DA58-449F-A436-634942870FF2}" destId="{F14CF94E-860C-4991-9F93-9497DF7D0AE0}" srcOrd="1" destOrd="0" parTransId="{C8AC8683-39F2-4CFE-B70D-3715BB29FE91}" sibTransId="{FBA88C58-451F-4E6F-BA6D-BCEFFD998521}"/>
    <dgm:cxn modelId="{25ABE945-F18C-F44F-8047-318FDB001AB2}" type="presOf" srcId="{0CFF7191-08BA-40F8-8CB4-6A6D5E2BF730}" destId="{AE46656B-6212-8B41-A13A-CDCDEE76F132}" srcOrd="0" destOrd="0" presId="urn:microsoft.com/office/officeart/2005/8/layout/vList2"/>
    <dgm:cxn modelId="{33E99390-36ED-0C4E-991C-5A347E36AC3C}" type="presOf" srcId="{F7CB05A9-26AB-FF4C-B225-DBD7D3AAADC3}" destId="{267BB36F-8440-7343-BF1A-0F1212824505}" srcOrd="0" destOrd="0" presId="urn:microsoft.com/office/officeart/2005/8/layout/vList2"/>
    <dgm:cxn modelId="{6A0B2EAF-A93F-4EAF-BAFC-C725A0B46154}" srcId="{EDF23E34-DA58-449F-A436-634942870FF2}" destId="{0CFF7191-08BA-40F8-8CB4-6A6D5E2BF730}" srcOrd="0" destOrd="0" parTransId="{627659EA-C0E0-4ED0-B7FD-6FC979566C51}" sibTransId="{8A85976E-D4F7-47A5-8328-853A3B6BB2EC}"/>
    <dgm:cxn modelId="{1659BCB4-003E-C840-B101-F3AB71731BED}" type="presOf" srcId="{DE1E7457-6D33-4C9B-ACB1-7B8A8E02C562}" destId="{B63223C6-CE17-5840-AE2F-D4513770362D}" srcOrd="0" destOrd="0" presId="urn:microsoft.com/office/officeart/2005/8/layout/vList2"/>
    <dgm:cxn modelId="{000A9BBA-D8BC-A24A-AFD0-B6469F5C1C2B}" type="presOf" srcId="{101A6ADE-A17D-4077-8866-DCD4F869DC87}" destId="{0A243ED4-5C84-2C48-924B-F456A9E1C832}" srcOrd="0" destOrd="0" presId="urn:microsoft.com/office/officeart/2005/8/layout/vList2"/>
    <dgm:cxn modelId="{AA8957CA-FF6B-AC4B-9A6C-BC32E5A510C5}" type="presOf" srcId="{F14CF94E-860C-4991-9F93-9497DF7D0AE0}" destId="{CA109C21-D38E-FF48-BA6C-4DA9EBD7B6A0}" srcOrd="0" destOrd="0" presId="urn:microsoft.com/office/officeart/2005/8/layout/vList2"/>
    <dgm:cxn modelId="{9BAF92DE-786B-4240-87AF-656ED6A7B627}" type="presOf" srcId="{C7210812-2509-436E-AA8A-8CEBDE7D33B2}" destId="{19F25E11-9FC4-3A40-8FE7-C346E896663C}" srcOrd="0" destOrd="0" presId="urn:microsoft.com/office/officeart/2005/8/layout/vList2"/>
    <dgm:cxn modelId="{99C695F2-A8A1-2744-B1CD-BC0AF3763253}" type="presOf" srcId="{EDF23E34-DA58-449F-A436-634942870FF2}" destId="{CFECC642-DF80-D347-B91C-6BCF29C6736E}" srcOrd="0" destOrd="0" presId="urn:microsoft.com/office/officeart/2005/8/layout/vList2"/>
    <dgm:cxn modelId="{E5B3A4B0-4ED3-9245-8F6E-07F373A9C214}" type="presParOf" srcId="{CFECC642-DF80-D347-B91C-6BCF29C6736E}" destId="{AE46656B-6212-8B41-A13A-CDCDEE76F132}" srcOrd="0" destOrd="0" presId="urn:microsoft.com/office/officeart/2005/8/layout/vList2"/>
    <dgm:cxn modelId="{36C32B02-515A-9B4D-9F6B-40F6770C05C3}" type="presParOf" srcId="{CFECC642-DF80-D347-B91C-6BCF29C6736E}" destId="{CBDB2A90-498D-654C-BFBF-2F29310ABE9E}" srcOrd="1" destOrd="0" presId="urn:microsoft.com/office/officeart/2005/8/layout/vList2"/>
    <dgm:cxn modelId="{1A85DF38-09EA-AE4B-9675-AF5A84768CB9}" type="presParOf" srcId="{CFECC642-DF80-D347-B91C-6BCF29C6736E}" destId="{CA109C21-D38E-FF48-BA6C-4DA9EBD7B6A0}" srcOrd="2" destOrd="0" presId="urn:microsoft.com/office/officeart/2005/8/layout/vList2"/>
    <dgm:cxn modelId="{EE0A6B4A-48C5-3446-84A6-8B555C959ACC}" type="presParOf" srcId="{CFECC642-DF80-D347-B91C-6BCF29C6736E}" destId="{33A6B282-D677-2945-9E89-25A2F533E6B8}" srcOrd="3" destOrd="0" presId="urn:microsoft.com/office/officeart/2005/8/layout/vList2"/>
    <dgm:cxn modelId="{83E7A1E0-A81C-2A40-A456-4C5399084447}" type="presParOf" srcId="{CFECC642-DF80-D347-B91C-6BCF29C6736E}" destId="{267BB36F-8440-7343-BF1A-0F1212824505}" srcOrd="4" destOrd="0" presId="urn:microsoft.com/office/officeart/2005/8/layout/vList2"/>
    <dgm:cxn modelId="{83461FDB-3C04-8D41-96ED-C13F60CD7BE1}" type="presParOf" srcId="{CFECC642-DF80-D347-B91C-6BCF29C6736E}" destId="{BC648493-A2D8-F742-A79A-69B24BE643D2}" srcOrd="5" destOrd="0" presId="urn:microsoft.com/office/officeart/2005/8/layout/vList2"/>
    <dgm:cxn modelId="{CDD920AF-7971-DA45-99A0-A180CECF6D43}" type="presParOf" srcId="{CFECC642-DF80-D347-B91C-6BCF29C6736E}" destId="{B63223C6-CE17-5840-AE2F-D4513770362D}" srcOrd="6" destOrd="0" presId="urn:microsoft.com/office/officeart/2005/8/layout/vList2"/>
    <dgm:cxn modelId="{93703634-ECD6-A240-9BAB-6DD2115986A9}" type="presParOf" srcId="{CFECC642-DF80-D347-B91C-6BCF29C6736E}" destId="{FFB479B2-35E7-5845-94DD-B2E908D6A20F}" srcOrd="7" destOrd="0" presId="urn:microsoft.com/office/officeart/2005/8/layout/vList2"/>
    <dgm:cxn modelId="{2037EC41-9214-C046-AFC7-5A6C6D4659D6}" type="presParOf" srcId="{CFECC642-DF80-D347-B91C-6BCF29C6736E}" destId="{0A243ED4-5C84-2C48-924B-F456A9E1C832}" srcOrd="8" destOrd="0" presId="urn:microsoft.com/office/officeart/2005/8/layout/vList2"/>
    <dgm:cxn modelId="{06312C9C-B969-634F-834C-13BA8173D549}" type="presParOf" srcId="{CFECC642-DF80-D347-B91C-6BCF29C6736E}" destId="{DCE6C21B-00A1-8F44-A45B-A8C0288D7F10}" srcOrd="9" destOrd="0" presId="urn:microsoft.com/office/officeart/2005/8/layout/vList2"/>
    <dgm:cxn modelId="{3FC1B7DF-4B22-6B42-986E-99E58A728684}" type="presParOf" srcId="{CFECC642-DF80-D347-B91C-6BCF29C6736E}" destId="{19F25E11-9FC4-3A40-8FE7-C346E896663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18FAA4-16F6-4504-A6AF-1B3F03BD1CD9}" type="doc">
      <dgm:prSet loTypeId="urn:microsoft.com/office/officeart/2018/2/layout/IconVerticalSolidList#7"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D403AAE-356A-402C-A27D-F14923A803B8}">
      <dgm:prSet/>
      <dgm:spPr/>
      <dgm:t>
        <a:bodyPr/>
        <a:lstStyle/>
        <a:p>
          <a:r>
            <a:rPr dirty="0"/>
            <a:t>Cadres nationaux solides : One Plan III, HSSP V, NSOAP, BRN, Star Rating, RBP</a:t>
          </a:r>
        </a:p>
      </dgm:t>
    </dgm:pt>
    <dgm:pt modelId="{88CF4911-49FE-4119-B4DF-6064FDE92D0F}" type="parTrans" cxnId="{77999589-F9EE-4409-80E3-51616AFA1C55}">
      <dgm:prSet/>
      <dgm:spPr/>
      <dgm:t>
        <a:bodyPr/>
        <a:lstStyle/>
        <a:p>
          <a:endParaRPr lang="en-US"/>
        </a:p>
      </dgm:t>
    </dgm:pt>
    <dgm:pt modelId="{415F6A3E-7064-4620-9DD1-B2DB9C39C560}" type="sibTrans" cxnId="{77999589-F9EE-4409-80E3-51616AFA1C55}">
      <dgm:prSet/>
      <dgm:spPr/>
      <dgm:t>
        <a:bodyPr/>
        <a:lstStyle/>
        <a:p>
          <a:endParaRPr lang="en-US"/>
        </a:p>
      </dgm:t>
    </dgm:pt>
    <dgm:pt modelId="{C75C6D51-6667-4A21-BE31-4FFC47345261}">
      <dgm:prSet/>
      <dgm:spPr/>
      <dgm:t>
        <a:bodyPr/>
        <a:lstStyle/>
        <a:p>
          <a:r>
            <a:rPr dirty="0"/>
            <a:t>MPDSR institutionnalisé à l’échelle nationale et intégré au DHIS2 depuis 2018</a:t>
          </a:r>
        </a:p>
      </dgm:t>
    </dgm:pt>
    <dgm:pt modelId="{C9BDE5A9-0664-40C5-A506-1695C75726FA}" type="parTrans" cxnId="{E99597F2-5C08-463B-B4FD-947CEDED6ECF}">
      <dgm:prSet/>
      <dgm:spPr/>
      <dgm:t>
        <a:bodyPr/>
        <a:lstStyle/>
        <a:p>
          <a:endParaRPr lang="en-US"/>
        </a:p>
      </dgm:t>
    </dgm:pt>
    <dgm:pt modelId="{021945E1-6CE1-4783-8937-6DE9BB37F78B}" type="sibTrans" cxnId="{E99597F2-5C08-463B-B4FD-947CEDED6ECF}">
      <dgm:prSet/>
      <dgm:spPr/>
      <dgm:t>
        <a:bodyPr/>
        <a:lstStyle/>
        <a:p>
          <a:endParaRPr lang="en-US"/>
        </a:p>
      </dgm:t>
    </dgm:pt>
    <dgm:pt modelId="{10C9BE04-DABE-4A9C-BBDF-A69C57FBA512}">
      <dgm:prSet/>
      <dgm:spPr/>
      <dgm:t>
        <a:bodyPr/>
        <a:lstStyle/>
        <a:p>
          <a:r>
            <a:rPr dirty="0"/>
            <a:t>Revues de performance de routine aux niveaux national et régional (MTR 2026)</a:t>
          </a:r>
        </a:p>
      </dgm:t>
    </dgm:pt>
    <dgm:pt modelId="{9891C26D-74FF-4F70-ABE7-9D899735E252}" type="parTrans" cxnId="{1F30483E-ECCE-4BA5-8B59-6E3DBF1FCC36}">
      <dgm:prSet/>
      <dgm:spPr/>
      <dgm:t>
        <a:bodyPr/>
        <a:lstStyle/>
        <a:p>
          <a:endParaRPr lang="en-US"/>
        </a:p>
      </dgm:t>
    </dgm:pt>
    <dgm:pt modelId="{953DD831-8E45-4680-888A-1F036894F248}" type="sibTrans" cxnId="{1F30483E-ECCE-4BA5-8B59-6E3DBF1FCC36}">
      <dgm:prSet/>
      <dgm:spPr/>
      <dgm:t>
        <a:bodyPr/>
        <a:lstStyle/>
        <a:p>
          <a:endParaRPr lang="en-US"/>
        </a:p>
      </dgm:t>
    </dgm:pt>
    <dgm:pt modelId="{A965C1FB-D8A7-466B-909F-CACF95D3CB0F}">
      <dgm:prSet/>
      <dgm:spPr/>
      <dgm:t>
        <a:bodyPr/>
        <a:lstStyle/>
        <a:p>
          <a:r>
            <a:rPr dirty="0"/>
            <a:t>Renforcement de la gouvernance aux niveaux national, régional et des conseils</a:t>
          </a:r>
        </a:p>
      </dgm:t>
    </dgm:pt>
    <dgm:pt modelId="{078AB09A-19BE-4EB0-9D71-D3EBD042C701}" type="parTrans" cxnId="{98EB747B-8983-4C95-8BE8-89CCEBC1CFEA}">
      <dgm:prSet/>
      <dgm:spPr/>
      <dgm:t>
        <a:bodyPr/>
        <a:lstStyle/>
        <a:p>
          <a:endParaRPr lang="en-US"/>
        </a:p>
      </dgm:t>
    </dgm:pt>
    <dgm:pt modelId="{A09DF32E-2410-4873-95EF-F178C4120BA5}" type="sibTrans" cxnId="{98EB747B-8983-4C95-8BE8-89CCEBC1CFEA}">
      <dgm:prSet/>
      <dgm:spPr/>
      <dgm:t>
        <a:bodyPr/>
        <a:lstStyle/>
        <a:p>
          <a:endParaRPr lang="en-US"/>
        </a:p>
      </dgm:t>
    </dgm:pt>
    <dgm:pt modelId="{91D96F00-056C-4E82-A7AE-1F8A967B3062}">
      <dgm:prSet/>
      <dgm:spPr/>
      <dgm:t>
        <a:bodyPr/>
        <a:lstStyle/>
        <a:p>
          <a:r>
            <a:rPr dirty="0"/>
            <a:t>Prise de décision fondée sur les données, avec des boucles de rétroaction améliorées</a:t>
          </a:r>
        </a:p>
      </dgm:t>
    </dgm:pt>
    <dgm:pt modelId="{A58539D2-C646-4551-B08A-88CD9DD385DE}" type="parTrans" cxnId="{E113FE99-BEFE-485A-B5C8-6D58FF17316E}">
      <dgm:prSet/>
      <dgm:spPr/>
      <dgm:t>
        <a:bodyPr/>
        <a:lstStyle/>
        <a:p>
          <a:endParaRPr lang="en-US"/>
        </a:p>
      </dgm:t>
    </dgm:pt>
    <dgm:pt modelId="{C663E9C2-D764-4FC8-9EFB-0EBDBC5DCA04}" type="sibTrans" cxnId="{E113FE99-BEFE-485A-B5C8-6D58FF17316E}">
      <dgm:prSet/>
      <dgm:spPr/>
      <dgm:t>
        <a:bodyPr/>
        <a:lstStyle/>
        <a:p>
          <a:endParaRPr lang="en-US"/>
        </a:p>
      </dgm:t>
    </dgm:pt>
    <dgm:pt modelId="{928854CE-2534-4744-B9B3-EEC0493A2CD7}" type="pres">
      <dgm:prSet presAssocID="{FE18FAA4-16F6-4504-A6AF-1B3F03BD1CD9}" presName="root" presStyleCnt="0">
        <dgm:presLayoutVars>
          <dgm:dir/>
          <dgm:resizeHandles val="exact"/>
        </dgm:presLayoutVars>
      </dgm:prSet>
      <dgm:spPr/>
    </dgm:pt>
    <dgm:pt modelId="{4C7483E5-2D17-4D1B-B9A6-952F25817DE9}" type="pres">
      <dgm:prSet presAssocID="{BD403AAE-356A-402C-A27D-F14923A803B8}" presName="compNode" presStyleCnt="0"/>
      <dgm:spPr/>
    </dgm:pt>
    <dgm:pt modelId="{243B7BFF-914E-48E9-976E-E92907B71815}" type="pres">
      <dgm:prSet presAssocID="{BD403AAE-356A-402C-A27D-F14923A803B8}" presName="bgRect" presStyleLbl="bgShp" presStyleIdx="0" presStyleCnt="5"/>
      <dgm:spPr/>
    </dgm:pt>
    <dgm:pt modelId="{8A1756C2-6D90-43DA-8518-E500B15F9797}" type="pres">
      <dgm:prSet presAssocID="{BD403AAE-356A-402C-A27D-F14923A803B8}"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tar"/>
        </a:ext>
      </dgm:extLst>
    </dgm:pt>
    <dgm:pt modelId="{8DAC3356-33B0-4599-82B0-51472A270AD3}" type="pres">
      <dgm:prSet presAssocID="{BD403AAE-356A-402C-A27D-F14923A803B8}" presName="spaceRect" presStyleCnt="0"/>
      <dgm:spPr/>
    </dgm:pt>
    <dgm:pt modelId="{60ED2075-525A-47DC-9ABF-5102C35ECA2E}" type="pres">
      <dgm:prSet presAssocID="{BD403AAE-356A-402C-A27D-F14923A803B8}" presName="parTx" presStyleLbl="revTx" presStyleIdx="0" presStyleCnt="5">
        <dgm:presLayoutVars>
          <dgm:chMax val="0"/>
          <dgm:chPref val="0"/>
        </dgm:presLayoutVars>
      </dgm:prSet>
      <dgm:spPr/>
    </dgm:pt>
    <dgm:pt modelId="{5B8F2365-3E90-4F83-AE8B-7F2BFCBF1A02}" type="pres">
      <dgm:prSet presAssocID="{415F6A3E-7064-4620-9DD1-B2DB9C39C560}" presName="sibTrans" presStyleCnt="0"/>
      <dgm:spPr/>
    </dgm:pt>
    <dgm:pt modelId="{6F91DE93-309B-4C3D-99CF-89B0B0682EC3}" type="pres">
      <dgm:prSet presAssocID="{C75C6D51-6667-4A21-BE31-4FFC47345261}" presName="compNode" presStyleCnt="0"/>
      <dgm:spPr/>
    </dgm:pt>
    <dgm:pt modelId="{44B3C875-5A6A-4EBF-8549-A9512B97B018}" type="pres">
      <dgm:prSet presAssocID="{C75C6D51-6667-4A21-BE31-4FFC47345261}" presName="bgRect" presStyleLbl="bgShp" presStyleIdx="1" presStyleCnt="5"/>
      <dgm:spPr/>
    </dgm:pt>
    <dgm:pt modelId="{B799DC73-75C1-4BD3-885D-5A54F6E06EF4}" type="pres">
      <dgm:prSet presAssocID="{C75C6D51-6667-4A21-BE31-4FFC47345261}" presName="iconRect" presStyleLbl="node1" presStyleIdx="1" presStyleCnt="5"/>
      <dgm:spPr>
        <a:blipFill>
          <a:blip xmlns:r="http://schemas.openxmlformats.org/officeDocument/2006/relationships" r:embed="rId2" cstate="hq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ity"/>
        </a:ext>
      </dgm:extLst>
    </dgm:pt>
    <dgm:pt modelId="{D46F5625-0D8B-4200-BFCC-839647987735}" type="pres">
      <dgm:prSet presAssocID="{C75C6D51-6667-4A21-BE31-4FFC47345261}" presName="spaceRect" presStyleCnt="0"/>
      <dgm:spPr/>
    </dgm:pt>
    <dgm:pt modelId="{5C6F012B-80DF-4C84-9580-CE20999F3CAD}" type="pres">
      <dgm:prSet presAssocID="{C75C6D51-6667-4A21-BE31-4FFC47345261}" presName="parTx" presStyleLbl="revTx" presStyleIdx="1" presStyleCnt="5">
        <dgm:presLayoutVars>
          <dgm:chMax val="0"/>
          <dgm:chPref val="0"/>
        </dgm:presLayoutVars>
      </dgm:prSet>
      <dgm:spPr/>
    </dgm:pt>
    <dgm:pt modelId="{470F6EC4-4482-4350-9B00-C4686E13705D}" type="pres">
      <dgm:prSet presAssocID="{021945E1-6CE1-4783-8937-6DE9BB37F78B}" presName="sibTrans" presStyleCnt="0"/>
      <dgm:spPr/>
    </dgm:pt>
    <dgm:pt modelId="{DEB025F0-6CC9-4FAB-9BE2-05A6C6A047D9}" type="pres">
      <dgm:prSet presAssocID="{10C9BE04-DABE-4A9C-BBDF-A69C57FBA512}" presName="compNode" presStyleCnt="0"/>
      <dgm:spPr/>
    </dgm:pt>
    <dgm:pt modelId="{60840948-7F99-4196-ACBC-48BF623A6F0B}" type="pres">
      <dgm:prSet presAssocID="{10C9BE04-DABE-4A9C-BBDF-A69C57FBA512}" presName="bgRect" presStyleLbl="bgShp" presStyleIdx="2" presStyleCnt="5"/>
      <dgm:spPr/>
    </dgm:pt>
    <dgm:pt modelId="{732CA80C-9B84-4B0E-9A4A-66E7ADC61663}" type="pres">
      <dgm:prSet presAssocID="{10C9BE04-DABE-4A9C-BBDF-A69C57FBA512}" presName="icon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Arrow Circle"/>
        </a:ext>
      </dgm:extLst>
    </dgm:pt>
    <dgm:pt modelId="{5E2E4224-6AE5-43C2-B7B1-DEBA43D8DFD0}" type="pres">
      <dgm:prSet presAssocID="{10C9BE04-DABE-4A9C-BBDF-A69C57FBA512}" presName="spaceRect" presStyleCnt="0"/>
      <dgm:spPr/>
    </dgm:pt>
    <dgm:pt modelId="{2E96293A-BCF3-42AB-BBE7-B5CA258E7943}" type="pres">
      <dgm:prSet presAssocID="{10C9BE04-DABE-4A9C-BBDF-A69C57FBA512}" presName="parTx" presStyleLbl="revTx" presStyleIdx="2" presStyleCnt="5">
        <dgm:presLayoutVars>
          <dgm:chMax val="0"/>
          <dgm:chPref val="0"/>
        </dgm:presLayoutVars>
      </dgm:prSet>
      <dgm:spPr/>
    </dgm:pt>
    <dgm:pt modelId="{F8E6F788-D5A4-4F9B-83A3-7D84F6754F30}" type="pres">
      <dgm:prSet presAssocID="{953DD831-8E45-4680-888A-1F036894F248}" presName="sibTrans" presStyleCnt="0"/>
      <dgm:spPr/>
    </dgm:pt>
    <dgm:pt modelId="{5C448ED6-9DB8-400B-9F6C-7667C59EBF5A}" type="pres">
      <dgm:prSet presAssocID="{A965C1FB-D8A7-466B-909F-CACF95D3CB0F}" presName="compNode" presStyleCnt="0"/>
      <dgm:spPr/>
    </dgm:pt>
    <dgm:pt modelId="{82D0891A-93E7-440E-803A-9E0983123F41}" type="pres">
      <dgm:prSet presAssocID="{A965C1FB-D8A7-466B-909F-CACF95D3CB0F}" presName="bgRect" presStyleLbl="bgShp" presStyleIdx="3" presStyleCnt="5"/>
      <dgm:spPr/>
    </dgm:pt>
    <dgm:pt modelId="{FFE257E0-1260-4957-A07A-6CE74B901950}" type="pres">
      <dgm:prSet presAssocID="{A965C1FB-D8A7-466B-909F-CACF95D3CB0F}" presName="iconRect" presStyleLbl="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Park scene"/>
        </a:ext>
      </dgm:extLst>
    </dgm:pt>
    <dgm:pt modelId="{AFD71E5D-744B-4F06-AD22-5925BEE00B2B}" type="pres">
      <dgm:prSet presAssocID="{A965C1FB-D8A7-466B-909F-CACF95D3CB0F}" presName="spaceRect" presStyleCnt="0"/>
      <dgm:spPr/>
    </dgm:pt>
    <dgm:pt modelId="{15107B40-729E-40E8-9DA6-0F47A579B2DF}" type="pres">
      <dgm:prSet presAssocID="{A965C1FB-D8A7-466B-909F-CACF95D3CB0F}" presName="parTx" presStyleLbl="revTx" presStyleIdx="3" presStyleCnt="5">
        <dgm:presLayoutVars>
          <dgm:chMax val="0"/>
          <dgm:chPref val="0"/>
        </dgm:presLayoutVars>
      </dgm:prSet>
      <dgm:spPr/>
    </dgm:pt>
    <dgm:pt modelId="{090A9B19-38F3-4024-852B-8C2C81B0A50E}" type="pres">
      <dgm:prSet presAssocID="{A09DF32E-2410-4873-95EF-F178C4120BA5}" presName="sibTrans" presStyleCnt="0"/>
      <dgm:spPr/>
    </dgm:pt>
    <dgm:pt modelId="{BB0D85B1-A7E3-43CE-980E-71FC771CAAF4}" type="pres">
      <dgm:prSet presAssocID="{91D96F00-056C-4E82-A7AE-1F8A967B3062}" presName="compNode" presStyleCnt="0"/>
      <dgm:spPr/>
    </dgm:pt>
    <dgm:pt modelId="{AFBF38EA-867E-42F2-9B4B-58CD5513B522}" type="pres">
      <dgm:prSet presAssocID="{91D96F00-056C-4E82-A7AE-1F8A967B3062}" presName="bgRect" presStyleLbl="bgShp" presStyleIdx="4" presStyleCnt="5"/>
      <dgm:spPr/>
    </dgm:pt>
    <dgm:pt modelId="{ADA00069-DB53-46F8-B7C1-D53B3C0CCDAC}" type="pres">
      <dgm:prSet presAssocID="{91D96F00-056C-4E82-A7AE-1F8A967B3062}" presName="iconRect" presStyleLbl="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Workflow"/>
        </a:ext>
      </dgm:extLst>
    </dgm:pt>
    <dgm:pt modelId="{31827075-8652-497D-9DED-AEEA3E28AD0A}" type="pres">
      <dgm:prSet presAssocID="{91D96F00-056C-4E82-A7AE-1F8A967B3062}" presName="spaceRect" presStyleCnt="0"/>
      <dgm:spPr/>
    </dgm:pt>
    <dgm:pt modelId="{46FC88E4-9631-4102-BB35-57D56A7E9253}" type="pres">
      <dgm:prSet presAssocID="{91D96F00-056C-4E82-A7AE-1F8A967B3062}" presName="parTx" presStyleLbl="revTx" presStyleIdx="4" presStyleCnt="5">
        <dgm:presLayoutVars>
          <dgm:chMax val="0"/>
          <dgm:chPref val="0"/>
        </dgm:presLayoutVars>
      </dgm:prSet>
      <dgm:spPr/>
    </dgm:pt>
  </dgm:ptLst>
  <dgm:cxnLst>
    <dgm:cxn modelId="{6E029A2A-B8DB-42E7-9220-FC73D3B11A97}" type="presOf" srcId="{A965C1FB-D8A7-466B-909F-CACF95D3CB0F}" destId="{15107B40-729E-40E8-9DA6-0F47A579B2DF}" srcOrd="0" destOrd="0" presId="urn:microsoft.com/office/officeart/2018/2/layout/IconVerticalSolidList#7"/>
    <dgm:cxn modelId="{1F30483E-ECCE-4BA5-8B59-6E3DBF1FCC36}" srcId="{FE18FAA4-16F6-4504-A6AF-1B3F03BD1CD9}" destId="{10C9BE04-DABE-4A9C-BBDF-A69C57FBA512}" srcOrd="2" destOrd="0" parTransId="{9891C26D-74FF-4F70-ABE7-9D899735E252}" sibTransId="{953DD831-8E45-4680-888A-1F036894F248}"/>
    <dgm:cxn modelId="{F623FD68-6C58-4949-9870-F031A69ADF10}" type="presOf" srcId="{FE18FAA4-16F6-4504-A6AF-1B3F03BD1CD9}" destId="{928854CE-2534-4744-B9B3-EEC0493A2CD7}" srcOrd="0" destOrd="0" presId="urn:microsoft.com/office/officeart/2018/2/layout/IconVerticalSolidList#7"/>
    <dgm:cxn modelId="{98EB747B-8983-4C95-8BE8-89CCEBC1CFEA}" srcId="{FE18FAA4-16F6-4504-A6AF-1B3F03BD1CD9}" destId="{A965C1FB-D8A7-466B-909F-CACF95D3CB0F}" srcOrd="3" destOrd="0" parTransId="{078AB09A-19BE-4EB0-9D71-D3EBD042C701}" sibTransId="{A09DF32E-2410-4873-95EF-F178C4120BA5}"/>
    <dgm:cxn modelId="{030AEB82-7D18-4822-A351-87354D9CB530}" type="presOf" srcId="{BD403AAE-356A-402C-A27D-F14923A803B8}" destId="{60ED2075-525A-47DC-9ABF-5102C35ECA2E}" srcOrd="0" destOrd="0" presId="urn:microsoft.com/office/officeart/2018/2/layout/IconVerticalSolidList#7"/>
    <dgm:cxn modelId="{77999589-F9EE-4409-80E3-51616AFA1C55}" srcId="{FE18FAA4-16F6-4504-A6AF-1B3F03BD1CD9}" destId="{BD403AAE-356A-402C-A27D-F14923A803B8}" srcOrd="0" destOrd="0" parTransId="{88CF4911-49FE-4119-B4DF-6064FDE92D0F}" sibTransId="{415F6A3E-7064-4620-9DD1-B2DB9C39C560}"/>
    <dgm:cxn modelId="{E113FE99-BEFE-485A-B5C8-6D58FF17316E}" srcId="{FE18FAA4-16F6-4504-A6AF-1B3F03BD1CD9}" destId="{91D96F00-056C-4E82-A7AE-1F8A967B3062}" srcOrd="4" destOrd="0" parTransId="{A58539D2-C646-4551-B08A-88CD9DD385DE}" sibTransId="{C663E9C2-D764-4FC8-9EFB-0EBDBC5DCA04}"/>
    <dgm:cxn modelId="{80A6ED9F-D3B1-4619-BA6B-F8D6104FC3AA}" type="presOf" srcId="{91D96F00-056C-4E82-A7AE-1F8A967B3062}" destId="{46FC88E4-9631-4102-BB35-57D56A7E9253}" srcOrd="0" destOrd="0" presId="urn:microsoft.com/office/officeart/2018/2/layout/IconVerticalSolidList#7"/>
    <dgm:cxn modelId="{C58193B7-96B1-4FB2-BE61-C00F94839D1F}" type="presOf" srcId="{C75C6D51-6667-4A21-BE31-4FFC47345261}" destId="{5C6F012B-80DF-4C84-9580-CE20999F3CAD}" srcOrd="0" destOrd="0" presId="urn:microsoft.com/office/officeart/2018/2/layout/IconVerticalSolidList#7"/>
    <dgm:cxn modelId="{37B86CE8-3FFD-4278-B997-A9BC32045EB0}" type="presOf" srcId="{10C9BE04-DABE-4A9C-BBDF-A69C57FBA512}" destId="{2E96293A-BCF3-42AB-BBE7-B5CA258E7943}" srcOrd="0" destOrd="0" presId="urn:microsoft.com/office/officeart/2018/2/layout/IconVerticalSolidList#7"/>
    <dgm:cxn modelId="{E99597F2-5C08-463B-B4FD-947CEDED6ECF}" srcId="{FE18FAA4-16F6-4504-A6AF-1B3F03BD1CD9}" destId="{C75C6D51-6667-4A21-BE31-4FFC47345261}" srcOrd="1" destOrd="0" parTransId="{C9BDE5A9-0664-40C5-A506-1695C75726FA}" sibTransId="{021945E1-6CE1-4783-8937-6DE9BB37F78B}"/>
    <dgm:cxn modelId="{683E512D-36E7-4275-92F9-6471CB380FBC}" type="presParOf" srcId="{928854CE-2534-4744-B9B3-EEC0493A2CD7}" destId="{4C7483E5-2D17-4D1B-B9A6-952F25817DE9}" srcOrd="0" destOrd="0" presId="urn:microsoft.com/office/officeart/2018/2/layout/IconVerticalSolidList#7"/>
    <dgm:cxn modelId="{339B8009-DD9A-4E5B-9FB4-313432E9A5B4}" type="presParOf" srcId="{4C7483E5-2D17-4D1B-B9A6-952F25817DE9}" destId="{243B7BFF-914E-48E9-976E-E92907B71815}" srcOrd="0" destOrd="0" presId="urn:microsoft.com/office/officeart/2018/2/layout/IconVerticalSolidList#7"/>
    <dgm:cxn modelId="{50E110A5-6338-466B-ADF1-1EE659FA9EB7}" type="presParOf" srcId="{4C7483E5-2D17-4D1B-B9A6-952F25817DE9}" destId="{8A1756C2-6D90-43DA-8518-E500B15F9797}" srcOrd="1" destOrd="0" presId="urn:microsoft.com/office/officeart/2018/2/layout/IconVerticalSolidList#7"/>
    <dgm:cxn modelId="{82E929E5-BF80-4EB8-B98A-695D44F0307B}" type="presParOf" srcId="{4C7483E5-2D17-4D1B-B9A6-952F25817DE9}" destId="{8DAC3356-33B0-4599-82B0-51472A270AD3}" srcOrd="2" destOrd="0" presId="urn:microsoft.com/office/officeart/2018/2/layout/IconVerticalSolidList#7"/>
    <dgm:cxn modelId="{A1C07A94-8CFB-4820-B01D-98A149963B80}" type="presParOf" srcId="{4C7483E5-2D17-4D1B-B9A6-952F25817DE9}" destId="{60ED2075-525A-47DC-9ABF-5102C35ECA2E}" srcOrd="3" destOrd="0" presId="urn:microsoft.com/office/officeart/2018/2/layout/IconVerticalSolidList#7"/>
    <dgm:cxn modelId="{EE5F3C17-9DF5-4058-9AEC-F157F633483E}" type="presParOf" srcId="{928854CE-2534-4744-B9B3-EEC0493A2CD7}" destId="{5B8F2365-3E90-4F83-AE8B-7F2BFCBF1A02}" srcOrd="1" destOrd="0" presId="urn:microsoft.com/office/officeart/2018/2/layout/IconVerticalSolidList#7"/>
    <dgm:cxn modelId="{EF1AD070-2C2D-4B23-83DF-5A80DD238A89}" type="presParOf" srcId="{928854CE-2534-4744-B9B3-EEC0493A2CD7}" destId="{6F91DE93-309B-4C3D-99CF-89B0B0682EC3}" srcOrd="2" destOrd="0" presId="urn:microsoft.com/office/officeart/2018/2/layout/IconVerticalSolidList#7"/>
    <dgm:cxn modelId="{4560F249-9E42-40B4-A3AC-D0EAFA8E47EC}" type="presParOf" srcId="{6F91DE93-309B-4C3D-99CF-89B0B0682EC3}" destId="{44B3C875-5A6A-4EBF-8549-A9512B97B018}" srcOrd="0" destOrd="0" presId="urn:microsoft.com/office/officeart/2018/2/layout/IconVerticalSolidList#7"/>
    <dgm:cxn modelId="{7FEEFDFB-87DC-45E2-A7B0-3C8E46073E0F}" type="presParOf" srcId="{6F91DE93-309B-4C3D-99CF-89B0B0682EC3}" destId="{B799DC73-75C1-4BD3-885D-5A54F6E06EF4}" srcOrd="1" destOrd="0" presId="urn:microsoft.com/office/officeart/2018/2/layout/IconVerticalSolidList#7"/>
    <dgm:cxn modelId="{714B9567-9EA0-44F0-9648-0C993BD1F6CD}" type="presParOf" srcId="{6F91DE93-309B-4C3D-99CF-89B0B0682EC3}" destId="{D46F5625-0D8B-4200-BFCC-839647987735}" srcOrd="2" destOrd="0" presId="urn:microsoft.com/office/officeart/2018/2/layout/IconVerticalSolidList#7"/>
    <dgm:cxn modelId="{793FC622-163A-4533-9BBA-498A1AE639F0}" type="presParOf" srcId="{6F91DE93-309B-4C3D-99CF-89B0B0682EC3}" destId="{5C6F012B-80DF-4C84-9580-CE20999F3CAD}" srcOrd="3" destOrd="0" presId="urn:microsoft.com/office/officeart/2018/2/layout/IconVerticalSolidList#7"/>
    <dgm:cxn modelId="{93E133DA-FE55-4071-9D6B-CC57478C372A}" type="presParOf" srcId="{928854CE-2534-4744-B9B3-EEC0493A2CD7}" destId="{470F6EC4-4482-4350-9B00-C4686E13705D}" srcOrd="3" destOrd="0" presId="urn:microsoft.com/office/officeart/2018/2/layout/IconVerticalSolidList#7"/>
    <dgm:cxn modelId="{A63C4E73-B271-49A6-AA07-BD274784AD9A}" type="presParOf" srcId="{928854CE-2534-4744-B9B3-EEC0493A2CD7}" destId="{DEB025F0-6CC9-4FAB-9BE2-05A6C6A047D9}" srcOrd="4" destOrd="0" presId="urn:microsoft.com/office/officeart/2018/2/layout/IconVerticalSolidList#7"/>
    <dgm:cxn modelId="{0714AEA4-6E44-45DD-98F6-825BF60549E3}" type="presParOf" srcId="{DEB025F0-6CC9-4FAB-9BE2-05A6C6A047D9}" destId="{60840948-7F99-4196-ACBC-48BF623A6F0B}" srcOrd="0" destOrd="0" presId="urn:microsoft.com/office/officeart/2018/2/layout/IconVerticalSolidList#7"/>
    <dgm:cxn modelId="{4F73985B-CE61-478D-989A-373A13F3F518}" type="presParOf" srcId="{DEB025F0-6CC9-4FAB-9BE2-05A6C6A047D9}" destId="{732CA80C-9B84-4B0E-9A4A-66E7ADC61663}" srcOrd="1" destOrd="0" presId="urn:microsoft.com/office/officeart/2018/2/layout/IconVerticalSolidList#7"/>
    <dgm:cxn modelId="{3E3C26EE-43FF-4F13-AB4F-D90F7BDB1040}" type="presParOf" srcId="{DEB025F0-6CC9-4FAB-9BE2-05A6C6A047D9}" destId="{5E2E4224-6AE5-43C2-B7B1-DEBA43D8DFD0}" srcOrd="2" destOrd="0" presId="urn:microsoft.com/office/officeart/2018/2/layout/IconVerticalSolidList#7"/>
    <dgm:cxn modelId="{53DB22A2-DE98-411F-A06F-C44EAF8367E5}" type="presParOf" srcId="{DEB025F0-6CC9-4FAB-9BE2-05A6C6A047D9}" destId="{2E96293A-BCF3-42AB-BBE7-B5CA258E7943}" srcOrd="3" destOrd="0" presId="urn:microsoft.com/office/officeart/2018/2/layout/IconVerticalSolidList#7"/>
    <dgm:cxn modelId="{413AFD8A-C1C5-4B23-B821-A6BEDE73876B}" type="presParOf" srcId="{928854CE-2534-4744-B9B3-EEC0493A2CD7}" destId="{F8E6F788-D5A4-4F9B-83A3-7D84F6754F30}" srcOrd="5" destOrd="0" presId="urn:microsoft.com/office/officeart/2018/2/layout/IconVerticalSolidList#7"/>
    <dgm:cxn modelId="{64062D0B-2EEC-459F-A615-B7BDF53BE461}" type="presParOf" srcId="{928854CE-2534-4744-B9B3-EEC0493A2CD7}" destId="{5C448ED6-9DB8-400B-9F6C-7667C59EBF5A}" srcOrd="6" destOrd="0" presId="urn:microsoft.com/office/officeart/2018/2/layout/IconVerticalSolidList#7"/>
    <dgm:cxn modelId="{C7972B9A-8BAD-47D4-B780-36E929C479AA}" type="presParOf" srcId="{5C448ED6-9DB8-400B-9F6C-7667C59EBF5A}" destId="{82D0891A-93E7-440E-803A-9E0983123F41}" srcOrd="0" destOrd="0" presId="urn:microsoft.com/office/officeart/2018/2/layout/IconVerticalSolidList#7"/>
    <dgm:cxn modelId="{DD3C1A15-A6E7-4E2E-9427-77B8F822BDDE}" type="presParOf" srcId="{5C448ED6-9DB8-400B-9F6C-7667C59EBF5A}" destId="{FFE257E0-1260-4957-A07A-6CE74B901950}" srcOrd="1" destOrd="0" presId="urn:microsoft.com/office/officeart/2018/2/layout/IconVerticalSolidList#7"/>
    <dgm:cxn modelId="{D7E78198-9050-443D-88B1-3BC8F127C456}" type="presParOf" srcId="{5C448ED6-9DB8-400B-9F6C-7667C59EBF5A}" destId="{AFD71E5D-744B-4F06-AD22-5925BEE00B2B}" srcOrd="2" destOrd="0" presId="urn:microsoft.com/office/officeart/2018/2/layout/IconVerticalSolidList#7"/>
    <dgm:cxn modelId="{CAF6DC03-A743-4FAA-8D59-F56E501111B9}" type="presParOf" srcId="{5C448ED6-9DB8-400B-9F6C-7667C59EBF5A}" destId="{15107B40-729E-40E8-9DA6-0F47A579B2DF}" srcOrd="3" destOrd="0" presId="urn:microsoft.com/office/officeart/2018/2/layout/IconVerticalSolidList#7"/>
    <dgm:cxn modelId="{2C54C331-BC40-45E9-B0CE-4BBCB30F5DA1}" type="presParOf" srcId="{928854CE-2534-4744-B9B3-EEC0493A2CD7}" destId="{090A9B19-38F3-4024-852B-8C2C81B0A50E}" srcOrd="7" destOrd="0" presId="urn:microsoft.com/office/officeart/2018/2/layout/IconVerticalSolidList#7"/>
    <dgm:cxn modelId="{60A737A6-ED17-4D98-B88E-7D55BF4D5343}" type="presParOf" srcId="{928854CE-2534-4744-B9B3-EEC0493A2CD7}" destId="{BB0D85B1-A7E3-43CE-980E-71FC771CAAF4}" srcOrd="8" destOrd="0" presId="urn:microsoft.com/office/officeart/2018/2/layout/IconVerticalSolidList#7"/>
    <dgm:cxn modelId="{4BD1C568-13BB-475C-8BB2-4FB60862FF45}" type="presParOf" srcId="{BB0D85B1-A7E3-43CE-980E-71FC771CAAF4}" destId="{AFBF38EA-867E-42F2-9B4B-58CD5513B522}" srcOrd="0" destOrd="0" presId="urn:microsoft.com/office/officeart/2018/2/layout/IconVerticalSolidList#7"/>
    <dgm:cxn modelId="{703B0B89-B57A-442C-9A79-6ADBD90526F2}" type="presParOf" srcId="{BB0D85B1-A7E3-43CE-980E-71FC771CAAF4}" destId="{ADA00069-DB53-46F8-B7C1-D53B3C0CCDAC}" srcOrd="1" destOrd="0" presId="urn:microsoft.com/office/officeart/2018/2/layout/IconVerticalSolidList#7"/>
    <dgm:cxn modelId="{8BB0E00B-4E3D-4B5F-8742-355B7D607DE2}" type="presParOf" srcId="{BB0D85B1-A7E3-43CE-980E-71FC771CAAF4}" destId="{31827075-8652-497D-9DED-AEEA3E28AD0A}" srcOrd="2" destOrd="0" presId="urn:microsoft.com/office/officeart/2018/2/layout/IconVerticalSolidList#7"/>
    <dgm:cxn modelId="{8248CA42-08E7-4061-ADF0-841522BA128C}" type="presParOf" srcId="{BB0D85B1-A7E3-43CE-980E-71FC771CAAF4}" destId="{46FC88E4-9631-4102-BB35-57D56A7E9253}" srcOrd="3" destOrd="0" presId="urn:microsoft.com/office/officeart/2018/2/layout/IconVerticalSolid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E451BF-227C-4419-8485-FCCB846494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54712D-4505-472C-AAFA-933B81A45A39}">
      <dgm:prSet/>
      <dgm:spPr/>
      <dgm:t>
        <a:bodyPr/>
        <a:lstStyle/>
        <a:p>
          <a:r>
            <a:rPr dirty="0"/>
            <a:t>&gt; 7 500 infirmiers et sages-femmes recrutés (2015–2024)</a:t>
          </a:r>
        </a:p>
      </dgm:t>
    </dgm:pt>
    <dgm:pt modelId="{A9E75C2A-7077-4972-B06D-D6B3EF1008D9}" type="parTrans" cxnId="{F635B785-8E17-4D9B-AF22-35529ABA5C85}">
      <dgm:prSet/>
      <dgm:spPr/>
      <dgm:t>
        <a:bodyPr/>
        <a:lstStyle/>
        <a:p>
          <a:endParaRPr lang="en-US"/>
        </a:p>
      </dgm:t>
    </dgm:pt>
    <dgm:pt modelId="{3A8FC82B-5316-4CD5-B7DC-B37F2493310A}" type="sibTrans" cxnId="{F635B785-8E17-4D9B-AF22-35529ABA5C85}">
      <dgm:prSet/>
      <dgm:spPr/>
      <dgm:t>
        <a:bodyPr/>
        <a:lstStyle/>
        <a:p>
          <a:endParaRPr lang="en-US"/>
        </a:p>
      </dgm:t>
    </dgm:pt>
    <dgm:pt modelId="{EDF572E3-BE90-4A16-AE52-4D2A10D4BFB3}">
      <dgm:prSet/>
      <dgm:spPr/>
      <dgm:t>
        <a:bodyPr/>
        <a:lstStyle/>
        <a:p>
          <a:r>
            <a:rPr dirty="0"/>
            <a:t>Les effectifs d’inscription en formation sont passés de 6 400 à plus de 18 500 par an (2015–2022), grâce à la mise à l’échelle de la formation initiale dans l’ensemble des catégories de personnel clinique afin de remédier aux pénuries de ressources humaines pour la santé (RHS).</a:t>
          </a:r>
          <a:endParaRPr lang="en-US" dirty="0"/>
        </a:p>
      </dgm:t>
    </dgm:pt>
    <dgm:pt modelId="{2DFD80C8-5DE6-4A38-940B-497715D7CB60}" type="parTrans" cxnId="{6B8E3E3C-C1B1-4B9D-91C0-9B4804AE7D4A}">
      <dgm:prSet/>
      <dgm:spPr/>
      <dgm:t>
        <a:bodyPr/>
        <a:lstStyle/>
        <a:p>
          <a:endParaRPr lang="en-US"/>
        </a:p>
      </dgm:t>
    </dgm:pt>
    <dgm:pt modelId="{5497AB04-5721-4A61-9A87-DE7CA2096898}" type="sibTrans" cxnId="{6B8E3E3C-C1B1-4B9D-91C0-9B4804AE7D4A}">
      <dgm:prSet/>
      <dgm:spPr/>
      <dgm:t>
        <a:bodyPr/>
        <a:lstStyle/>
        <a:p>
          <a:endParaRPr lang="en-US"/>
        </a:p>
      </dgm:t>
    </dgm:pt>
    <dgm:pt modelId="{19A66032-39DD-4065-AEDB-7B4322B652D1}">
      <dgm:prSet/>
      <dgm:spPr/>
      <dgm:t>
        <a:bodyPr/>
        <a:lstStyle/>
        <a:p>
          <a:r>
            <a:rPr dirty="0"/>
            <a:t>Mise à l’échelle du programme national de formation en SONU, du développement professionnel continu (DPC), de la simulation et de l’apprentissage en ligne</a:t>
          </a:r>
          <a:r>
            <a:rPr lang="en-US" dirty="0"/>
            <a:t>.</a:t>
          </a:r>
          <a:endParaRPr dirty="0"/>
        </a:p>
      </dgm:t>
    </dgm:pt>
    <dgm:pt modelId="{B9F33AF3-B2E0-413B-857A-8784504C52BE}" type="parTrans" cxnId="{0EB21FBE-07B9-4924-9601-2E8D5A670D45}">
      <dgm:prSet/>
      <dgm:spPr/>
      <dgm:t>
        <a:bodyPr/>
        <a:lstStyle/>
        <a:p>
          <a:endParaRPr lang="en-US"/>
        </a:p>
      </dgm:t>
    </dgm:pt>
    <dgm:pt modelId="{9C486E7A-1F7D-4D29-B524-CE42708B4BBD}" type="sibTrans" cxnId="{0EB21FBE-07B9-4924-9601-2E8D5A670D45}">
      <dgm:prSet/>
      <dgm:spPr/>
      <dgm:t>
        <a:bodyPr/>
        <a:lstStyle/>
        <a:p>
          <a:endParaRPr lang="en-US"/>
        </a:p>
      </dgm:t>
    </dgm:pt>
    <dgm:pt modelId="{AEAC0656-F097-45AB-BBD6-D692DA30FF96}">
      <dgm:prSet/>
      <dgm:spPr/>
      <dgm:t>
        <a:bodyPr/>
        <a:lstStyle/>
        <a:p>
          <a:r>
            <a:rPr dirty="0"/>
            <a:t>Mentorat, évaluations en ligne et mesures incitatives à l’affectation en zones </a:t>
          </a:r>
          <a:r>
            <a:rPr lang="en-US" dirty="0"/>
            <a:t>R</a:t>
          </a:r>
          <a:r>
            <a:rPr dirty="0"/>
            <a:t>urales</a:t>
          </a:r>
          <a:r>
            <a:rPr lang="en-US" dirty="0"/>
            <a:t>.</a:t>
          </a:r>
          <a:endParaRPr dirty="0"/>
        </a:p>
      </dgm:t>
    </dgm:pt>
    <dgm:pt modelId="{A3E3330D-8B09-4177-8FE9-D4D55098ECB3}" type="parTrans" cxnId="{90BF4244-DC80-42FC-8E74-CB1C1081EFCF}">
      <dgm:prSet/>
      <dgm:spPr/>
      <dgm:t>
        <a:bodyPr/>
        <a:lstStyle/>
        <a:p>
          <a:endParaRPr lang="en-US"/>
        </a:p>
      </dgm:t>
    </dgm:pt>
    <dgm:pt modelId="{7FA16DB1-5FD5-4046-98C5-F5A5B58572F5}" type="sibTrans" cxnId="{90BF4244-DC80-42FC-8E74-CB1C1081EFCF}">
      <dgm:prSet/>
      <dgm:spPr/>
      <dgm:t>
        <a:bodyPr/>
        <a:lstStyle/>
        <a:p>
          <a:endParaRPr lang="en-US"/>
        </a:p>
      </dgm:t>
    </dgm:pt>
    <dgm:pt modelId="{C5B26744-1D19-6443-B94C-4EC35E1DE6BB}" type="pres">
      <dgm:prSet presAssocID="{3BE451BF-227C-4419-8485-FCCB84649479}" presName="linear" presStyleCnt="0">
        <dgm:presLayoutVars>
          <dgm:animLvl val="lvl"/>
          <dgm:resizeHandles val="exact"/>
        </dgm:presLayoutVars>
      </dgm:prSet>
      <dgm:spPr/>
    </dgm:pt>
    <dgm:pt modelId="{C5A89B49-508E-8040-BDE7-D2A4D624FE6D}" type="pres">
      <dgm:prSet presAssocID="{6954712D-4505-472C-AAFA-933B81A45A39}" presName="parentText" presStyleLbl="node1" presStyleIdx="0" presStyleCnt="4">
        <dgm:presLayoutVars>
          <dgm:chMax val="0"/>
          <dgm:bulletEnabled val="1"/>
        </dgm:presLayoutVars>
      </dgm:prSet>
      <dgm:spPr/>
    </dgm:pt>
    <dgm:pt modelId="{9ABCEDCC-5D64-4345-8636-D221E47A30AF}" type="pres">
      <dgm:prSet presAssocID="{3A8FC82B-5316-4CD5-B7DC-B37F2493310A}" presName="spacer" presStyleCnt="0"/>
      <dgm:spPr/>
    </dgm:pt>
    <dgm:pt modelId="{03655321-862B-5641-B2A4-A73B11567143}" type="pres">
      <dgm:prSet presAssocID="{EDF572E3-BE90-4A16-AE52-4D2A10D4BFB3}" presName="parentText" presStyleLbl="node1" presStyleIdx="1" presStyleCnt="4">
        <dgm:presLayoutVars>
          <dgm:chMax val="0"/>
          <dgm:bulletEnabled val="1"/>
        </dgm:presLayoutVars>
      </dgm:prSet>
      <dgm:spPr/>
    </dgm:pt>
    <dgm:pt modelId="{C80724F3-D3BA-0E44-8CEB-4E6F3A28816E}" type="pres">
      <dgm:prSet presAssocID="{5497AB04-5721-4A61-9A87-DE7CA2096898}" presName="spacer" presStyleCnt="0"/>
      <dgm:spPr/>
    </dgm:pt>
    <dgm:pt modelId="{390D23FE-14EB-444B-929A-88D0875422A2}" type="pres">
      <dgm:prSet presAssocID="{19A66032-39DD-4065-AEDB-7B4322B652D1}" presName="parentText" presStyleLbl="node1" presStyleIdx="2" presStyleCnt="4">
        <dgm:presLayoutVars>
          <dgm:chMax val="0"/>
          <dgm:bulletEnabled val="1"/>
        </dgm:presLayoutVars>
      </dgm:prSet>
      <dgm:spPr/>
    </dgm:pt>
    <dgm:pt modelId="{5BAE463D-6B18-814B-9E3D-67594074949D}" type="pres">
      <dgm:prSet presAssocID="{9C486E7A-1F7D-4D29-B524-CE42708B4BBD}" presName="spacer" presStyleCnt="0"/>
      <dgm:spPr/>
    </dgm:pt>
    <dgm:pt modelId="{81DE86BB-6D9F-0A44-9109-820B018D1CB3}" type="pres">
      <dgm:prSet presAssocID="{AEAC0656-F097-45AB-BBD6-D692DA30FF96}" presName="parentText" presStyleLbl="node1" presStyleIdx="3" presStyleCnt="4">
        <dgm:presLayoutVars>
          <dgm:chMax val="0"/>
          <dgm:bulletEnabled val="1"/>
        </dgm:presLayoutVars>
      </dgm:prSet>
      <dgm:spPr/>
    </dgm:pt>
  </dgm:ptLst>
  <dgm:cxnLst>
    <dgm:cxn modelId="{C6D3CD0B-D306-A34E-AEBC-6ED69C59B035}" type="presOf" srcId="{3BE451BF-227C-4419-8485-FCCB84649479}" destId="{C5B26744-1D19-6443-B94C-4EC35E1DE6BB}" srcOrd="0" destOrd="0" presId="urn:microsoft.com/office/officeart/2005/8/layout/vList2"/>
    <dgm:cxn modelId="{CEE78B0C-824F-1046-8CA8-37E6DD2D92C3}" type="presOf" srcId="{19A66032-39DD-4065-AEDB-7B4322B652D1}" destId="{390D23FE-14EB-444B-929A-88D0875422A2}" srcOrd="0" destOrd="0" presId="urn:microsoft.com/office/officeart/2005/8/layout/vList2"/>
    <dgm:cxn modelId="{9AEEA213-96B0-064F-90DC-F56A69F6ECA7}" type="presOf" srcId="{EDF572E3-BE90-4A16-AE52-4D2A10D4BFB3}" destId="{03655321-862B-5641-B2A4-A73B11567143}" srcOrd="0" destOrd="0" presId="urn:microsoft.com/office/officeart/2005/8/layout/vList2"/>
    <dgm:cxn modelId="{6B8E3E3C-C1B1-4B9D-91C0-9B4804AE7D4A}" srcId="{3BE451BF-227C-4419-8485-FCCB84649479}" destId="{EDF572E3-BE90-4A16-AE52-4D2A10D4BFB3}" srcOrd="1" destOrd="0" parTransId="{2DFD80C8-5DE6-4A38-940B-497715D7CB60}" sibTransId="{5497AB04-5721-4A61-9A87-DE7CA2096898}"/>
    <dgm:cxn modelId="{90BF4244-DC80-42FC-8E74-CB1C1081EFCF}" srcId="{3BE451BF-227C-4419-8485-FCCB84649479}" destId="{AEAC0656-F097-45AB-BBD6-D692DA30FF96}" srcOrd="3" destOrd="0" parTransId="{A3E3330D-8B09-4177-8FE9-D4D55098ECB3}" sibTransId="{7FA16DB1-5FD5-4046-98C5-F5A5B58572F5}"/>
    <dgm:cxn modelId="{F635B785-8E17-4D9B-AF22-35529ABA5C85}" srcId="{3BE451BF-227C-4419-8485-FCCB84649479}" destId="{6954712D-4505-472C-AAFA-933B81A45A39}" srcOrd="0" destOrd="0" parTransId="{A9E75C2A-7077-4972-B06D-D6B3EF1008D9}" sibTransId="{3A8FC82B-5316-4CD5-B7DC-B37F2493310A}"/>
    <dgm:cxn modelId="{A79CDCB6-B446-D444-B7D9-A8B4A5DB38EE}" type="presOf" srcId="{6954712D-4505-472C-AAFA-933B81A45A39}" destId="{C5A89B49-508E-8040-BDE7-D2A4D624FE6D}" srcOrd="0" destOrd="0" presId="urn:microsoft.com/office/officeart/2005/8/layout/vList2"/>
    <dgm:cxn modelId="{0EB21FBE-07B9-4924-9601-2E8D5A670D45}" srcId="{3BE451BF-227C-4419-8485-FCCB84649479}" destId="{19A66032-39DD-4065-AEDB-7B4322B652D1}" srcOrd="2" destOrd="0" parTransId="{B9F33AF3-B2E0-413B-857A-8784504C52BE}" sibTransId="{9C486E7A-1F7D-4D29-B524-CE42708B4BBD}"/>
    <dgm:cxn modelId="{CD7EECCE-2D0D-644B-8F6B-27A474BEA266}" type="presOf" srcId="{AEAC0656-F097-45AB-BBD6-D692DA30FF96}" destId="{81DE86BB-6D9F-0A44-9109-820B018D1CB3}" srcOrd="0" destOrd="0" presId="urn:microsoft.com/office/officeart/2005/8/layout/vList2"/>
    <dgm:cxn modelId="{99AC5BC3-B568-A749-9EA2-6FE21EF440DC}" type="presParOf" srcId="{C5B26744-1D19-6443-B94C-4EC35E1DE6BB}" destId="{C5A89B49-508E-8040-BDE7-D2A4D624FE6D}" srcOrd="0" destOrd="0" presId="urn:microsoft.com/office/officeart/2005/8/layout/vList2"/>
    <dgm:cxn modelId="{137479D6-D168-D842-8C42-00AE242D7AB1}" type="presParOf" srcId="{C5B26744-1D19-6443-B94C-4EC35E1DE6BB}" destId="{9ABCEDCC-5D64-4345-8636-D221E47A30AF}" srcOrd="1" destOrd="0" presId="urn:microsoft.com/office/officeart/2005/8/layout/vList2"/>
    <dgm:cxn modelId="{6A891C29-1F3E-A842-B6FA-48429E7126EC}" type="presParOf" srcId="{C5B26744-1D19-6443-B94C-4EC35E1DE6BB}" destId="{03655321-862B-5641-B2A4-A73B11567143}" srcOrd="2" destOrd="0" presId="urn:microsoft.com/office/officeart/2005/8/layout/vList2"/>
    <dgm:cxn modelId="{EC247D9B-B8C6-AD48-B316-5AA0E3ED2DCC}" type="presParOf" srcId="{C5B26744-1D19-6443-B94C-4EC35E1DE6BB}" destId="{C80724F3-D3BA-0E44-8CEB-4E6F3A28816E}" srcOrd="3" destOrd="0" presId="urn:microsoft.com/office/officeart/2005/8/layout/vList2"/>
    <dgm:cxn modelId="{79D65EE5-06EE-E84C-8B30-B2F9E18EFDD1}" type="presParOf" srcId="{C5B26744-1D19-6443-B94C-4EC35E1DE6BB}" destId="{390D23FE-14EB-444B-929A-88D0875422A2}" srcOrd="4" destOrd="0" presId="urn:microsoft.com/office/officeart/2005/8/layout/vList2"/>
    <dgm:cxn modelId="{694FE762-1E1E-E140-B40D-DD120D9F9BC7}" type="presParOf" srcId="{C5B26744-1D19-6443-B94C-4EC35E1DE6BB}" destId="{5BAE463D-6B18-814B-9E3D-67594074949D}" srcOrd="5" destOrd="0" presId="urn:microsoft.com/office/officeart/2005/8/layout/vList2"/>
    <dgm:cxn modelId="{32A718C2-B591-C24F-BB26-2A4C51ED07C9}" type="presParOf" srcId="{C5B26744-1D19-6443-B94C-4EC35E1DE6BB}" destId="{81DE86BB-6D9F-0A44-9109-820B018D1CB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7DB84E-ECE5-47A4-B16B-9C16B6EA0AD2}" type="doc">
      <dgm:prSet loTypeId="urn:microsoft.com/office/officeart/2018/2/layout/IconVerticalSolidList#8" loCatId="icon" qsTypeId="urn:microsoft.com/office/officeart/2005/8/quickstyle/simple1" qsCatId="simple" csTypeId="urn:microsoft.com/office/officeart/2018/5/colors/Iconchunking_neutralbg_colorful1" csCatId="colorful" phldr="1"/>
      <dgm:spPr/>
      <dgm:t>
        <a:bodyPr/>
        <a:lstStyle/>
        <a:p>
          <a:endParaRPr lang="en-US"/>
        </a:p>
      </dgm:t>
    </dgm:pt>
    <dgm:pt modelId="{E7B8E5C4-57F8-4B05-9EF6-A09B6B49E387}">
      <dgm:prSet/>
      <dgm:spPr/>
      <dgm:t>
        <a:bodyPr/>
        <a:lstStyle/>
        <a:p>
          <a:r>
            <a:rPr dirty="0"/>
            <a:t>Budget des médicaments : 31 milliards TZS → 269 milliards TZS (2015–2019)</a:t>
          </a:r>
        </a:p>
      </dgm:t>
    </dgm:pt>
    <dgm:pt modelId="{F592DC60-8D46-417F-AF8A-D1E4A4DB8F57}" type="parTrans" cxnId="{840EF4F0-CC51-47C4-B4C1-61950B5880B1}">
      <dgm:prSet/>
      <dgm:spPr/>
      <dgm:t>
        <a:bodyPr/>
        <a:lstStyle/>
        <a:p>
          <a:endParaRPr lang="en-US"/>
        </a:p>
      </dgm:t>
    </dgm:pt>
    <dgm:pt modelId="{61CDAB5B-0166-4D31-9700-F4B2CD8FAC42}" type="sibTrans" cxnId="{840EF4F0-CC51-47C4-B4C1-61950B5880B1}">
      <dgm:prSet/>
      <dgm:spPr/>
      <dgm:t>
        <a:bodyPr/>
        <a:lstStyle/>
        <a:p>
          <a:endParaRPr lang="en-US"/>
        </a:p>
      </dgm:t>
    </dgm:pt>
    <dgm:pt modelId="{E2698C62-7797-4AF4-8AD3-CECED016F235}">
      <dgm:prSet/>
      <dgm:spPr/>
      <dgm:t>
        <a:bodyPr/>
        <a:lstStyle/>
        <a:p>
          <a:r>
            <a:rPr dirty="0"/>
            <a:t>Disponibilité accrue : ocytocine, MgSO₄, TXA, antibiotiques</a:t>
          </a:r>
        </a:p>
      </dgm:t>
    </dgm:pt>
    <dgm:pt modelId="{91E0C972-0B7A-45CF-A9D8-725A587F5267}" type="parTrans" cxnId="{D1DBDC43-F948-4AC3-AF4D-882E4499EED3}">
      <dgm:prSet/>
      <dgm:spPr/>
      <dgm:t>
        <a:bodyPr/>
        <a:lstStyle/>
        <a:p>
          <a:endParaRPr lang="en-US"/>
        </a:p>
      </dgm:t>
    </dgm:pt>
    <dgm:pt modelId="{06FBD13A-35D0-4BAB-927F-B037D90FE659}" type="sibTrans" cxnId="{D1DBDC43-F948-4AC3-AF4D-882E4499EED3}">
      <dgm:prSet/>
      <dgm:spPr/>
      <dgm:t>
        <a:bodyPr/>
        <a:lstStyle/>
        <a:p>
          <a:endParaRPr lang="en-US"/>
        </a:p>
      </dgm:t>
    </dgm:pt>
    <dgm:pt modelId="{27E20EAB-0FA6-4C7A-9BCB-640A6FC7EB42}">
      <dgm:prSet/>
      <dgm:spPr/>
      <dgm:t>
        <a:bodyPr/>
        <a:lstStyle/>
        <a:p>
          <a:r>
            <a:rPr dirty="0"/>
            <a:t>Renforcement de la chaîne d’approvisionnement et des systèmes logistiques du MSD</a:t>
          </a:r>
        </a:p>
      </dgm:t>
    </dgm:pt>
    <dgm:pt modelId="{A0A531D9-7177-40F6-BCAB-886995C50A7C}" type="parTrans" cxnId="{A15CE4A3-E519-4DF3-8C7A-A5561D84EC73}">
      <dgm:prSet/>
      <dgm:spPr/>
      <dgm:t>
        <a:bodyPr/>
        <a:lstStyle/>
        <a:p>
          <a:endParaRPr lang="en-US"/>
        </a:p>
      </dgm:t>
    </dgm:pt>
    <dgm:pt modelId="{942BC0D2-F5E4-49C3-A92E-9B4063D4E36D}" type="sibTrans" cxnId="{A15CE4A3-E519-4DF3-8C7A-A5561D84EC73}">
      <dgm:prSet/>
      <dgm:spPr/>
      <dgm:t>
        <a:bodyPr/>
        <a:lstStyle/>
        <a:p>
          <a:endParaRPr lang="en-US"/>
        </a:p>
      </dgm:t>
    </dgm:pt>
    <dgm:pt modelId="{EBBCC63F-0CA7-4FFA-9A0C-617CD43706FC}">
      <dgm:prSet/>
      <dgm:spPr/>
      <dgm:t>
        <a:bodyPr/>
        <a:lstStyle/>
        <a:p>
          <a:r>
            <a:rPr dirty="0"/>
            <a:t>Mise à l’échelle nationale du programme m-mama dans l’ensemble des régions</a:t>
          </a:r>
        </a:p>
      </dgm:t>
    </dgm:pt>
    <dgm:pt modelId="{52119672-2ABC-472B-B532-F082014336FC}" type="parTrans" cxnId="{09E948B1-906A-4CD8-8385-5F3A23E11D8D}">
      <dgm:prSet/>
      <dgm:spPr/>
      <dgm:t>
        <a:bodyPr/>
        <a:lstStyle/>
        <a:p>
          <a:endParaRPr lang="en-US"/>
        </a:p>
      </dgm:t>
    </dgm:pt>
    <dgm:pt modelId="{702FC322-60E7-4766-ACD6-EACDC4108A8D}" type="sibTrans" cxnId="{09E948B1-906A-4CD8-8385-5F3A23E11D8D}">
      <dgm:prSet/>
      <dgm:spPr/>
      <dgm:t>
        <a:bodyPr/>
        <a:lstStyle/>
        <a:p>
          <a:endParaRPr lang="en-US"/>
        </a:p>
      </dgm:t>
    </dgm:pt>
    <dgm:pt modelId="{FA5EAABC-A390-4AC0-9BEA-E539FAB25A14}">
      <dgm:prSet/>
      <dgm:spPr/>
      <dgm:t>
        <a:bodyPr/>
        <a:lstStyle/>
        <a:p>
          <a:r>
            <a:rPr dirty="0"/>
            <a:t>&gt;200 000 cas d’aiguillage d’urgence réalisés</a:t>
          </a:r>
        </a:p>
      </dgm:t>
    </dgm:pt>
    <dgm:pt modelId="{419FD232-C611-4203-8E8D-CEA29BC27935}" type="parTrans" cxnId="{40056DA2-404F-46D4-B9F7-CA3784947868}">
      <dgm:prSet/>
      <dgm:spPr/>
      <dgm:t>
        <a:bodyPr/>
        <a:lstStyle/>
        <a:p>
          <a:endParaRPr lang="en-US"/>
        </a:p>
      </dgm:t>
    </dgm:pt>
    <dgm:pt modelId="{B6C06926-902C-4A8A-88BC-C24336D51876}" type="sibTrans" cxnId="{40056DA2-404F-46D4-B9F7-CA3784947868}">
      <dgm:prSet/>
      <dgm:spPr/>
      <dgm:t>
        <a:bodyPr/>
        <a:lstStyle/>
        <a:p>
          <a:endParaRPr lang="en-US"/>
        </a:p>
      </dgm:t>
    </dgm:pt>
    <dgm:pt modelId="{962AC498-A705-4015-8745-87E3A3D6BF8C}">
      <dgm:prSet/>
      <dgm:spPr/>
      <dgm:t>
        <a:bodyPr/>
        <a:lstStyle/>
        <a:p>
          <a:r>
            <a:rPr dirty="0"/>
            <a:t>Intégration des systèmes de régulation numérique, de transport communautaire et de paiement mobile</a:t>
          </a:r>
        </a:p>
      </dgm:t>
    </dgm:pt>
    <dgm:pt modelId="{419B589A-154F-405F-A9E4-5C2966088178}" type="parTrans" cxnId="{B668C98E-54C6-410C-B07E-8C6F2197F5A2}">
      <dgm:prSet/>
      <dgm:spPr/>
      <dgm:t>
        <a:bodyPr/>
        <a:lstStyle/>
        <a:p>
          <a:endParaRPr lang="en-US"/>
        </a:p>
      </dgm:t>
    </dgm:pt>
    <dgm:pt modelId="{5B382BF2-F766-4518-A358-9D84563D0F4D}" type="sibTrans" cxnId="{B668C98E-54C6-410C-B07E-8C6F2197F5A2}">
      <dgm:prSet/>
      <dgm:spPr/>
      <dgm:t>
        <a:bodyPr/>
        <a:lstStyle/>
        <a:p>
          <a:endParaRPr lang="en-US"/>
        </a:p>
      </dgm:t>
    </dgm:pt>
    <dgm:pt modelId="{FEC80212-4AC7-40CA-9F54-4213B24C0F92}" type="pres">
      <dgm:prSet presAssocID="{247DB84E-ECE5-47A4-B16B-9C16B6EA0AD2}" presName="root" presStyleCnt="0">
        <dgm:presLayoutVars>
          <dgm:dir/>
          <dgm:resizeHandles val="exact"/>
        </dgm:presLayoutVars>
      </dgm:prSet>
      <dgm:spPr/>
    </dgm:pt>
    <dgm:pt modelId="{E8E971E5-7A88-4C1F-9384-36ABC9DB41DC}" type="pres">
      <dgm:prSet presAssocID="{E7B8E5C4-57F8-4B05-9EF6-A09B6B49E387}" presName="compNode" presStyleCnt="0"/>
      <dgm:spPr/>
    </dgm:pt>
    <dgm:pt modelId="{9F76F29A-D29A-4D82-9667-4116B4CC8B42}" type="pres">
      <dgm:prSet presAssocID="{E7B8E5C4-57F8-4B05-9EF6-A09B6B49E387}" presName="bgRect" presStyleLbl="bgShp" presStyleIdx="0" presStyleCnt="6"/>
      <dgm:spPr/>
    </dgm:pt>
    <dgm:pt modelId="{271494C6-CFA8-4DA5-8BD0-82C5CB0B5DD9}" type="pres">
      <dgm:prSet presAssocID="{E7B8E5C4-57F8-4B05-9EF6-A09B6B49E38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Doctor"/>
        </a:ext>
      </dgm:extLst>
    </dgm:pt>
    <dgm:pt modelId="{9F9290D7-D58D-4D0F-8D03-1D9739D53A00}" type="pres">
      <dgm:prSet presAssocID="{E7B8E5C4-57F8-4B05-9EF6-A09B6B49E387}" presName="spaceRect" presStyleCnt="0"/>
      <dgm:spPr/>
    </dgm:pt>
    <dgm:pt modelId="{A7B5ED49-0511-47E0-A807-C846463C97C0}" type="pres">
      <dgm:prSet presAssocID="{E7B8E5C4-57F8-4B05-9EF6-A09B6B49E387}" presName="parTx" presStyleLbl="revTx" presStyleIdx="0" presStyleCnt="6">
        <dgm:presLayoutVars>
          <dgm:chMax val="0"/>
          <dgm:chPref val="0"/>
        </dgm:presLayoutVars>
      </dgm:prSet>
      <dgm:spPr/>
    </dgm:pt>
    <dgm:pt modelId="{F821CCDB-D572-4BD8-85B9-B7164427650F}" type="pres">
      <dgm:prSet presAssocID="{61CDAB5B-0166-4D31-9700-F4B2CD8FAC42}" presName="sibTrans" presStyleCnt="0"/>
      <dgm:spPr/>
    </dgm:pt>
    <dgm:pt modelId="{D26EC31C-9B8E-4586-8CC4-9F068155A33C}" type="pres">
      <dgm:prSet presAssocID="{E2698C62-7797-4AF4-8AD3-CECED016F235}" presName="compNode" presStyleCnt="0"/>
      <dgm:spPr/>
    </dgm:pt>
    <dgm:pt modelId="{0D2C719D-1185-4BF4-A659-FA0AED23EFCE}" type="pres">
      <dgm:prSet presAssocID="{E2698C62-7797-4AF4-8AD3-CECED016F235}" presName="bgRect" presStyleLbl="bgShp" presStyleIdx="1" presStyleCnt="6"/>
      <dgm:spPr/>
    </dgm:pt>
    <dgm:pt modelId="{CAB34300-D131-4966-ACAA-959CE342771F}" type="pres">
      <dgm:prSet presAssocID="{E2698C62-7797-4AF4-8AD3-CECED016F235}" presName="icon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Rat"/>
        </a:ext>
      </dgm:extLst>
    </dgm:pt>
    <dgm:pt modelId="{5354314E-E61C-4C7D-A298-2AAC4A9EAF95}" type="pres">
      <dgm:prSet presAssocID="{E2698C62-7797-4AF4-8AD3-CECED016F235}" presName="spaceRect" presStyleCnt="0"/>
      <dgm:spPr/>
    </dgm:pt>
    <dgm:pt modelId="{F3390A52-BA95-4E6E-9862-82D9F8FC887A}" type="pres">
      <dgm:prSet presAssocID="{E2698C62-7797-4AF4-8AD3-CECED016F235}" presName="parTx" presStyleLbl="revTx" presStyleIdx="1" presStyleCnt="6">
        <dgm:presLayoutVars>
          <dgm:chMax val="0"/>
          <dgm:chPref val="0"/>
        </dgm:presLayoutVars>
      </dgm:prSet>
      <dgm:spPr/>
    </dgm:pt>
    <dgm:pt modelId="{33B738F2-9CD4-4DFF-9DF9-2F809CF2A454}" type="pres">
      <dgm:prSet presAssocID="{06FBD13A-35D0-4BAB-927F-B037D90FE659}" presName="sibTrans" presStyleCnt="0"/>
      <dgm:spPr/>
    </dgm:pt>
    <dgm:pt modelId="{7F143BA6-5575-4CDE-8F72-928776C7D4AA}" type="pres">
      <dgm:prSet presAssocID="{27E20EAB-0FA6-4C7A-9BCB-640A6FC7EB42}" presName="compNode" presStyleCnt="0"/>
      <dgm:spPr/>
    </dgm:pt>
    <dgm:pt modelId="{20BBAF5B-DAEE-43ED-9241-37A06A353DAC}" type="pres">
      <dgm:prSet presAssocID="{27E20EAB-0FA6-4C7A-9BCB-640A6FC7EB42}" presName="bgRect" presStyleLbl="bgShp" presStyleIdx="2" presStyleCnt="6"/>
      <dgm:spPr/>
    </dgm:pt>
    <dgm:pt modelId="{77B5CAA5-4F90-454D-A587-565E262B8D5E}" type="pres">
      <dgm:prSet presAssocID="{27E20EAB-0FA6-4C7A-9BCB-640A6FC7EB42}" presName="iconRect" presStyleLbl="nod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ruck"/>
        </a:ext>
      </dgm:extLst>
    </dgm:pt>
    <dgm:pt modelId="{95B51535-8E90-4998-8016-8A0050B24AEA}" type="pres">
      <dgm:prSet presAssocID="{27E20EAB-0FA6-4C7A-9BCB-640A6FC7EB42}" presName="spaceRect" presStyleCnt="0"/>
      <dgm:spPr/>
    </dgm:pt>
    <dgm:pt modelId="{1B6EABCC-17A5-4895-9C1D-328A1C5DBCC4}" type="pres">
      <dgm:prSet presAssocID="{27E20EAB-0FA6-4C7A-9BCB-640A6FC7EB42}" presName="parTx" presStyleLbl="revTx" presStyleIdx="2" presStyleCnt="6">
        <dgm:presLayoutVars>
          <dgm:chMax val="0"/>
          <dgm:chPref val="0"/>
        </dgm:presLayoutVars>
      </dgm:prSet>
      <dgm:spPr/>
    </dgm:pt>
    <dgm:pt modelId="{EF5D1B64-8BE7-40D3-AC9F-08E632519895}" type="pres">
      <dgm:prSet presAssocID="{942BC0D2-F5E4-49C3-A92E-9B4063D4E36D}" presName="sibTrans" presStyleCnt="0"/>
      <dgm:spPr/>
    </dgm:pt>
    <dgm:pt modelId="{1DC1D71C-8836-4FB9-9BA7-E0774C75B33E}" type="pres">
      <dgm:prSet presAssocID="{EBBCC63F-0CA7-4FFA-9A0C-617CD43706FC}" presName="compNode" presStyleCnt="0"/>
      <dgm:spPr/>
    </dgm:pt>
    <dgm:pt modelId="{A838B47E-11B8-424A-A337-E5E9452BB761}" type="pres">
      <dgm:prSet presAssocID="{EBBCC63F-0CA7-4FFA-9A0C-617CD43706FC}" presName="bgRect" presStyleLbl="bgShp" presStyleIdx="3" presStyleCnt="6"/>
      <dgm:spPr/>
    </dgm:pt>
    <dgm:pt modelId="{C7F5283C-18EB-4435-9F2F-836DED9F1FBE}" type="pres">
      <dgm:prSet presAssocID="{EBBCC63F-0CA7-4FFA-9A0C-617CD43706FC}" presName="iconRect" presStyleLbl="node1" presStyleIdx="3" presStyleCnt="6"/>
      <dgm:spPr>
        <a:blipFill>
          <a:blip xmlns:r="http://schemas.openxmlformats.org/officeDocument/2006/relationships" r:embed="rId4">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arker"/>
        </a:ext>
      </dgm:extLst>
    </dgm:pt>
    <dgm:pt modelId="{BAD40DC5-CC62-40D7-979E-3D948CEC8D53}" type="pres">
      <dgm:prSet presAssocID="{EBBCC63F-0CA7-4FFA-9A0C-617CD43706FC}" presName="spaceRect" presStyleCnt="0"/>
      <dgm:spPr/>
    </dgm:pt>
    <dgm:pt modelId="{1790E002-9941-4FE4-A42E-4E1392D86284}" type="pres">
      <dgm:prSet presAssocID="{EBBCC63F-0CA7-4FFA-9A0C-617CD43706FC}" presName="parTx" presStyleLbl="revTx" presStyleIdx="3" presStyleCnt="6">
        <dgm:presLayoutVars>
          <dgm:chMax val="0"/>
          <dgm:chPref val="0"/>
        </dgm:presLayoutVars>
      </dgm:prSet>
      <dgm:spPr/>
    </dgm:pt>
    <dgm:pt modelId="{27FB295C-420E-45A4-8399-1534EAA29A4C}" type="pres">
      <dgm:prSet presAssocID="{702FC322-60E7-4766-ACD6-EACDC4108A8D}" presName="sibTrans" presStyleCnt="0"/>
      <dgm:spPr/>
    </dgm:pt>
    <dgm:pt modelId="{5EA8319A-E8D7-41FD-A4B5-8F0E334C5C29}" type="pres">
      <dgm:prSet presAssocID="{FA5EAABC-A390-4AC0-9BEA-E539FAB25A14}" presName="compNode" presStyleCnt="0"/>
      <dgm:spPr/>
    </dgm:pt>
    <dgm:pt modelId="{517772EE-9F66-4338-85E2-2BE5E0CF2E3C}" type="pres">
      <dgm:prSet presAssocID="{FA5EAABC-A390-4AC0-9BEA-E539FAB25A14}" presName="bgRect" presStyleLbl="bgShp" presStyleIdx="4" presStyleCnt="6"/>
      <dgm:spPr/>
    </dgm:pt>
    <dgm:pt modelId="{A7D2FE2F-9274-49FE-BEA4-D6D3367438D9}" type="pres">
      <dgm:prSet presAssocID="{FA5EAABC-A390-4AC0-9BEA-E539FAB25A14}" presName="iconRect" presStyleLbl="node1" presStyleIdx="4" presStyleCnt="6"/>
      <dgm:spPr>
        <a:blipFill>
          <a:blip xmlns:r="http://schemas.openxmlformats.org/officeDocument/2006/relationships" r:embed="rId5">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Group"/>
        </a:ext>
      </dgm:extLst>
    </dgm:pt>
    <dgm:pt modelId="{7F80B74A-1B4F-4FEF-84F0-51A52993776C}" type="pres">
      <dgm:prSet presAssocID="{FA5EAABC-A390-4AC0-9BEA-E539FAB25A14}" presName="spaceRect" presStyleCnt="0"/>
      <dgm:spPr/>
    </dgm:pt>
    <dgm:pt modelId="{5E45F631-A2F4-4B51-8B19-578B1DE863DD}" type="pres">
      <dgm:prSet presAssocID="{FA5EAABC-A390-4AC0-9BEA-E539FAB25A14}" presName="parTx" presStyleLbl="revTx" presStyleIdx="4" presStyleCnt="6">
        <dgm:presLayoutVars>
          <dgm:chMax val="0"/>
          <dgm:chPref val="0"/>
        </dgm:presLayoutVars>
      </dgm:prSet>
      <dgm:spPr/>
    </dgm:pt>
    <dgm:pt modelId="{E951C77D-4EE4-48DE-A664-0A6161493B6A}" type="pres">
      <dgm:prSet presAssocID="{B6C06926-902C-4A8A-88BC-C24336D51876}" presName="sibTrans" presStyleCnt="0"/>
      <dgm:spPr/>
    </dgm:pt>
    <dgm:pt modelId="{77F7EEEE-029F-4759-8643-95C524C4527C}" type="pres">
      <dgm:prSet presAssocID="{962AC498-A705-4015-8745-87E3A3D6BF8C}" presName="compNode" presStyleCnt="0"/>
      <dgm:spPr/>
    </dgm:pt>
    <dgm:pt modelId="{7A957181-2C8C-4AA7-B5A0-B0DA14856D2A}" type="pres">
      <dgm:prSet presAssocID="{962AC498-A705-4015-8745-87E3A3D6BF8C}" presName="bgRect" presStyleLbl="bgShp" presStyleIdx="5" presStyleCnt="6"/>
      <dgm:spPr/>
    </dgm:pt>
    <dgm:pt modelId="{1568924C-CCBA-41A9-9ABD-E687F9DDD3BA}" type="pres">
      <dgm:prSet presAssocID="{962AC498-A705-4015-8745-87E3A3D6BF8C}" presName="iconRect" presStyleLbl="node1" presStyleIdx="5" presStyleCnt="6"/>
      <dgm:spPr>
        <a:blipFill>
          <a:blip xmlns:r="http://schemas.openxmlformats.org/officeDocument/2006/relationships" r:embed="rId6">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axi"/>
        </a:ext>
      </dgm:extLst>
    </dgm:pt>
    <dgm:pt modelId="{F6CE0937-89DF-4CB7-BC7D-473565C52281}" type="pres">
      <dgm:prSet presAssocID="{962AC498-A705-4015-8745-87E3A3D6BF8C}" presName="spaceRect" presStyleCnt="0"/>
      <dgm:spPr/>
    </dgm:pt>
    <dgm:pt modelId="{A6FA7007-3D95-4D0C-B367-7EFB2294AEF1}" type="pres">
      <dgm:prSet presAssocID="{962AC498-A705-4015-8745-87E3A3D6BF8C}" presName="parTx" presStyleLbl="revTx" presStyleIdx="5" presStyleCnt="6">
        <dgm:presLayoutVars>
          <dgm:chMax val="0"/>
          <dgm:chPref val="0"/>
        </dgm:presLayoutVars>
      </dgm:prSet>
      <dgm:spPr/>
    </dgm:pt>
  </dgm:ptLst>
  <dgm:cxnLst>
    <dgm:cxn modelId="{661A1F29-3DB3-40C3-B5A5-FE2EDC8630CD}" type="presOf" srcId="{E7B8E5C4-57F8-4B05-9EF6-A09B6B49E387}" destId="{A7B5ED49-0511-47E0-A807-C846463C97C0}" srcOrd="0" destOrd="0" presId="urn:microsoft.com/office/officeart/2018/2/layout/IconVerticalSolidList#8"/>
    <dgm:cxn modelId="{D1DBDC43-F948-4AC3-AF4D-882E4499EED3}" srcId="{247DB84E-ECE5-47A4-B16B-9C16B6EA0AD2}" destId="{E2698C62-7797-4AF4-8AD3-CECED016F235}" srcOrd="1" destOrd="0" parTransId="{91E0C972-0B7A-45CF-A9D8-725A587F5267}" sibTransId="{06FBD13A-35D0-4BAB-927F-B037D90FE659}"/>
    <dgm:cxn modelId="{87C1D661-1152-4D3D-9189-8E715CBB4A28}" type="presOf" srcId="{EBBCC63F-0CA7-4FFA-9A0C-617CD43706FC}" destId="{1790E002-9941-4FE4-A42E-4E1392D86284}" srcOrd="0" destOrd="0" presId="urn:microsoft.com/office/officeart/2018/2/layout/IconVerticalSolidList#8"/>
    <dgm:cxn modelId="{B72F4175-8B9A-4199-82F8-AF2C11DA4111}" type="presOf" srcId="{962AC498-A705-4015-8745-87E3A3D6BF8C}" destId="{A6FA7007-3D95-4D0C-B367-7EFB2294AEF1}" srcOrd="0" destOrd="0" presId="urn:microsoft.com/office/officeart/2018/2/layout/IconVerticalSolidList#8"/>
    <dgm:cxn modelId="{37D97176-2BFA-4FD4-A366-D4F1CCAFC26C}" type="presOf" srcId="{247DB84E-ECE5-47A4-B16B-9C16B6EA0AD2}" destId="{FEC80212-4AC7-40CA-9F54-4213B24C0F92}" srcOrd="0" destOrd="0" presId="urn:microsoft.com/office/officeart/2018/2/layout/IconVerticalSolidList#8"/>
    <dgm:cxn modelId="{B668C98E-54C6-410C-B07E-8C6F2197F5A2}" srcId="{247DB84E-ECE5-47A4-B16B-9C16B6EA0AD2}" destId="{962AC498-A705-4015-8745-87E3A3D6BF8C}" srcOrd="5" destOrd="0" parTransId="{419B589A-154F-405F-A9E4-5C2966088178}" sibTransId="{5B382BF2-F766-4518-A358-9D84563D0F4D}"/>
    <dgm:cxn modelId="{9223FC95-6B8D-41A3-99A6-1E3DD3663CCD}" type="presOf" srcId="{FA5EAABC-A390-4AC0-9BEA-E539FAB25A14}" destId="{5E45F631-A2F4-4B51-8B19-578B1DE863DD}" srcOrd="0" destOrd="0" presId="urn:microsoft.com/office/officeart/2018/2/layout/IconVerticalSolidList#8"/>
    <dgm:cxn modelId="{40056DA2-404F-46D4-B9F7-CA3784947868}" srcId="{247DB84E-ECE5-47A4-B16B-9C16B6EA0AD2}" destId="{FA5EAABC-A390-4AC0-9BEA-E539FAB25A14}" srcOrd="4" destOrd="0" parTransId="{419FD232-C611-4203-8E8D-CEA29BC27935}" sibTransId="{B6C06926-902C-4A8A-88BC-C24336D51876}"/>
    <dgm:cxn modelId="{A15CE4A3-E519-4DF3-8C7A-A5561D84EC73}" srcId="{247DB84E-ECE5-47A4-B16B-9C16B6EA0AD2}" destId="{27E20EAB-0FA6-4C7A-9BCB-640A6FC7EB42}" srcOrd="2" destOrd="0" parTransId="{A0A531D9-7177-40F6-BCAB-886995C50A7C}" sibTransId="{942BC0D2-F5E4-49C3-A92E-9B4063D4E36D}"/>
    <dgm:cxn modelId="{09E948B1-906A-4CD8-8385-5F3A23E11D8D}" srcId="{247DB84E-ECE5-47A4-B16B-9C16B6EA0AD2}" destId="{EBBCC63F-0CA7-4FFA-9A0C-617CD43706FC}" srcOrd="3" destOrd="0" parTransId="{52119672-2ABC-472B-B532-F082014336FC}" sibTransId="{702FC322-60E7-4766-ACD6-EACDC4108A8D}"/>
    <dgm:cxn modelId="{D3A12EC3-274F-406D-916C-366E3AF77EBF}" type="presOf" srcId="{27E20EAB-0FA6-4C7A-9BCB-640A6FC7EB42}" destId="{1B6EABCC-17A5-4895-9C1D-328A1C5DBCC4}" srcOrd="0" destOrd="0" presId="urn:microsoft.com/office/officeart/2018/2/layout/IconVerticalSolidList#8"/>
    <dgm:cxn modelId="{1618C1D0-6CC1-476A-8755-05BD316D27BA}" type="presOf" srcId="{E2698C62-7797-4AF4-8AD3-CECED016F235}" destId="{F3390A52-BA95-4E6E-9862-82D9F8FC887A}" srcOrd="0" destOrd="0" presId="urn:microsoft.com/office/officeart/2018/2/layout/IconVerticalSolidList#8"/>
    <dgm:cxn modelId="{840EF4F0-CC51-47C4-B4C1-61950B5880B1}" srcId="{247DB84E-ECE5-47A4-B16B-9C16B6EA0AD2}" destId="{E7B8E5C4-57F8-4B05-9EF6-A09B6B49E387}" srcOrd="0" destOrd="0" parTransId="{F592DC60-8D46-417F-AF8A-D1E4A4DB8F57}" sibTransId="{61CDAB5B-0166-4D31-9700-F4B2CD8FAC42}"/>
    <dgm:cxn modelId="{187579EF-6982-44A4-AEAC-10EC4A43E889}" type="presParOf" srcId="{FEC80212-4AC7-40CA-9F54-4213B24C0F92}" destId="{E8E971E5-7A88-4C1F-9384-36ABC9DB41DC}" srcOrd="0" destOrd="0" presId="urn:microsoft.com/office/officeart/2018/2/layout/IconVerticalSolidList#8"/>
    <dgm:cxn modelId="{F4782CAE-3E31-4713-B4A2-1E9D5AA184D2}" type="presParOf" srcId="{E8E971E5-7A88-4C1F-9384-36ABC9DB41DC}" destId="{9F76F29A-D29A-4D82-9667-4116B4CC8B42}" srcOrd="0" destOrd="0" presId="urn:microsoft.com/office/officeart/2018/2/layout/IconVerticalSolidList#8"/>
    <dgm:cxn modelId="{B020678D-D92F-4A9E-9CF4-0D1C9F3228CE}" type="presParOf" srcId="{E8E971E5-7A88-4C1F-9384-36ABC9DB41DC}" destId="{271494C6-CFA8-4DA5-8BD0-82C5CB0B5DD9}" srcOrd="1" destOrd="0" presId="urn:microsoft.com/office/officeart/2018/2/layout/IconVerticalSolidList#8"/>
    <dgm:cxn modelId="{A01D1914-6F76-42F1-9CEB-300E709547C5}" type="presParOf" srcId="{E8E971E5-7A88-4C1F-9384-36ABC9DB41DC}" destId="{9F9290D7-D58D-4D0F-8D03-1D9739D53A00}" srcOrd="2" destOrd="0" presId="urn:microsoft.com/office/officeart/2018/2/layout/IconVerticalSolidList#8"/>
    <dgm:cxn modelId="{7A2445BB-8D6D-4894-A0BF-50706D431691}" type="presParOf" srcId="{E8E971E5-7A88-4C1F-9384-36ABC9DB41DC}" destId="{A7B5ED49-0511-47E0-A807-C846463C97C0}" srcOrd="3" destOrd="0" presId="urn:microsoft.com/office/officeart/2018/2/layout/IconVerticalSolidList#8"/>
    <dgm:cxn modelId="{EA826640-47EA-4CEC-B544-31D44BCF8F90}" type="presParOf" srcId="{FEC80212-4AC7-40CA-9F54-4213B24C0F92}" destId="{F821CCDB-D572-4BD8-85B9-B7164427650F}" srcOrd="1" destOrd="0" presId="urn:microsoft.com/office/officeart/2018/2/layout/IconVerticalSolidList#8"/>
    <dgm:cxn modelId="{D8B22A70-B0D3-4473-AEF1-D601C1C3B3AB}" type="presParOf" srcId="{FEC80212-4AC7-40CA-9F54-4213B24C0F92}" destId="{D26EC31C-9B8E-4586-8CC4-9F068155A33C}" srcOrd="2" destOrd="0" presId="urn:microsoft.com/office/officeart/2018/2/layout/IconVerticalSolidList#8"/>
    <dgm:cxn modelId="{4F2647EF-EA12-47A3-9A44-EFCEE6291778}" type="presParOf" srcId="{D26EC31C-9B8E-4586-8CC4-9F068155A33C}" destId="{0D2C719D-1185-4BF4-A659-FA0AED23EFCE}" srcOrd="0" destOrd="0" presId="urn:microsoft.com/office/officeart/2018/2/layout/IconVerticalSolidList#8"/>
    <dgm:cxn modelId="{A7D61773-F663-4341-A123-688E20EAC143}" type="presParOf" srcId="{D26EC31C-9B8E-4586-8CC4-9F068155A33C}" destId="{CAB34300-D131-4966-ACAA-959CE342771F}" srcOrd="1" destOrd="0" presId="urn:microsoft.com/office/officeart/2018/2/layout/IconVerticalSolidList#8"/>
    <dgm:cxn modelId="{2F5A2920-F64A-40DC-B76A-DAFB0ACC589F}" type="presParOf" srcId="{D26EC31C-9B8E-4586-8CC4-9F068155A33C}" destId="{5354314E-E61C-4C7D-A298-2AAC4A9EAF95}" srcOrd="2" destOrd="0" presId="urn:microsoft.com/office/officeart/2018/2/layout/IconVerticalSolidList#8"/>
    <dgm:cxn modelId="{5CC46259-B800-4EF8-85E1-4F7D2DD359A3}" type="presParOf" srcId="{D26EC31C-9B8E-4586-8CC4-9F068155A33C}" destId="{F3390A52-BA95-4E6E-9862-82D9F8FC887A}" srcOrd="3" destOrd="0" presId="urn:microsoft.com/office/officeart/2018/2/layout/IconVerticalSolidList#8"/>
    <dgm:cxn modelId="{8CACCBDD-5819-47A0-B0C9-F8E73CB48DE4}" type="presParOf" srcId="{FEC80212-4AC7-40CA-9F54-4213B24C0F92}" destId="{33B738F2-9CD4-4DFF-9DF9-2F809CF2A454}" srcOrd="3" destOrd="0" presId="urn:microsoft.com/office/officeart/2018/2/layout/IconVerticalSolidList#8"/>
    <dgm:cxn modelId="{6221F564-E56A-4136-9612-91CC57DBD561}" type="presParOf" srcId="{FEC80212-4AC7-40CA-9F54-4213B24C0F92}" destId="{7F143BA6-5575-4CDE-8F72-928776C7D4AA}" srcOrd="4" destOrd="0" presId="urn:microsoft.com/office/officeart/2018/2/layout/IconVerticalSolidList#8"/>
    <dgm:cxn modelId="{D785226C-F9CE-4010-B94E-52B9C7946303}" type="presParOf" srcId="{7F143BA6-5575-4CDE-8F72-928776C7D4AA}" destId="{20BBAF5B-DAEE-43ED-9241-37A06A353DAC}" srcOrd="0" destOrd="0" presId="urn:microsoft.com/office/officeart/2018/2/layout/IconVerticalSolidList#8"/>
    <dgm:cxn modelId="{9456B374-DB22-42B6-8A3F-23963E8E99F1}" type="presParOf" srcId="{7F143BA6-5575-4CDE-8F72-928776C7D4AA}" destId="{77B5CAA5-4F90-454D-A587-565E262B8D5E}" srcOrd="1" destOrd="0" presId="urn:microsoft.com/office/officeart/2018/2/layout/IconVerticalSolidList#8"/>
    <dgm:cxn modelId="{4CBC308C-7AA9-4C30-9D8B-46025EEBF311}" type="presParOf" srcId="{7F143BA6-5575-4CDE-8F72-928776C7D4AA}" destId="{95B51535-8E90-4998-8016-8A0050B24AEA}" srcOrd="2" destOrd="0" presId="urn:microsoft.com/office/officeart/2018/2/layout/IconVerticalSolidList#8"/>
    <dgm:cxn modelId="{8831DF2D-ADDC-4A79-9495-50D69501193C}" type="presParOf" srcId="{7F143BA6-5575-4CDE-8F72-928776C7D4AA}" destId="{1B6EABCC-17A5-4895-9C1D-328A1C5DBCC4}" srcOrd="3" destOrd="0" presId="urn:microsoft.com/office/officeart/2018/2/layout/IconVerticalSolidList#8"/>
    <dgm:cxn modelId="{52B55F44-654A-4763-88E0-749F81AE4476}" type="presParOf" srcId="{FEC80212-4AC7-40CA-9F54-4213B24C0F92}" destId="{EF5D1B64-8BE7-40D3-AC9F-08E632519895}" srcOrd="5" destOrd="0" presId="urn:microsoft.com/office/officeart/2018/2/layout/IconVerticalSolidList#8"/>
    <dgm:cxn modelId="{700DDF8C-828A-4785-9C8F-305230E7B624}" type="presParOf" srcId="{FEC80212-4AC7-40CA-9F54-4213B24C0F92}" destId="{1DC1D71C-8836-4FB9-9BA7-E0774C75B33E}" srcOrd="6" destOrd="0" presId="urn:microsoft.com/office/officeart/2018/2/layout/IconVerticalSolidList#8"/>
    <dgm:cxn modelId="{AD543400-D12B-4298-B0FF-B61CD838D20F}" type="presParOf" srcId="{1DC1D71C-8836-4FB9-9BA7-E0774C75B33E}" destId="{A838B47E-11B8-424A-A337-E5E9452BB761}" srcOrd="0" destOrd="0" presId="urn:microsoft.com/office/officeart/2018/2/layout/IconVerticalSolidList#8"/>
    <dgm:cxn modelId="{5B4A2F93-3B22-4030-817E-59F5E109CDCE}" type="presParOf" srcId="{1DC1D71C-8836-4FB9-9BA7-E0774C75B33E}" destId="{C7F5283C-18EB-4435-9F2F-836DED9F1FBE}" srcOrd="1" destOrd="0" presId="urn:microsoft.com/office/officeart/2018/2/layout/IconVerticalSolidList#8"/>
    <dgm:cxn modelId="{23E837CD-0588-43D9-B81B-9847F1AB3429}" type="presParOf" srcId="{1DC1D71C-8836-4FB9-9BA7-E0774C75B33E}" destId="{BAD40DC5-CC62-40D7-979E-3D948CEC8D53}" srcOrd="2" destOrd="0" presId="urn:microsoft.com/office/officeart/2018/2/layout/IconVerticalSolidList#8"/>
    <dgm:cxn modelId="{B3CC493A-E076-48C9-99E8-1F3DB0EA5697}" type="presParOf" srcId="{1DC1D71C-8836-4FB9-9BA7-E0774C75B33E}" destId="{1790E002-9941-4FE4-A42E-4E1392D86284}" srcOrd="3" destOrd="0" presId="urn:microsoft.com/office/officeart/2018/2/layout/IconVerticalSolidList#8"/>
    <dgm:cxn modelId="{1F819479-0875-4626-93CD-59A795B57A45}" type="presParOf" srcId="{FEC80212-4AC7-40CA-9F54-4213B24C0F92}" destId="{27FB295C-420E-45A4-8399-1534EAA29A4C}" srcOrd="7" destOrd="0" presId="urn:microsoft.com/office/officeart/2018/2/layout/IconVerticalSolidList#8"/>
    <dgm:cxn modelId="{2173B29D-5194-41B7-896D-7C903B3EEC90}" type="presParOf" srcId="{FEC80212-4AC7-40CA-9F54-4213B24C0F92}" destId="{5EA8319A-E8D7-41FD-A4B5-8F0E334C5C29}" srcOrd="8" destOrd="0" presId="urn:microsoft.com/office/officeart/2018/2/layout/IconVerticalSolidList#8"/>
    <dgm:cxn modelId="{36A45DF8-37B4-48A3-BD1B-AA327BCC79CD}" type="presParOf" srcId="{5EA8319A-E8D7-41FD-A4B5-8F0E334C5C29}" destId="{517772EE-9F66-4338-85E2-2BE5E0CF2E3C}" srcOrd="0" destOrd="0" presId="urn:microsoft.com/office/officeart/2018/2/layout/IconVerticalSolidList#8"/>
    <dgm:cxn modelId="{79E7FD2F-DE5E-45C8-B438-48B0AC6683B9}" type="presParOf" srcId="{5EA8319A-E8D7-41FD-A4B5-8F0E334C5C29}" destId="{A7D2FE2F-9274-49FE-BEA4-D6D3367438D9}" srcOrd="1" destOrd="0" presId="urn:microsoft.com/office/officeart/2018/2/layout/IconVerticalSolidList#8"/>
    <dgm:cxn modelId="{7609F921-3896-4A06-B0A4-BBFE925DFB3D}" type="presParOf" srcId="{5EA8319A-E8D7-41FD-A4B5-8F0E334C5C29}" destId="{7F80B74A-1B4F-4FEF-84F0-51A52993776C}" srcOrd="2" destOrd="0" presId="urn:microsoft.com/office/officeart/2018/2/layout/IconVerticalSolidList#8"/>
    <dgm:cxn modelId="{316ED88F-717E-4646-83B8-729DE7260CC6}" type="presParOf" srcId="{5EA8319A-E8D7-41FD-A4B5-8F0E334C5C29}" destId="{5E45F631-A2F4-4B51-8B19-578B1DE863DD}" srcOrd="3" destOrd="0" presId="urn:microsoft.com/office/officeart/2018/2/layout/IconVerticalSolidList#8"/>
    <dgm:cxn modelId="{85C6D166-1F60-4C76-9244-B61FF50207A4}" type="presParOf" srcId="{FEC80212-4AC7-40CA-9F54-4213B24C0F92}" destId="{E951C77D-4EE4-48DE-A664-0A6161493B6A}" srcOrd="9" destOrd="0" presId="urn:microsoft.com/office/officeart/2018/2/layout/IconVerticalSolidList#8"/>
    <dgm:cxn modelId="{5D4E7521-6E25-4A85-9E5F-2640587D6E4C}" type="presParOf" srcId="{FEC80212-4AC7-40CA-9F54-4213B24C0F92}" destId="{77F7EEEE-029F-4759-8643-95C524C4527C}" srcOrd="10" destOrd="0" presId="urn:microsoft.com/office/officeart/2018/2/layout/IconVerticalSolidList#8"/>
    <dgm:cxn modelId="{31E0C324-AC21-48FB-B22C-3E68495F39E3}" type="presParOf" srcId="{77F7EEEE-029F-4759-8643-95C524C4527C}" destId="{7A957181-2C8C-4AA7-B5A0-B0DA14856D2A}" srcOrd="0" destOrd="0" presId="urn:microsoft.com/office/officeart/2018/2/layout/IconVerticalSolidList#8"/>
    <dgm:cxn modelId="{2A54E853-253F-40DB-8983-0DC205E20C5A}" type="presParOf" srcId="{77F7EEEE-029F-4759-8643-95C524C4527C}" destId="{1568924C-CCBA-41A9-9ABD-E687F9DDD3BA}" srcOrd="1" destOrd="0" presId="urn:microsoft.com/office/officeart/2018/2/layout/IconVerticalSolidList#8"/>
    <dgm:cxn modelId="{60C7A261-C240-41E0-A0B1-79BBB9E18D4D}" type="presParOf" srcId="{77F7EEEE-029F-4759-8643-95C524C4527C}" destId="{F6CE0937-89DF-4CB7-BC7D-473565C52281}" srcOrd="2" destOrd="0" presId="urn:microsoft.com/office/officeart/2018/2/layout/IconVerticalSolidList#8"/>
    <dgm:cxn modelId="{77E9160A-4601-448D-AC1F-1DCFBEC2B461}" type="presParOf" srcId="{77F7EEEE-029F-4759-8643-95C524C4527C}" destId="{A6FA7007-3D95-4D0C-B367-7EFB2294AEF1}" srcOrd="3" destOrd="0" presId="urn:microsoft.com/office/officeart/2018/2/layout/IconVerticalSolidLis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3F31B6-3723-436D-BB40-AC9BB4537D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7868882-2956-42E6-BCFF-3DB956CD223D}">
      <dgm:prSet/>
      <dgm:spPr/>
      <dgm:t>
        <a:bodyPr/>
        <a:lstStyle/>
        <a:p>
          <a:r>
            <a:rPr dirty="0"/>
            <a:t>Les mortinaissances récentes représentent ~46 %, indiquant des lacunes dans la prise en charge intrapartum.</a:t>
          </a:r>
        </a:p>
      </dgm:t>
    </dgm:pt>
    <dgm:pt modelId="{476B1519-384D-4125-BA55-684375E0D3E8}" type="parTrans" cxnId="{0DADC03F-81F4-487E-8374-4DD3FF6DADC1}">
      <dgm:prSet/>
      <dgm:spPr/>
      <dgm:t>
        <a:bodyPr/>
        <a:lstStyle/>
        <a:p>
          <a:endParaRPr lang="en-US"/>
        </a:p>
      </dgm:t>
    </dgm:pt>
    <dgm:pt modelId="{757E5750-1D3F-49B7-BF00-D7EA3A833871}" type="sibTrans" cxnId="{0DADC03F-81F4-487E-8374-4DD3FF6DADC1}">
      <dgm:prSet/>
      <dgm:spPr/>
      <dgm:t>
        <a:bodyPr/>
        <a:lstStyle/>
        <a:p>
          <a:endParaRPr lang="en-US"/>
        </a:p>
      </dgm:t>
    </dgm:pt>
    <dgm:pt modelId="{1347EA43-6CF4-4952-A5EE-C2B330CF86B7}">
      <dgm:prSet/>
      <dgm:spPr/>
      <dgm:t>
        <a:bodyPr/>
        <a:lstStyle/>
        <a:p>
          <a:r>
            <a:rPr dirty="0"/>
            <a:t>80 % des décès néonatals sont attribuables à des causes évitables (asphyxie, prématurité, infections)</a:t>
          </a:r>
          <a:r>
            <a:rPr lang="en-US" dirty="0"/>
            <a:t>.</a:t>
          </a:r>
          <a:endParaRPr dirty="0"/>
        </a:p>
      </dgm:t>
    </dgm:pt>
    <dgm:pt modelId="{1CE849C8-DBC1-46C6-BE7F-7659B71E1164}" type="parTrans" cxnId="{EDE00F9F-ACFF-4EA2-A05E-D7AE366E3105}">
      <dgm:prSet/>
      <dgm:spPr/>
      <dgm:t>
        <a:bodyPr/>
        <a:lstStyle/>
        <a:p>
          <a:endParaRPr lang="en-US"/>
        </a:p>
      </dgm:t>
    </dgm:pt>
    <dgm:pt modelId="{C933405B-358D-40D9-9400-B8288891AFC2}" type="sibTrans" cxnId="{EDE00F9F-ACFF-4EA2-A05E-D7AE366E3105}">
      <dgm:prSet/>
      <dgm:spPr/>
      <dgm:t>
        <a:bodyPr/>
        <a:lstStyle/>
        <a:p>
          <a:endParaRPr lang="en-US"/>
        </a:p>
      </dgm:t>
    </dgm:pt>
    <dgm:pt modelId="{E0400B3B-6585-4899-BEA7-AB1F882D3958}">
      <dgm:prSet/>
      <dgm:spPr/>
      <dgm:t>
        <a:bodyPr/>
        <a:lstStyle/>
        <a:p>
          <a:r>
            <a:rPr dirty="0"/>
            <a:t>Les décès néonatals précoces représentent 87 % de la mortalité néonatale totale.</a:t>
          </a:r>
        </a:p>
      </dgm:t>
    </dgm:pt>
    <dgm:pt modelId="{FBDC7726-184E-42D0-9190-85F8258619AF}" type="parTrans" cxnId="{84986CA0-6AAE-4362-8984-A0EA28905F13}">
      <dgm:prSet/>
      <dgm:spPr/>
      <dgm:t>
        <a:bodyPr/>
        <a:lstStyle/>
        <a:p>
          <a:endParaRPr lang="en-US"/>
        </a:p>
      </dgm:t>
    </dgm:pt>
    <dgm:pt modelId="{142BE504-C869-4C84-95B9-469CD3F565EA}" type="sibTrans" cxnId="{84986CA0-6AAE-4362-8984-A0EA28905F13}">
      <dgm:prSet/>
      <dgm:spPr/>
      <dgm:t>
        <a:bodyPr/>
        <a:lstStyle/>
        <a:p>
          <a:endParaRPr lang="en-US"/>
        </a:p>
      </dgm:t>
    </dgm:pt>
    <dgm:pt modelId="{C8244FF6-F4FE-44C7-89AE-2067EE43E1CA}">
      <dgm:prSet/>
      <dgm:spPr/>
      <dgm:t>
        <a:bodyPr/>
        <a:lstStyle/>
        <a:p>
          <a:r>
            <a:rPr dirty="0"/>
            <a:t>Discordance entre la couverture des services et leur état de préparation </a:t>
          </a:r>
        </a:p>
      </dgm:t>
    </dgm:pt>
    <dgm:pt modelId="{B25BBF2D-B3E2-4687-BBF0-4AF55E2D7072}" type="parTrans" cxnId="{B99D0A05-AD3E-4228-935F-6B5ADEC4BE95}">
      <dgm:prSet/>
      <dgm:spPr/>
      <dgm:t>
        <a:bodyPr/>
        <a:lstStyle/>
        <a:p>
          <a:endParaRPr lang="en-US"/>
        </a:p>
      </dgm:t>
    </dgm:pt>
    <dgm:pt modelId="{C2CB0911-E3FC-4D3C-8B59-EBF2A23646A3}" type="sibTrans" cxnId="{B99D0A05-AD3E-4228-935F-6B5ADEC4BE95}">
      <dgm:prSet/>
      <dgm:spPr/>
      <dgm:t>
        <a:bodyPr/>
        <a:lstStyle/>
        <a:p>
          <a:endParaRPr lang="en-US"/>
        </a:p>
      </dgm:t>
    </dgm:pt>
    <dgm:pt modelId="{78A566DC-A40C-4020-AE40-83FC9BE169B8}">
      <dgm:prSet/>
      <dgm:spPr/>
      <dgm:t>
        <a:bodyPr/>
        <a:lstStyle/>
        <a:p>
          <a:r>
            <a:rPr dirty="0"/>
            <a:t>Disparités régionales persistantes en matière de résultats et de niveau de préparation des services</a:t>
          </a:r>
        </a:p>
      </dgm:t>
    </dgm:pt>
    <dgm:pt modelId="{E65A2841-BC3B-4C84-AA12-AFB78AF2C1F9}" type="parTrans" cxnId="{D4692BDB-3756-441C-9760-5731E1F8A389}">
      <dgm:prSet/>
      <dgm:spPr/>
      <dgm:t>
        <a:bodyPr/>
        <a:lstStyle/>
        <a:p>
          <a:endParaRPr lang="en-US"/>
        </a:p>
      </dgm:t>
    </dgm:pt>
    <dgm:pt modelId="{B18915A6-AF9C-4547-B2A0-15969701D669}" type="sibTrans" cxnId="{D4692BDB-3756-441C-9760-5731E1F8A389}">
      <dgm:prSet/>
      <dgm:spPr/>
      <dgm:t>
        <a:bodyPr/>
        <a:lstStyle/>
        <a:p>
          <a:endParaRPr lang="en-US"/>
        </a:p>
      </dgm:t>
    </dgm:pt>
    <dgm:pt modelId="{5BA0EFAC-108A-3E48-BEDD-C702D4D880A1}" type="pres">
      <dgm:prSet presAssocID="{0F3F31B6-3723-436D-BB40-AC9BB4537D42}" presName="vert0" presStyleCnt="0">
        <dgm:presLayoutVars>
          <dgm:dir/>
          <dgm:animOne val="branch"/>
          <dgm:animLvl val="lvl"/>
        </dgm:presLayoutVars>
      </dgm:prSet>
      <dgm:spPr/>
    </dgm:pt>
    <dgm:pt modelId="{B419BF3D-B02D-3E44-AB5C-851B23A6CED3}" type="pres">
      <dgm:prSet presAssocID="{B7868882-2956-42E6-BCFF-3DB956CD223D}" presName="thickLine" presStyleLbl="alignNode1" presStyleIdx="0" presStyleCnt="5"/>
      <dgm:spPr/>
    </dgm:pt>
    <dgm:pt modelId="{7665B014-2AF5-8A4B-B4BE-FAB4D624BCFC}" type="pres">
      <dgm:prSet presAssocID="{B7868882-2956-42E6-BCFF-3DB956CD223D}" presName="horz1" presStyleCnt="0"/>
      <dgm:spPr/>
    </dgm:pt>
    <dgm:pt modelId="{C850D16F-328B-2E43-9B5D-BBA7C2052067}" type="pres">
      <dgm:prSet presAssocID="{B7868882-2956-42E6-BCFF-3DB956CD223D}" presName="tx1" presStyleLbl="revTx" presStyleIdx="0" presStyleCnt="5"/>
      <dgm:spPr/>
    </dgm:pt>
    <dgm:pt modelId="{E5F34AC9-2547-3349-8B04-9BD200A884D7}" type="pres">
      <dgm:prSet presAssocID="{B7868882-2956-42E6-BCFF-3DB956CD223D}" presName="vert1" presStyleCnt="0"/>
      <dgm:spPr/>
    </dgm:pt>
    <dgm:pt modelId="{9D514C20-D9F8-874C-A999-65F1D9DBCE16}" type="pres">
      <dgm:prSet presAssocID="{1347EA43-6CF4-4952-A5EE-C2B330CF86B7}" presName="thickLine" presStyleLbl="alignNode1" presStyleIdx="1" presStyleCnt="5"/>
      <dgm:spPr/>
    </dgm:pt>
    <dgm:pt modelId="{59576796-1AE0-514F-9B4C-0C2A11B61561}" type="pres">
      <dgm:prSet presAssocID="{1347EA43-6CF4-4952-A5EE-C2B330CF86B7}" presName="horz1" presStyleCnt="0"/>
      <dgm:spPr/>
    </dgm:pt>
    <dgm:pt modelId="{8E33E79F-5E2A-7B4A-94EC-A300864A933D}" type="pres">
      <dgm:prSet presAssocID="{1347EA43-6CF4-4952-A5EE-C2B330CF86B7}" presName="tx1" presStyleLbl="revTx" presStyleIdx="1" presStyleCnt="5"/>
      <dgm:spPr/>
    </dgm:pt>
    <dgm:pt modelId="{AC42A242-6453-B74C-8B65-E0DC1DA4E63F}" type="pres">
      <dgm:prSet presAssocID="{1347EA43-6CF4-4952-A5EE-C2B330CF86B7}" presName="vert1" presStyleCnt="0"/>
      <dgm:spPr/>
    </dgm:pt>
    <dgm:pt modelId="{770992A0-6CBF-8D4D-AF60-F284CD5E54EF}" type="pres">
      <dgm:prSet presAssocID="{E0400B3B-6585-4899-BEA7-AB1F882D3958}" presName="thickLine" presStyleLbl="alignNode1" presStyleIdx="2" presStyleCnt="5"/>
      <dgm:spPr/>
    </dgm:pt>
    <dgm:pt modelId="{1F26398E-2C39-1843-8287-72E41A1C6C87}" type="pres">
      <dgm:prSet presAssocID="{E0400B3B-6585-4899-BEA7-AB1F882D3958}" presName="horz1" presStyleCnt="0"/>
      <dgm:spPr/>
    </dgm:pt>
    <dgm:pt modelId="{D65E5B1B-D4A2-5240-B269-2C99F5E3B361}" type="pres">
      <dgm:prSet presAssocID="{E0400B3B-6585-4899-BEA7-AB1F882D3958}" presName="tx1" presStyleLbl="revTx" presStyleIdx="2" presStyleCnt="5"/>
      <dgm:spPr/>
    </dgm:pt>
    <dgm:pt modelId="{0573DA87-8A9C-B24D-A24D-A2481265D715}" type="pres">
      <dgm:prSet presAssocID="{E0400B3B-6585-4899-BEA7-AB1F882D3958}" presName="vert1" presStyleCnt="0"/>
      <dgm:spPr/>
    </dgm:pt>
    <dgm:pt modelId="{25E48E57-1D62-564B-B1AF-F4183922FEB6}" type="pres">
      <dgm:prSet presAssocID="{C8244FF6-F4FE-44C7-89AE-2067EE43E1CA}" presName="thickLine" presStyleLbl="alignNode1" presStyleIdx="3" presStyleCnt="5"/>
      <dgm:spPr/>
    </dgm:pt>
    <dgm:pt modelId="{EBF8E4F7-379F-1941-A5E9-3F3F1104CAB4}" type="pres">
      <dgm:prSet presAssocID="{C8244FF6-F4FE-44C7-89AE-2067EE43E1CA}" presName="horz1" presStyleCnt="0"/>
      <dgm:spPr/>
    </dgm:pt>
    <dgm:pt modelId="{DC884BE7-E15E-6D42-9760-A2FE0503F3D9}" type="pres">
      <dgm:prSet presAssocID="{C8244FF6-F4FE-44C7-89AE-2067EE43E1CA}" presName="tx1" presStyleLbl="revTx" presStyleIdx="3" presStyleCnt="5"/>
      <dgm:spPr/>
    </dgm:pt>
    <dgm:pt modelId="{0EA90C41-B7F8-5848-A3C0-6A5D6DD822EB}" type="pres">
      <dgm:prSet presAssocID="{C8244FF6-F4FE-44C7-89AE-2067EE43E1CA}" presName="vert1" presStyleCnt="0"/>
      <dgm:spPr/>
    </dgm:pt>
    <dgm:pt modelId="{5C123471-4EA2-DF48-9C38-669D046231F6}" type="pres">
      <dgm:prSet presAssocID="{78A566DC-A40C-4020-AE40-83FC9BE169B8}" presName="thickLine" presStyleLbl="alignNode1" presStyleIdx="4" presStyleCnt="5"/>
      <dgm:spPr/>
    </dgm:pt>
    <dgm:pt modelId="{CF11EB1F-BC13-2049-AE7D-3D870EB7CBC7}" type="pres">
      <dgm:prSet presAssocID="{78A566DC-A40C-4020-AE40-83FC9BE169B8}" presName="horz1" presStyleCnt="0"/>
      <dgm:spPr/>
    </dgm:pt>
    <dgm:pt modelId="{79B00E6A-F8BA-1140-8CBF-4C316C227C0D}" type="pres">
      <dgm:prSet presAssocID="{78A566DC-A40C-4020-AE40-83FC9BE169B8}" presName="tx1" presStyleLbl="revTx" presStyleIdx="4" presStyleCnt="5"/>
      <dgm:spPr/>
    </dgm:pt>
    <dgm:pt modelId="{7D618CE1-86A1-1744-93F2-F5BA50EF63AC}" type="pres">
      <dgm:prSet presAssocID="{78A566DC-A40C-4020-AE40-83FC9BE169B8}" presName="vert1" presStyleCnt="0"/>
      <dgm:spPr/>
    </dgm:pt>
  </dgm:ptLst>
  <dgm:cxnLst>
    <dgm:cxn modelId="{B99D0A05-AD3E-4228-935F-6B5ADEC4BE95}" srcId="{0F3F31B6-3723-436D-BB40-AC9BB4537D42}" destId="{C8244FF6-F4FE-44C7-89AE-2067EE43E1CA}" srcOrd="3" destOrd="0" parTransId="{B25BBF2D-B3E2-4687-BBF0-4AF55E2D7072}" sibTransId="{C2CB0911-E3FC-4D3C-8B59-EBF2A23646A3}"/>
    <dgm:cxn modelId="{68A91924-4F34-A84B-9330-9B39D40138EE}" type="presOf" srcId="{1347EA43-6CF4-4952-A5EE-C2B330CF86B7}" destId="{8E33E79F-5E2A-7B4A-94EC-A300864A933D}" srcOrd="0" destOrd="0" presId="urn:microsoft.com/office/officeart/2008/layout/LinedList"/>
    <dgm:cxn modelId="{F6309238-F789-334D-9438-E58973A93668}" type="presOf" srcId="{78A566DC-A40C-4020-AE40-83FC9BE169B8}" destId="{79B00E6A-F8BA-1140-8CBF-4C316C227C0D}" srcOrd="0" destOrd="0" presId="urn:microsoft.com/office/officeart/2008/layout/LinedList"/>
    <dgm:cxn modelId="{0DADC03F-81F4-487E-8374-4DD3FF6DADC1}" srcId="{0F3F31B6-3723-436D-BB40-AC9BB4537D42}" destId="{B7868882-2956-42E6-BCFF-3DB956CD223D}" srcOrd="0" destOrd="0" parTransId="{476B1519-384D-4125-BA55-684375E0D3E8}" sibTransId="{757E5750-1D3F-49B7-BF00-D7EA3A833871}"/>
    <dgm:cxn modelId="{BE37AE9B-D1D9-E541-8BBD-3F170E7D7A1B}" type="presOf" srcId="{B7868882-2956-42E6-BCFF-3DB956CD223D}" destId="{C850D16F-328B-2E43-9B5D-BBA7C2052067}" srcOrd="0" destOrd="0" presId="urn:microsoft.com/office/officeart/2008/layout/LinedList"/>
    <dgm:cxn modelId="{EDE00F9F-ACFF-4EA2-A05E-D7AE366E3105}" srcId="{0F3F31B6-3723-436D-BB40-AC9BB4537D42}" destId="{1347EA43-6CF4-4952-A5EE-C2B330CF86B7}" srcOrd="1" destOrd="0" parTransId="{1CE849C8-DBC1-46C6-BE7F-7659B71E1164}" sibTransId="{C933405B-358D-40D9-9400-B8288891AFC2}"/>
    <dgm:cxn modelId="{84986CA0-6AAE-4362-8984-A0EA28905F13}" srcId="{0F3F31B6-3723-436D-BB40-AC9BB4537D42}" destId="{E0400B3B-6585-4899-BEA7-AB1F882D3958}" srcOrd="2" destOrd="0" parTransId="{FBDC7726-184E-42D0-9190-85F8258619AF}" sibTransId="{142BE504-C869-4C84-95B9-469CD3F565EA}"/>
    <dgm:cxn modelId="{51DE59A4-4C53-CA48-AC32-2B7AFC7D6030}" type="presOf" srcId="{0F3F31B6-3723-436D-BB40-AC9BB4537D42}" destId="{5BA0EFAC-108A-3E48-BEDD-C702D4D880A1}" srcOrd="0" destOrd="0" presId="urn:microsoft.com/office/officeart/2008/layout/LinedList"/>
    <dgm:cxn modelId="{343102AD-9C98-464A-8B6B-4DA485C8E317}" type="presOf" srcId="{C8244FF6-F4FE-44C7-89AE-2067EE43E1CA}" destId="{DC884BE7-E15E-6D42-9760-A2FE0503F3D9}" srcOrd="0" destOrd="0" presId="urn:microsoft.com/office/officeart/2008/layout/LinedList"/>
    <dgm:cxn modelId="{D4692BDB-3756-441C-9760-5731E1F8A389}" srcId="{0F3F31B6-3723-436D-BB40-AC9BB4537D42}" destId="{78A566DC-A40C-4020-AE40-83FC9BE169B8}" srcOrd="4" destOrd="0" parTransId="{E65A2841-BC3B-4C84-AA12-AFB78AF2C1F9}" sibTransId="{B18915A6-AF9C-4547-B2A0-15969701D669}"/>
    <dgm:cxn modelId="{140BB6F2-924F-F543-9054-3AC30566FED8}" type="presOf" srcId="{E0400B3B-6585-4899-BEA7-AB1F882D3958}" destId="{D65E5B1B-D4A2-5240-B269-2C99F5E3B361}" srcOrd="0" destOrd="0" presId="urn:microsoft.com/office/officeart/2008/layout/LinedList"/>
    <dgm:cxn modelId="{D9A8E50F-0873-6A48-A0B3-EB3C4701AE71}" type="presParOf" srcId="{5BA0EFAC-108A-3E48-BEDD-C702D4D880A1}" destId="{B419BF3D-B02D-3E44-AB5C-851B23A6CED3}" srcOrd="0" destOrd="0" presId="urn:microsoft.com/office/officeart/2008/layout/LinedList"/>
    <dgm:cxn modelId="{12612ADE-2C30-C84B-B201-802E6BD723E3}" type="presParOf" srcId="{5BA0EFAC-108A-3E48-BEDD-C702D4D880A1}" destId="{7665B014-2AF5-8A4B-B4BE-FAB4D624BCFC}" srcOrd="1" destOrd="0" presId="urn:microsoft.com/office/officeart/2008/layout/LinedList"/>
    <dgm:cxn modelId="{18386791-F36B-0C4A-8D09-37A8507DC8B4}" type="presParOf" srcId="{7665B014-2AF5-8A4B-B4BE-FAB4D624BCFC}" destId="{C850D16F-328B-2E43-9B5D-BBA7C2052067}" srcOrd="0" destOrd="0" presId="urn:microsoft.com/office/officeart/2008/layout/LinedList"/>
    <dgm:cxn modelId="{F9C9D75B-55D4-5644-845A-09C764D073DD}" type="presParOf" srcId="{7665B014-2AF5-8A4B-B4BE-FAB4D624BCFC}" destId="{E5F34AC9-2547-3349-8B04-9BD200A884D7}" srcOrd="1" destOrd="0" presId="urn:microsoft.com/office/officeart/2008/layout/LinedList"/>
    <dgm:cxn modelId="{43820DA0-AD72-7E42-BD9C-487B0E5D7736}" type="presParOf" srcId="{5BA0EFAC-108A-3E48-BEDD-C702D4D880A1}" destId="{9D514C20-D9F8-874C-A999-65F1D9DBCE16}" srcOrd="2" destOrd="0" presId="urn:microsoft.com/office/officeart/2008/layout/LinedList"/>
    <dgm:cxn modelId="{48BCBDBF-55B6-FF43-B99C-0A217C08CF88}" type="presParOf" srcId="{5BA0EFAC-108A-3E48-BEDD-C702D4D880A1}" destId="{59576796-1AE0-514F-9B4C-0C2A11B61561}" srcOrd="3" destOrd="0" presId="urn:microsoft.com/office/officeart/2008/layout/LinedList"/>
    <dgm:cxn modelId="{464D322D-F398-B84B-9FE6-DDBEF59829EF}" type="presParOf" srcId="{59576796-1AE0-514F-9B4C-0C2A11B61561}" destId="{8E33E79F-5E2A-7B4A-94EC-A300864A933D}" srcOrd="0" destOrd="0" presId="urn:microsoft.com/office/officeart/2008/layout/LinedList"/>
    <dgm:cxn modelId="{D7160491-DAFC-D048-8627-04F48FFDA876}" type="presParOf" srcId="{59576796-1AE0-514F-9B4C-0C2A11B61561}" destId="{AC42A242-6453-B74C-8B65-E0DC1DA4E63F}" srcOrd="1" destOrd="0" presId="urn:microsoft.com/office/officeart/2008/layout/LinedList"/>
    <dgm:cxn modelId="{2AEF8515-B2A6-3449-A26B-C2E7135A8998}" type="presParOf" srcId="{5BA0EFAC-108A-3E48-BEDD-C702D4D880A1}" destId="{770992A0-6CBF-8D4D-AF60-F284CD5E54EF}" srcOrd="4" destOrd="0" presId="urn:microsoft.com/office/officeart/2008/layout/LinedList"/>
    <dgm:cxn modelId="{96B38277-5790-E34A-BD17-192B9F4B1559}" type="presParOf" srcId="{5BA0EFAC-108A-3E48-BEDD-C702D4D880A1}" destId="{1F26398E-2C39-1843-8287-72E41A1C6C87}" srcOrd="5" destOrd="0" presId="urn:microsoft.com/office/officeart/2008/layout/LinedList"/>
    <dgm:cxn modelId="{05A5092C-9391-A74A-965C-9C2A8389CB8C}" type="presParOf" srcId="{1F26398E-2C39-1843-8287-72E41A1C6C87}" destId="{D65E5B1B-D4A2-5240-B269-2C99F5E3B361}" srcOrd="0" destOrd="0" presId="urn:microsoft.com/office/officeart/2008/layout/LinedList"/>
    <dgm:cxn modelId="{9CE4ABA2-86E5-1B4C-839A-C64AD2FA1176}" type="presParOf" srcId="{1F26398E-2C39-1843-8287-72E41A1C6C87}" destId="{0573DA87-8A9C-B24D-A24D-A2481265D715}" srcOrd="1" destOrd="0" presId="urn:microsoft.com/office/officeart/2008/layout/LinedList"/>
    <dgm:cxn modelId="{8A00F618-09F2-1347-A1BA-F60CBA83E44D}" type="presParOf" srcId="{5BA0EFAC-108A-3E48-BEDD-C702D4D880A1}" destId="{25E48E57-1D62-564B-B1AF-F4183922FEB6}" srcOrd="6" destOrd="0" presId="urn:microsoft.com/office/officeart/2008/layout/LinedList"/>
    <dgm:cxn modelId="{7C5F38DB-4A95-B94D-AA80-5501FA222DD1}" type="presParOf" srcId="{5BA0EFAC-108A-3E48-BEDD-C702D4D880A1}" destId="{EBF8E4F7-379F-1941-A5E9-3F3F1104CAB4}" srcOrd="7" destOrd="0" presId="urn:microsoft.com/office/officeart/2008/layout/LinedList"/>
    <dgm:cxn modelId="{F28A2DFA-0256-A14A-A913-6CB69ADD3E7F}" type="presParOf" srcId="{EBF8E4F7-379F-1941-A5E9-3F3F1104CAB4}" destId="{DC884BE7-E15E-6D42-9760-A2FE0503F3D9}" srcOrd="0" destOrd="0" presId="urn:microsoft.com/office/officeart/2008/layout/LinedList"/>
    <dgm:cxn modelId="{B44E007E-4403-7C4C-A78E-A0ABADFA3782}" type="presParOf" srcId="{EBF8E4F7-379F-1941-A5E9-3F3F1104CAB4}" destId="{0EA90C41-B7F8-5848-A3C0-6A5D6DD822EB}" srcOrd="1" destOrd="0" presId="urn:microsoft.com/office/officeart/2008/layout/LinedList"/>
    <dgm:cxn modelId="{98091FCB-241F-AC4E-8228-CAFE5BCF6E18}" type="presParOf" srcId="{5BA0EFAC-108A-3E48-BEDD-C702D4D880A1}" destId="{5C123471-4EA2-DF48-9C38-669D046231F6}" srcOrd="8" destOrd="0" presId="urn:microsoft.com/office/officeart/2008/layout/LinedList"/>
    <dgm:cxn modelId="{91934C9F-6B9C-9A4A-882A-369B4B8868DA}" type="presParOf" srcId="{5BA0EFAC-108A-3E48-BEDD-C702D4D880A1}" destId="{CF11EB1F-BC13-2049-AE7D-3D870EB7CBC7}" srcOrd="9" destOrd="0" presId="urn:microsoft.com/office/officeart/2008/layout/LinedList"/>
    <dgm:cxn modelId="{573D8366-6436-6A4F-AE5F-86D4BF460F39}" type="presParOf" srcId="{CF11EB1F-BC13-2049-AE7D-3D870EB7CBC7}" destId="{79B00E6A-F8BA-1140-8CBF-4C316C227C0D}" srcOrd="0" destOrd="0" presId="urn:microsoft.com/office/officeart/2008/layout/LinedList"/>
    <dgm:cxn modelId="{B06A11CC-9BC3-FB41-87E3-97656354195B}" type="presParOf" srcId="{CF11EB1F-BC13-2049-AE7D-3D870EB7CBC7}" destId="{7D618CE1-86A1-1744-93F2-F5BA50EF63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86C943-A139-4C2B-AD9D-4CC63E7ACB79}"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278746B0-2DF4-4930-A25F-4E0B09BB4C09}">
      <dgm:prSet/>
      <dgm:spPr/>
      <dgm:t>
        <a:bodyPr/>
        <a:lstStyle/>
        <a:p>
          <a:r>
            <a:rPr dirty="0"/>
            <a:t>Les régions du lac et de la zone Ouest comptent parmi les 10 régions les plus touchées par la mortalité maternelle et néonatale (MPDSR)</a:t>
          </a:r>
          <a:r>
            <a:rPr lang="en-US" dirty="0"/>
            <a:t>.</a:t>
          </a:r>
        </a:p>
      </dgm:t>
    </dgm:pt>
    <dgm:pt modelId="{770ABE23-19BA-48A1-B887-5746A33AB28F}" type="parTrans" cxnId="{4B7C2E96-7D3E-4F37-B92A-39180CA41099}">
      <dgm:prSet/>
      <dgm:spPr/>
      <dgm:t>
        <a:bodyPr/>
        <a:lstStyle/>
        <a:p>
          <a:endParaRPr lang="en-US"/>
        </a:p>
      </dgm:t>
    </dgm:pt>
    <dgm:pt modelId="{3087C6C7-893D-426D-B298-B2377E38ADBA}" type="sibTrans" cxnId="{4B7C2E96-7D3E-4F37-B92A-39180CA41099}">
      <dgm:prSet/>
      <dgm:spPr/>
      <dgm:t>
        <a:bodyPr/>
        <a:lstStyle/>
        <a:p>
          <a:endParaRPr lang="en-US"/>
        </a:p>
      </dgm:t>
    </dgm:pt>
    <dgm:pt modelId="{0160D85D-65E0-47DC-A0B2-15C6DF2BB04C}">
      <dgm:prSet/>
      <dgm:spPr/>
      <dgm:t>
        <a:bodyPr/>
        <a:lstStyle/>
        <a:p>
          <a:r>
            <a:rPr dirty="0"/>
            <a:t>Faibles taux d’utilisation des services de CPN, de SONU et de soins néonatals</a:t>
          </a:r>
          <a:r>
            <a:rPr lang="en-US" dirty="0"/>
            <a:t>.</a:t>
          </a:r>
        </a:p>
      </dgm:t>
    </dgm:pt>
    <dgm:pt modelId="{0E44138E-7EE9-4CFD-A1F1-B8581C528E03}" type="parTrans" cxnId="{CF28BDA9-B702-4CEF-9DEC-C0F8745CAD69}">
      <dgm:prSet/>
      <dgm:spPr/>
      <dgm:t>
        <a:bodyPr/>
        <a:lstStyle/>
        <a:p>
          <a:endParaRPr lang="en-US"/>
        </a:p>
      </dgm:t>
    </dgm:pt>
    <dgm:pt modelId="{A2DA4D4E-5FB1-48DD-BE26-97A8EB45DCB0}" type="sibTrans" cxnId="{CF28BDA9-B702-4CEF-9DEC-C0F8745CAD69}">
      <dgm:prSet/>
      <dgm:spPr/>
      <dgm:t>
        <a:bodyPr/>
        <a:lstStyle/>
        <a:p>
          <a:endParaRPr lang="en-US"/>
        </a:p>
      </dgm:t>
    </dgm:pt>
    <dgm:pt modelId="{50683C58-A2CC-49CB-A9E8-A62E6A20C507}">
      <dgm:prSet/>
      <dgm:spPr/>
      <dgm:t>
        <a:bodyPr/>
        <a:lstStyle/>
        <a:p>
          <a:r>
            <a:rPr dirty="0"/>
            <a:t>Régions stratégiquement prioritaires pour Thamini Uhai (Plan stratégique : 2024–2029)</a:t>
          </a:r>
          <a:r>
            <a:rPr lang="en-US" dirty="0"/>
            <a:t>.</a:t>
          </a:r>
          <a:r>
            <a:rPr dirty="0"/>
            <a:t> </a:t>
          </a:r>
        </a:p>
      </dgm:t>
    </dgm:pt>
    <dgm:pt modelId="{22E63B42-A6F5-4101-AC1B-B14D263D9A46}" type="parTrans" cxnId="{B6862268-A48E-40FB-86F6-858087ABCC70}">
      <dgm:prSet/>
      <dgm:spPr/>
      <dgm:t>
        <a:bodyPr/>
        <a:lstStyle/>
        <a:p>
          <a:endParaRPr lang="en-US"/>
        </a:p>
      </dgm:t>
    </dgm:pt>
    <dgm:pt modelId="{8EB20C0B-BF91-4289-A770-AA15EE97D93E}" type="sibTrans" cxnId="{B6862268-A48E-40FB-86F6-858087ABCC70}">
      <dgm:prSet/>
      <dgm:spPr/>
      <dgm:t>
        <a:bodyPr/>
        <a:lstStyle/>
        <a:p>
          <a:endParaRPr lang="en-US"/>
        </a:p>
      </dgm:t>
    </dgm:pt>
    <dgm:pt modelId="{98828562-68F7-400F-B1A6-C4E9DE6CB1BF}">
      <dgm:prSet/>
      <dgm:spPr/>
      <dgm:t>
        <a:bodyPr/>
        <a:lstStyle/>
        <a:p>
          <a:r>
            <a:rPr dirty="0"/>
            <a:t>Interventions antérieures de Thamini Uhai en SONU et activités en cours (accompagnement à la naissance à Kigoma, Katavi, Geita et Kigoma)</a:t>
          </a:r>
          <a:r>
            <a:rPr lang="en-US" dirty="0"/>
            <a:t>.</a:t>
          </a:r>
        </a:p>
      </dgm:t>
    </dgm:pt>
    <dgm:pt modelId="{4C6B91B5-961F-4115-B067-8DFC9E6FEBFF}" type="parTrans" cxnId="{CCAE837F-6DC4-4591-AA31-246902FE932D}">
      <dgm:prSet/>
      <dgm:spPr/>
      <dgm:t>
        <a:bodyPr/>
        <a:lstStyle/>
        <a:p>
          <a:endParaRPr lang="en-US"/>
        </a:p>
      </dgm:t>
    </dgm:pt>
    <dgm:pt modelId="{4135F1C1-35FB-4B92-BD35-B72654E5B851}" type="sibTrans" cxnId="{CCAE837F-6DC4-4591-AA31-246902FE932D}">
      <dgm:prSet/>
      <dgm:spPr/>
      <dgm:t>
        <a:bodyPr/>
        <a:lstStyle/>
        <a:p>
          <a:endParaRPr lang="en-US"/>
        </a:p>
      </dgm:t>
    </dgm:pt>
    <dgm:pt modelId="{89E10CA8-2AF9-E24D-8710-02C18FD7040A}" type="pres">
      <dgm:prSet presAssocID="{3686C943-A139-4C2B-AD9D-4CC63E7ACB79}" presName="linear" presStyleCnt="0">
        <dgm:presLayoutVars>
          <dgm:animLvl val="lvl"/>
          <dgm:resizeHandles val="exact"/>
        </dgm:presLayoutVars>
      </dgm:prSet>
      <dgm:spPr/>
    </dgm:pt>
    <dgm:pt modelId="{67D46D63-0212-F44E-A72B-CFA72B403C1C}" type="pres">
      <dgm:prSet presAssocID="{278746B0-2DF4-4930-A25F-4E0B09BB4C09}" presName="parentText" presStyleLbl="node1" presStyleIdx="0" presStyleCnt="4">
        <dgm:presLayoutVars>
          <dgm:chMax val="0"/>
          <dgm:bulletEnabled val="1"/>
        </dgm:presLayoutVars>
      </dgm:prSet>
      <dgm:spPr/>
    </dgm:pt>
    <dgm:pt modelId="{569B707B-EEBA-764C-8D2D-42169716B781}" type="pres">
      <dgm:prSet presAssocID="{3087C6C7-893D-426D-B298-B2377E38ADBA}" presName="spacer" presStyleCnt="0"/>
      <dgm:spPr/>
    </dgm:pt>
    <dgm:pt modelId="{088DD634-0D1F-1F45-9762-61420873BB48}" type="pres">
      <dgm:prSet presAssocID="{0160D85D-65E0-47DC-A0B2-15C6DF2BB04C}" presName="parentText" presStyleLbl="node1" presStyleIdx="1" presStyleCnt="4">
        <dgm:presLayoutVars>
          <dgm:chMax val="0"/>
          <dgm:bulletEnabled val="1"/>
        </dgm:presLayoutVars>
      </dgm:prSet>
      <dgm:spPr/>
    </dgm:pt>
    <dgm:pt modelId="{DB7D7547-0D99-6448-86CA-CDD8BB8E555F}" type="pres">
      <dgm:prSet presAssocID="{A2DA4D4E-5FB1-48DD-BE26-97A8EB45DCB0}" presName="spacer" presStyleCnt="0"/>
      <dgm:spPr/>
    </dgm:pt>
    <dgm:pt modelId="{16687DA6-B8FC-384D-A006-423637D09796}" type="pres">
      <dgm:prSet presAssocID="{50683C58-A2CC-49CB-A9E8-A62E6A20C507}" presName="parentText" presStyleLbl="node1" presStyleIdx="2" presStyleCnt="4">
        <dgm:presLayoutVars>
          <dgm:chMax val="0"/>
          <dgm:bulletEnabled val="1"/>
        </dgm:presLayoutVars>
      </dgm:prSet>
      <dgm:spPr/>
    </dgm:pt>
    <dgm:pt modelId="{255BCC0E-1AA8-C048-988A-194399CC81C6}" type="pres">
      <dgm:prSet presAssocID="{8EB20C0B-BF91-4289-A770-AA15EE97D93E}" presName="spacer" presStyleCnt="0"/>
      <dgm:spPr/>
    </dgm:pt>
    <dgm:pt modelId="{67E05E56-C30E-D14F-988B-190376A16A6E}" type="pres">
      <dgm:prSet presAssocID="{98828562-68F7-400F-B1A6-C4E9DE6CB1BF}" presName="parentText" presStyleLbl="node1" presStyleIdx="3" presStyleCnt="4">
        <dgm:presLayoutVars>
          <dgm:chMax val="0"/>
          <dgm:bulletEnabled val="1"/>
        </dgm:presLayoutVars>
      </dgm:prSet>
      <dgm:spPr/>
    </dgm:pt>
  </dgm:ptLst>
  <dgm:cxnLst>
    <dgm:cxn modelId="{A77BFA18-19BB-C148-A957-A7EAC360AE72}" type="presOf" srcId="{3686C943-A139-4C2B-AD9D-4CC63E7ACB79}" destId="{89E10CA8-2AF9-E24D-8710-02C18FD7040A}" srcOrd="0" destOrd="0" presId="urn:microsoft.com/office/officeart/2005/8/layout/vList2"/>
    <dgm:cxn modelId="{840B4519-DD04-A945-998A-D828F0AD9D4F}" type="presOf" srcId="{50683C58-A2CC-49CB-A9E8-A62E6A20C507}" destId="{16687DA6-B8FC-384D-A006-423637D09796}" srcOrd="0" destOrd="0" presId="urn:microsoft.com/office/officeart/2005/8/layout/vList2"/>
    <dgm:cxn modelId="{D81C0D61-F7C4-E341-909F-0E20F1275B32}" type="presOf" srcId="{278746B0-2DF4-4930-A25F-4E0B09BB4C09}" destId="{67D46D63-0212-F44E-A72B-CFA72B403C1C}" srcOrd="0" destOrd="0" presId="urn:microsoft.com/office/officeart/2005/8/layout/vList2"/>
    <dgm:cxn modelId="{B6862268-A48E-40FB-86F6-858087ABCC70}" srcId="{3686C943-A139-4C2B-AD9D-4CC63E7ACB79}" destId="{50683C58-A2CC-49CB-A9E8-A62E6A20C507}" srcOrd="2" destOrd="0" parTransId="{22E63B42-A6F5-4101-AC1B-B14D263D9A46}" sibTransId="{8EB20C0B-BF91-4289-A770-AA15EE97D93E}"/>
    <dgm:cxn modelId="{CCAE837F-6DC4-4591-AA31-246902FE932D}" srcId="{3686C943-A139-4C2B-AD9D-4CC63E7ACB79}" destId="{98828562-68F7-400F-B1A6-C4E9DE6CB1BF}" srcOrd="3" destOrd="0" parTransId="{4C6B91B5-961F-4115-B067-8DFC9E6FEBFF}" sibTransId="{4135F1C1-35FB-4B92-BD35-B72654E5B851}"/>
    <dgm:cxn modelId="{C0C8528E-628F-874C-AC03-F9CF5B70B86D}" type="presOf" srcId="{98828562-68F7-400F-B1A6-C4E9DE6CB1BF}" destId="{67E05E56-C30E-D14F-988B-190376A16A6E}" srcOrd="0" destOrd="0" presId="urn:microsoft.com/office/officeart/2005/8/layout/vList2"/>
    <dgm:cxn modelId="{4B7C2E96-7D3E-4F37-B92A-39180CA41099}" srcId="{3686C943-A139-4C2B-AD9D-4CC63E7ACB79}" destId="{278746B0-2DF4-4930-A25F-4E0B09BB4C09}" srcOrd="0" destOrd="0" parTransId="{770ABE23-19BA-48A1-B887-5746A33AB28F}" sibTransId="{3087C6C7-893D-426D-B298-B2377E38ADBA}"/>
    <dgm:cxn modelId="{CF28BDA9-B702-4CEF-9DEC-C0F8745CAD69}" srcId="{3686C943-A139-4C2B-AD9D-4CC63E7ACB79}" destId="{0160D85D-65E0-47DC-A0B2-15C6DF2BB04C}" srcOrd="1" destOrd="0" parTransId="{0E44138E-7EE9-4CFD-A1F1-B8581C528E03}" sibTransId="{A2DA4D4E-5FB1-48DD-BE26-97A8EB45DCB0}"/>
    <dgm:cxn modelId="{8870F4EA-0353-7846-9F76-5A9384807D87}" type="presOf" srcId="{0160D85D-65E0-47DC-A0B2-15C6DF2BB04C}" destId="{088DD634-0D1F-1F45-9762-61420873BB48}" srcOrd="0" destOrd="0" presId="urn:microsoft.com/office/officeart/2005/8/layout/vList2"/>
    <dgm:cxn modelId="{838BAE7A-A50D-7F4D-9ED4-EAE59B0C69DC}" type="presParOf" srcId="{89E10CA8-2AF9-E24D-8710-02C18FD7040A}" destId="{67D46D63-0212-F44E-A72B-CFA72B403C1C}" srcOrd="0" destOrd="0" presId="urn:microsoft.com/office/officeart/2005/8/layout/vList2"/>
    <dgm:cxn modelId="{02F6FD35-7C50-E14F-A5AC-2D8674CC632D}" type="presParOf" srcId="{89E10CA8-2AF9-E24D-8710-02C18FD7040A}" destId="{569B707B-EEBA-764C-8D2D-42169716B781}" srcOrd="1" destOrd="0" presId="urn:microsoft.com/office/officeart/2005/8/layout/vList2"/>
    <dgm:cxn modelId="{AFC55B86-5642-9F44-A9B1-9A09FE73ED4E}" type="presParOf" srcId="{89E10CA8-2AF9-E24D-8710-02C18FD7040A}" destId="{088DD634-0D1F-1F45-9762-61420873BB48}" srcOrd="2" destOrd="0" presId="urn:microsoft.com/office/officeart/2005/8/layout/vList2"/>
    <dgm:cxn modelId="{151E49EB-01C3-F54A-B7D6-73E56CC9D937}" type="presParOf" srcId="{89E10CA8-2AF9-E24D-8710-02C18FD7040A}" destId="{DB7D7547-0D99-6448-86CA-CDD8BB8E555F}" srcOrd="3" destOrd="0" presId="urn:microsoft.com/office/officeart/2005/8/layout/vList2"/>
    <dgm:cxn modelId="{E181774A-C7A6-1748-994F-D03176DB0B1A}" type="presParOf" srcId="{89E10CA8-2AF9-E24D-8710-02C18FD7040A}" destId="{16687DA6-B8FC-384D-A006-423637D09796}" srcOrd="4" destOrd="0" presId="urn:microsoft.com/office/officeart/2005/8/layout/vList2"/>
    <dgm:cxn modelId="{A308EF18-B449-8F4E-BAD5-3CF20205C688}" type="presParOf" srcId="{89E10CA8-2AF9-E24D-8710-02C18FD7040A}" destId="{255BCC0E-1AA8-C048-988A-194399CC81C6}" srcOrd="5" destOrd="0" presId="urn:microsoft.com/office/officeart/2005/8/layout/vList2"/>
    <dgm:cxn modelId="{C89DC2C3-F6A9-B447-A292-A07DF3CFAFD4}" type="presParOf" srcId="{89E10CA8-2AF9-E24D-8710-02C18FD7040A}" destId="{67E05E56-C30E-D14F-988B-190376A16A6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815D15-E128-42C6-BBFC-4E246F8ECAE0}" type="doc">
      <dgm:prSet loTypeId="urn:microsoft.com/office/officeart/2005/8/layout/vList2" loCatId="list" qsTypeId="urn:microsoft.com/office/officeart/2005/8/quickstyle/simple4" qsCatId="simple" csTypeId="urn:microsoft.com/office/officeart/2005/8/colors/accent3_2" csCatId="accent3" phldr="1"/>
      <dgm:spPr/>
      <dgm:t>
        <a:bodyPr/>
        <a:lstStyle/>
        <a:p>
          <a:endParaRPr lang="en-US"/>
        </a:p>
      </dgm:t>
    </dgm:pt>
    <dgm:pt modelId="{2ABF41A3-2CE5-49D2-BFEE-DD45A6F25A19}">
      <dgm:prSet/>
      <dgm:spPr>
        <a:solidFill>
          <a:schemeClr val="accent2"/>
        </a:solidFill>
      </dgm:spPr>
      <dgm:t>
        <a:bodyPr/>
        <a:lstStyle/>
        <a:p>
          <a:r>
            <a:rPr dirty="0"/>
            <a:t>Évaluation des besoins des établissements de santé en vue d’améliorer leur niveau de préparation, accompagnée d’un appui à des travaux de rénovation mineurs</a:t>
          </a:r>
          <a:r>
            <a:rPr lang="en-US" dirty="0"/>
            <a:t>.</a:t>
          </a:r>
          <a:endParaRPr dirty="0"/>
        </a:p>
      </dgm:t>
    </dgm:pt>
    <dgm:pt modelId="{B00D4E61-9BEB-4B7F-96BF-47EDF7A19C80}" type="parTrans" cxnId="{B7A6A9E1-4A9B-4D97-A527-AB678EB12FF8}">
      <dgm:prSet/>
      <dgm:spPr/>
      <dgm:t>
        <a:bodyPr/>
        <a:lstStyle/>
        <a:p>
          <a:endParaRPr lang="en-US"/>
        </a:p>
      </dgm:t>
    </dgm:pt>
    <dgm:pt modelId="{7B2EA988-E803-4D30-927A-A99AA4833D54}" type="sibTrans" cxnId="{B7A6A9E1-4A9B-4D97-A527-AB678EB12FF8}">
      <dgm:prSet/>
      <dgm:spPr/>
      <dgm:t>
        <a:bodyPr/>
        <a:lstStyle/>
        <a:p>
          <a:endParaRPr lang="en-US"/>
        </a:p>
      </dgm:t>
    </dgm:pt>
    <dgm:pt modelId="{AC3DC2D6-C307-4237-98E0-5411E800E05F}">
      <dgm:prSet/>
      <dgm:spPr>
        <a:solidFill>
          <a:srgbClr val="00B0F0"/>
        </a:solidFill>
      </dgm:spPr>
      <dgm:t>
        <a:bodyPr/>
        <a:lstStyle/>
        <a:p>
          <a:r>
            <a:rPr dirty="0"/>
            <a:t>Formation des prestataires de santé basée sur les compétences (</a:t>
          </a:r>
          <a:r>
            <a:rPr b="1" i="1" dirty="0"/>
            <a:t>modèle en réseau « hub and spoke », approche à faible dose et à haute fréquence</a:t>
          </a:r>
          <a:r>
            <a:rPr dirty="0"/>
            <a:t>)</a:t>
          </a:r>
        </a:p>
      </dgm:t>
    </dgm:pt>
    <dgm:pt modelId="{421ED81C-FEBC-4BEA-9702-157044658781}" type="parTrans" cxnId="{C6CF20B6-8741-4D43-A368-D249FE0FD2C3}">
      <dgm:prSet/>
      <dgm:spPr/>
      <dgm:t>
        <a:bodyPr/>
        <a:lstStyle/>
        <a:p>
          <a:endParaRPr lang="en-US"/>
        </a:p>
      </dgm:t>
    </dgm:pt>
    <dgm:pt modelId="{7CEE7C9C-3C33-4C25-8302-433ECE0B810B}" type="sibTrans" cxnId="{C6CF20B6-8741-4D43-A368-D249FE0FD2C3}">
      <dgm:prSet/>
      <dgm:spPr/>
      <dgm:t>
        <a:bodyPr/>
        <a:lstStyle/>
        <a:p>
          <a:endParaRPr lang="en-US"/>
        </a:p>
      </dgm:t>
    </dgm:pt>
    <dgm:pt modelId="{B49D36A0-5760-4981-A9B0-D675A6A53FB2}">
      <dgm:prSet/>
      <dgm:spPr/>
      <dgm:t>
        <a:bodyPr/>
        <a:lstStyle/>
        <a:p>
          <a:r>
            <a:rPr dirty="0"/>
            <a:t>Centralisation de la formation des formateurs et des conseillers régionaux, incluant le renforcement des compétences en simulation (GIC et SimBegin) </a:t>
          </a:r>
        </a:p>
      </dgm:t>
    </dgm:pt>
    <dgm:pt modelId="{6EB32298-C619-4E5E-A148-87D47C5272C3}" type="parTrans" cxnId="{FDB5FD06-380E-498D-A649-09DD272154C6}">
      <dgm:prSet/>
      <dgm:spPr/>
      <dgm:t>
        <a:bodyPr/>
        <a:lstStyle/>
        <a:p>
          <a:endParaRPr lang="en-US"/>
        </a:p>
      </dgm:t>
    </dgm:pt>
    <dgm:pt modelId="{16E70D58-7E38-4F44-BF02-142C4F606EE2}" type="sibTrans" cxnId="{FDB5FD06-380E-498D-A649-09DD272154C6}">
      <dgm:prSet/>
      <dgm:spPr/>
      <dgm:t>
        <a:bodyPr/>
        <a:lstStyle/>
        <a:p>
          <a:endParaRPr lang="en-US"/>
        </a:p>
      </dgm:t>
    </dgm:pt>
    <dgm:pt modelId="{7C2C54BB-21B0-F64D-A9D3-40FBDC40C2DD}">
      <dgm:prSet/>
      <dgm:spPr/>
      <dgm:t>
        <a:bodyPr/>
        <a:lstStyle/>
        <a:p>
          <a:r>
            <a:rPr dirty="0"/>
            <a:t>OJT</a:t>
          </a:r>
        </a:p>
      </dgm:t>
    </dgm:pt>
    <dgm:pt modelId="{E6DD6A7D-75D5-BF47-8351-F6B224B511AC}" type="parTrans" cxnId="{EAE9EEFD-C163-AA49-B00B-1B5F5B3A459C}">
      <dgm:prSet/>
      <dgm:spPr/>
      <dgm:t>
        <a:bodyPr/>
        <a:lstStyle/>
        <a:p>
          <a:endParaRPr lang="en-GB"/>
        </a:p>
      </dgm:t>
    </dgm:pt>
    <dgm:pt modelId="{2A4DBAA0-557A-D545-AD14-6292AD43440B}" type="sibTrans" cxnId="{EAE9EEFD-C163-AA49-B00B-1B5F5B3A459C}">
      <dgm:prSet/>
      <dgm:spPr/>
      <dgm:t>
        <a:bodyPr/>
        <a:lstStyle/>
        <a:p>
          <a:endParaRPr lang="en-GB"/>
        </a:p>
      </dgm:t>
    </dgm:pt>
    <dgm:pt modelId="{F341E824-335B-724F-8198-E82B8CEA5BFB}">
      <dgm:prSet/>
      <dgm:spPr/>
      <dgm:t>
        <a:bodyPr/>
        <a:lstStyle/>
        <a:p>
          <a:r>
            <a:rPr dirty="0"/>
            <a:t>Affectations cliniques </a:t>
          </a:r>
        </a:p>
      </dgm:t>
    </dgm:pt>
    <dgm:pt modelId="{89BE5151-DD48-AE4A-B604-B1A740650866}" type="parTrans" cxnId="{7FDF69D2-148A-9D4B-941B-74E5F027B191}">
      <dgm:prSet/>
      <dgm:spPr/>
      <dgm:t>
        <a:bodyPr/>
        <a:lstStyle/>
        <a:p>
          <a:endParaRPr lang="en-GB"/>
        </a:p>
      </dgm:t>
    </dgm:pt>
    <dgm:pt modelId="{EBBA5269-F63B-2149-B970-7CFEE22FF22D}" type="sibTrans" cxnId="{7FDF69D2-148A-9D4B-941B-74E5F027B191}">
      <dgm:prSet/>
      <dgm:spPr/>
      <dgm:t>
        <a:bodyPr/>
        <a:lstStyle/>
        <a:p>
          <a:endParaRPr lang="en-GB"/>
        </a:p>
      </dgm:t>
    </dgm:pt>
    <dgm:pt modelId="{E8E28EF2-AA8F-E94C-B54E-FB46DFBA08D9}">
      <dgm:prSet/>
      <dgm:spPr/>
      <dgm:t>
        <a:bodyPr/>
        <a:lstStyle/>
        <a:p>
          <a:r>
            <a:rPr dirty="0"/>
            <a:t>Programme de formation en anesthésie sur une année</a:t>
          </a:r>
        </a:p>
      </dgm:t>
    </dgm:pt>
    <dgm:pt modelId="{7ECA18DD-A0A3-684E-AEBE-274F227D3747}" type="parTrans" cxnId="{9615AE30-93B7-CB42-9993-E8413DCE7400}">
      <dgm:prSet/>
      <dgm:spPr/>
      <dgm:t>
        <a:bodyPr/>
        <a:lstStyle/>
        <a:p>
          <a:endParaRPr lang="en-GB"/>
        </a:p>
      </dgm:t>
    </dgm:pt>
    <dgm:pt modelId="{BADB4D6B-9F68-5549-A5EA-04AD5936EB66}" type="sibTrans" cxnId="{9615AE30-93B7-CB42-9993-E8413DCE7400}">
      <dgm:prSet/>
      <dgm:spPr/>
      <dgm:t>
        <a:bodyPr/>
        <a:lstStyle/>
        <a:p>
          <a:endParaRPr lang="en-GB"/>
        </a:p>
      </dgm:t>
    </dgm:pt>
    <dgm:pt modelId="{4A7312E8-79C5-0B46-9A09-8449F2FA5CAD}">
      <dgm:prSet/>
      <dgm:spPr/>
      <dgm:t>
        <a:bodyPr/>
        <a:lstStyle/>
        <a:p>
          <a:r>
            <a:rPr dirty="0"/>
            <a:t>Visites de mentorat de routine </a:t>
          </a:r>
        </a:p>
      </dgm:t>
    </dgm:pt>
    <dgm:pt modelId="{A11BE7E9-2A54-8D48-BFD3-C5D53EE449DF}" type="parTrans" cxnId="{12129EB4-AAC6-434D-8E62-473D905070DA}">
      <dgm:prSet/>
      <dgm:spPr/>
      <dgm:t>
        <a:bodyPr/>
        <a:lstStyle/>
        <a:p>
          <a:endParaRPr lang="en-GB"/>
        </a:p>
      </dgm:t>
    </dgm:pt>
    <dgm:pt modelId="{24AC26AC-89F1-E845-8E48-81ED27D72723}" type="sibTrans" cxnId="{12129EB4-AAC6-434D-8E62-473D905070DA}">
      <dgm:prSet/>
      <dgm:spPr/>
      <dgm:t>
        <a:bodyPr/>
        <a:lstStyle/>
        <a:p>
          <a:endParaRPr lang="en-GB"/>
        </a:p>
      </dgm:t>
    </dgm:pt>
    <dgm:pt modelId="{282ED5DD-E8A0-CB4C-9494-16F6094BF69D}">
      <dgm:prSet/>
      <dgm:spPr/>
      <dgm:t>
        <a:bodyPr/>
        <a:lstStyle/>
        <a:p>
          <a:r>
            <a:rPr dirty="0"/>
            <a:t>Formations médicales continues ciblées (hors site) et coordonnées (sur site) </a:t>
          </a:r>
        </a:p>
      </dgm:t>
    </dgm:pt>
    <dgm:pt modelId="{58000699-75EA-F445-BF02-06C6A10D9E87}" type="parTrans" cxnId="{7A29C464-5B25-394A-85A9-5977014A6B10}">
      <dgm:prSet/>
      <dgm:spPr/>
      <dgm:t>
        <a:bodyPr/>
        <a:lstStyle/>
        <a:p>
          <a:endParaRPr lang="en-GB"/>
        </a:p>
      </dgm:t>
    </dgm:pt>
    <dgm:pt modelId="{A594FEBE-3507-BE44-BEAD-E2AE5111C38F}" type="sibTrans" cxnId="{7A29C464-5B25-394A-85A9-5977014A6B10}">
      <dgm:prSet/>
      <dgm:spPr/>
      <dgm:t>
        <a:bodyPr/>
        <a:lstStyle/>
        <a:p>
          <a:endParaRPr lang="en-GB"/>
        </a:p>
      </dgm:t>
    </dgm:pt>
    <dgm:pt modelId="{7FD1B655-CB6B-464D-B226-99E78DCACD13}">
      <dgm:prSet/>
      <dgm:spPr/>
      <dgm:t>
        <a:bodyPr/>
        <a:lstStyle/>
        <a:p>
          <a:r>
            <a:rPr dirty="0"/>
            <a:t>Mise en place / renforcement de laboratoires de compétences ou d’espaces d’apprentissage, avec l’appui de points focaux au niveau des établissements</a:t>
          </a:r>
        </a:p>
      </dgm:t>
    </dgm:pt>
    <dgm:pt modelId="{2336B6D0-B79C-F545-889B-7C375B653C5A}" type="parTrans" cxnId="{4B05638F-7471-DB49-9F4A-FDE4768049B3}">
      <dgm:prSet/>
      <dgm:spPr/>
      <dgm:t>
        <a:bodyPr/>
        <a:lstStyle/>
        <a:p>
          <a:endParaRPr lang="en-GB"/>
        </a:p>
      </dgm:t>
    </dgm:pt>
    <dgm:pt modelId="{4977C83C-A397-4F40-BE18-7C0944EDA8F6}" type="sibTrans" cxnId="{4B05638F-7471-DB49-9F4A-FDE4768049B3}">
      <dgm:prSet/>
      <dgm:spPr/>
      <dgm:t>
        <a:bodyPr/>
        <a:lstStyle/>
        <a:p>
          <a:endParaRPr lang="en-GB"/>
        </a:p>
      </dgm:t>
    </dgm:pt>
    <dgm:pt modelId="{5692156B-96D9-4148-A6B7-CFDCF9120D2D}">
      <dgm:prSet/>
      <dgm:spPr/>
      <dgm:t>
        <a:bodyPr/>
        <a:lstStyle/>
        <a:p>
          <a:r>
            <a:rPr dirty="0"/>
            <a:t>Formation courte en gestion du bloc opératoire </a:t>
          </a:r>
        </a:p>
      </dgm:t>
    </dgm:pt>
    <dgm:pt modelId="{7D554D6F-DC43-6249-947D-8F66D5789818}" type="parTrans" cxnId="{E324BD60-3A3E-8E44-B337-BFCE4566F01B}">
      <dgm:prSet/>
      <dgm:spPr/>
      <dgm:t>
        <a:bodyPr/>
        <a:lstStyle/>
        <a:p>
          <a:endParaRPr lang="en-GB"/>
        </a:p>
      </dgm:t>
    </dgm:pt>
    <dgm:pt modelId="{9A6E1764-232A-CA46-A7AA-DFAEF61909C9}" type="sibTrans" cxnId="{E324BD60-3A3E-8E44-B337-BFCE4566F01B}">
      <dgm:prSet/>
      <dgm:spPr/>
      <dgm:t>
        <a:bodyPr/>
        <a:lstStyle/>
        <a:p>
          <a:endParaRPr lang="en-GB"/>
        </a:p>
      </dgm:t>
    </dgm:pt>
    <dgm:pt modelId="{68CE701F-70A9-D040-993D-5DB953F935EA}">
      <dgm:prSet/>
      <dgm:spPr>
        <a:solidFill>
          <a:srgbClr val="00B050"/>
        </a:solidFill>
      </dgm:spPr>
      <dgm:t>
        <a:bodyPr/>
        <a:lstStyle/>
        <a:p>
          <a:r>
            <a:rPr dirty="0"/>
            <a:t>Mise en place/renforcement des unités de soins néonatals</a:t>
          </a:r>
        </a:p>
      </dgm:t>
    </dgm:pt>
    <dgm:pt modelId="{1EA1AB4E-A664-1E48-93B2-74237C24AFD4}" type="parTrans" cxnId="{0B02202E-34D1-F24E-AE66-740CD3FD2780}">
      <dgm:prSet/>
      <dgm:spPr/>
      <dgm:t>
        <a:bodyPr/>
        <a:lstStyle/>
        <a:p>
          <a:endParaRPr lang="en-GB"/>
        </a:p>
      </dgm:t>
    </dgm:pt>
    <dgm:pt modelId="{26415A6E-1362-374F-BA35-7E722F80CDF4}" type="sibTrans" cxnId="{0B02202E-34D1-F24E-AE66-740CD3FD2780}">
      <dgm:prSet/>
      <dgm:spPr/>
      <dgm:t>
        <a:bodyPr/>
        <a:lstStyle/>
        <a:p>
          <a:endParaRPr lang="en-GB"/>
        </a:p>
      </dgm:t>
    </dgm:pt>
    <dgm:pt modelId="{A575A258-8957-4B4E-A88A-64A1817DFC53}" type="pres">
      <dgm:prSet presAssocID="{10815D15-E128-42C6-BBFC-4E246F8ECAE0}" presName="linear" presStyleCnt="0">
        <dgm:presLayoutVars>
          <dgm:animLvl val="lvl"/>
          <dgm:resizeHandles val="exact"/>
        </dgm:presLayoutVars>
      </dgm:prSet>
      <dgm:spPr/>
    </dgm:pt>
    <dgm:pt modelId="{570DAB8C-0D5C-D844-BAB1-3DF835F3CCAC}" type="pres">
      <dgm:prSet presAssocID="{2ABF41A3-2CE5-49D2-BFEE-DD45A6F25A19}" presName="parentText" presStyleLbl="node1" presStyleIdx="0" presStyleCnt="3">
        <dgm:presLayoutVars>
          <dgm:chMax val="0"/>
          <dgm:bulletEnabled val="1"/>
        </dgm:presLayoutVars>
      </dgm:prSet>
      <dgm:spPr/>
    </dgm:pt>
    <dgm:pt modelId="{2C5CD935-CDB0-1B4D-B55B-7EF521208584}" type="pres">
      <dgm:prSet presAssocID="{7B2EA988-E803-4D30-927A-A99AA4833D54}" presName="spacer" presStyleCnt="0"/>
      <dgm:spPr/>
    </dgm:pt>
    <dgm:pt modelId="{DED849B3-A18F-7542-975B-55B85B506C13}" type="pres">
      <dgm:prSet presAssocID="{AC3DC2D6-C307-4237-98E0-5411E800E05F}" presName="parentText" presStyleLbl="node1" presStyleIdx="1" presStyleCnt="3">
        <dgm:presLayoutVars>
          <dgm:chMax val="0"/>
          <dgm:bulletEnabled val="1"/>
        </dgm:presLayoutVars>
      </dgm:prSet>
      <dgm:spPr/>
    </dgm:pt>
    <dgm:pt modelId="{B40BC5A3-320B-8B4A-846C-C9306B931556}" type="pres">
      <dgm:prSet presAssocID="{AC3DC2D6-C307-4237-98E0-5411E800E05F}" presName="childText" presStyleLbl="revTx" presStyleIdx="0" presStyleCnt="1">
        <dgm:presLayoutVars>
          <dgm:bulletEnabled val="1"/>
        </dgm:presLayoutVars>
      </dgm:prSet>
      <dgm:spPr/>
    </dgm:pt>
    <dgm:pt modelId="{A2E2B577-06A4-A54F-8025-96C705301061}" type="pres">
      <dgm:prSet presAssocID="{68CE701F-70A9-D040-993D-5DB953F935EA}" presName="parentText" presStyleLbl="node1" presStyleIdx="2" presStyleCnt="3">
        <dgm:presLayoutVars>
          <dgm:chMax val="0"/>
          <dgm:bulletEnabled val="1"/>
        </dgm:presLayoutVars>
      </dgm:prSet>
      <dgm:spPr/>
    </dgm:pt>
  </dgm:ptLst>
  <dgm:cxnLst>
    <dgm:cxn modelId="{8FBBE705-6562-0641-856C-20E544076A9A}" type="presOf" srcId="{7FD1B655-CB6B-464D-B226-99E78DCACD13}" destId="{B40BC5A3-320B-8B4A-846C-C9306B931556}" srcOrd="0" destOrd="7" presId="urn:microsoft.com/office/officeart/2005/8/layout/vList2"/>
    <dgm:cxn modelId="{FDB5FD06-380E-498D-A649-09DD272154C6}" srcId="{AC3DC2D6-C307-4237-98E0-5411E800E05F}" destId="{B49D36A0-5760-4981-A9B0-D675A6A53FB2}" srcOrd="0" destOrd="0" parTransId="{6EB32298-C619-4E5E-A148-87D47C5272C3}" sibTransId="{16E70D58-7E38-4F44-BF02-142C4F606EE2}"/>
    <dgm:cxn modelId="{7D121716-3E97-564F-8E09-7AF00072E935}" type="presOf" srcId="{10815D15-E128-42C6-BBFC-4E246F8ECAE0}" destId="{A575A258-8957-4B4E-A88A-64A1817DFC53}" srcOrd="0" destOrd="0" presId="urn:microsoft.com/office/officeart/2005/8/layout/vList2"/>
    <dgm:cxn modelId="{07057119-74D5-CB41-AD2A-FDAD378E7CAE}" type="presOf" srcId="{7C2C54BB-21B0-F64D-A9D3-40FBDC40C2DD}" destId="{B40BC5A3-320B-8B4A-846C-C9306B931556}" srcOrd="0" destOrd="1" presId="urn:microsoft.com/office/officeart/2005/8/layout/vList2"/>
    <dgm:cxn modelId="{7A6DE428-131A-DD46-94F5-0B34712BEF08}" type="presOf" srcId="{E8E28EF2-AA8F-E94C-B54E-FB46DFBA08D9}" destId="{B40BC5A3-320B-8B4A-846C-C9306B931556}" srcOrd="0" destOrd="3" presId="urn:microsoft.com/office/officeart/2005/8/layout/vList2"/>
    <dgm:cxn modelId="{0B02202E-34D1-F24E-AE66-740CD3FD2780}" srcId="{10815D15-E128-42C6-BBFC-4E246F8ECAE0}" destId="{68CE701F-70A9-D040-993D-5DB953F935EA}" srcOrd="2" destOrd="0" parTransId="{1EA1AB4E-A664-1E48-93B2-74237C24AFD4}" sibTransId="{26415A6E-1362-374F-BA35-7E722F80CDF4}"/>
    <dgm:cxn modelId="{9615AE30-93B7-CB42-9993-E8413DCE7400}" srcId="{AC3DC2D6-C307-4237-98E0-5411E800E05F}" destId="{E8E28EF2-AA8F-E94C-B54E-FB46DFBA08D9}" srcOrd="3" destOrd="0" parTransId="{7ECA18DD-A0A3-684E-AEBE-274F227D3747}" sibTransId="{BADB4D6B-9F68-5549-A5EA-04AD5936EB66}"/>
    <dgm:cxn modelId="{334E0D45-C535-FF4F-B1E0-300BBF400893}" type="presOf" srcId="{4A7312E8-79C5-0B46-9A09-8449F2FA5CAD}" destId="{B40BC5A3-320B-8B4A-846C-C9306B931556}" srcOrd="0" destOrd="5" presId="urn:microsoft.com/office/officeart/2005/8/layout/vList2"/>
    <dgm:cxn modelId="{B9CBAA4B-87B8-CE47-B522-C073E4DBD44D}" type="presOf" srcId="{68CE701F-70A9-D040-993D-5DB953F935EA}" destId="{A2E2B577-06A4-A54F-8025-96C705301061}" srcOrd="0" destOrd="0" presId="urn:microsoft.com/office/officeart/2005/8/layout/vList2"/>
    <dgm:cxn modelId="{E324BD60-3A3E-8E44-B337-BFCE4566F01B}" srcId="{AC3DC2D6-C307-4237-98E0-5411E800E05F}" destId="{5692156B-96D9-4148-A6B7-CFDCF9120D2D}" srcOrd="4" destOrd="0" parTransId="{7D554D6F-DC43-6249-947D-8F66D5789818}" sibTransId="{9A6E1764-232A-CA46-A7AA-DFAEF61909C9}"/>
    <dgm:cxn modelId="{7A29C464-5B25-394A-85A9-5977014A6B10}" srcId="{AC3DC2D6-C307-4237-98E0-5411E800E05F}" destId="{282ED5DD-E8A0-CB4C-9494-16F6094BF69D}" srcOrd="6" destOrd="0" parTransId="{58000699-75EA-F445-BF02-06C6A10D9E87}" sibTransId="{A594FEBE-3507-BE44-BEAD-E2AE5111C38F}"/>
    <dgm:cxn modelId="{5CE85581-C2F2-EF47-90BF-6E66ED7236E1}" type="presOf" srcId="{F341E824-335B-724F-8198-E82B8CEA5BFB}" destId="{B40BC5A3-320B-8B4A-846C-C9306B931556}" srcOrd="0" destOrd="2" presId="urn:microsoft.com/office/officeart/2005/8/layout/vList2"/>
    <dgm:cxn modelId="{4B05638F-7471-DB49-9F4A-FDE4768049B3}" srcId="{AC3DC2D6-C307-4237-98E0-5411E800E05F}" destId="{7FD1B655-CB6B-464D-B226-99E78DCACD13}" srcOrd="7" destOrd="0" parTransId="{2336B6D0-B79C-F545-889B-7C375B653C5A}" sibTransId="{4977C83C-A397-4F40-BE18-7C0944EDA8F6}"/>
    <dgm:cxn modelId="{E416BBAE-E71E-4F44-A79A-30F190DB63D8}" type="presOf" srcId="{AC3DC2D6-C307-4237-98E0-5411E800E05F}" destId="{DED849B3-A18F-7542-975B-55B85B506C13}" srcOrd="0" destOrd="0" presId="urn:microsoft.com/office/officeart/2005/8/layout/vList2"/>
    <dgm:cxn modelId="{12129EB4-AAC6-434D-8E62-473D905070DA}" srcId="{AC3DC2D6-C307-4237-98E0-5411E800E05F}" destId="{4A7312E8-79C5-0B46-9A09-8449F2FA5CAD}" srcOrd="5" destOrd="0" parTransId="{A11BE7E9-2A54-8D48-BFD3-C5D53EE449DF}" sibTransId="{24AC26AC-89F1-E845-8E48-81ED27D72723}"/>
    <dgm:cxn modelId="{C6CF20B6-8741-4D43-A368-D249FE0FD2C3}" srcId="{10815D15-E128-42C6-BBFC-4E246F8ECAE0}" destId="{AC3DC2D6-C307-4237-98E0-5411E800E05F}" srcOrd="1" destOrd="0" parTransId="{421ED81C-FEBC-4BEA-9702-157044658781}" sibTransId="{7CEE7C9C-3C33-4C25-8302-433ECE0B810B}"/>
    <dgm:cxn modelId="{4B34F8C6-97FF-DA45-AA7B-8E2EC4287660}" type="presOf" srcId="{B49D36A0-5760-4981-A9B0-D675A6A53FB2}" destId="{B40BC5A3-320B-8B4A-846C-C9306B931556}" srcOrd="0" destOrd="0" presId="urn:microsoft.com/office/officeart/2005/8/layout/vList2"/>
    <dgm:cxn modelId="{7FDF69D2-148A-9D4B-941B-74E5F027B191}" srcId="{AC3DC2D6-C307-4237-98E0-5411E800E05F}" destId="{F341E824-335B-724F-8198-E82B8CEA5BFB}" srcOrd="2" destOrd="0" parTransId="{89BE5151-DD48-AE4A-B604-B1A740650866}" sibTransId="{EBBA5269-F63B-2149-B970-7CFEE22FF22D}"/>
    <dgm:cxn modelId="{0E8D50DB-0814-9B48-A21C-674887689A06}" type="presOf" srcId="{2ABF41A3-2CE5-49D2-BFEE-DD45A6F25A19}" destId="{570DAB8C-0D5C-D844-BAB1-3DF835F3CCAC}" srcOrd="0" destOrd="0" presId="urn:microsoft.com/office/officeart/2005/8/layout/vList2"/>
    <dgm:cxn modelId="{B7A6A9E1-4A9B-4D97-A527-AB678EB12FF8}" srcId="{10815D15-E128-42C6-BBFC-4E246F8ECAE0}" destId="{2ABF41A3-2CE5-49D2-BFEE-DD45A6F25A19}" srcOrd="0" destOrd="0" parTransId="{B00D4E61-9BEB-4B7F-96BF-47EDF7A19C80}" sibTransId="{7B2EA988-E803-4D30-927A-A99AA4833D54}"/>
    <dgm:cxn modelId="{37C03CE3-5625-BB4D-993B-A5E6934D690B}" type="presOf" srcId="{282ED5DD-E8A0-CB4C-9494-16F6094BF69D}" destId="{B40BC5A3-320B-8B4A-846C-C9306B931556}" srcOrd="0" destOrd="6" presId="urn:microsoft.com/office/officeart/2005/8/layout/vList2"/>
    <dgm:cxn modelId="{800AF2F3-DD00-284A-81F5-D868B8A863D1}" type="presOf" srcId="{5692156B-96D9-4148-A6B7-CFDCF9120D2D}" destId="{B40BC5A3-320B-8B4A-846C-C9306B931556}" srcOrd="0" destOrd="4" presId="urn:microsoft.com/office/officeart/2005/8/layout/vList2"/>
    <dgm:cxn modelId="{EAE9EEFD-C163-AA49-B00B-1B5F5B3A459C}" srcId="{AC3DC2D6-C307-4237-98E0-5411E800E05F}" destId="{7C2C54BB-21B0-F64D-A9D3-40FBDC40C2DD}" srcOrd="1" destOrd="0" parTransId="{E6DD6A7D-75D5-BF47-8351-F6B224B511AC}" sibTransId="{2A4DBAA0-557A-D545-AD14-6292AD43440B}"/>
    <dgm:cxn modelId="{4129CDC6-D4EF-8340-A8F4-4740CD9E9D37}" type="presParOf" srcId="{A575A258-8957-4B4E-A88A-64A1817DFC53}" destId="{570DAB8C-0D5C-D844-BAB1-3DF835F3CCAC}" srcOrd="0" destOrd="0" presId="urn:microsoft.com/office/officeart/2005/8/layout/vList2"/>
    <dgm:cxn modelId="{F4BA1562-186B-F743-BF9E-410559710078}" type="presParOf" srcId="{A575A258-8957-4B4E-A88A-64A1817DFC53}" destId="{2C5CD935-CDB0-1B4D-B55B-7EF521208584}" srcOrd="1" destOrd="0" presId="urn:microsoft.com/office/officeart/2005/8/layout/vList2"/>
    <dgm:cxn modelId="{64B62AD9-E8CF-6C4B-B4DC-71017A6D27A4}" type="presParOf" srcId="{A575A258-8957-4B4E-A88A-64A1817DFC53}" destId="{DED849B3-A18F-7542-975B-55B85B506C13}" srcOrd="2" destOrd="0" presId="urn:microsoft.com/office/officeart/2005/8/layout/vList2"/>
    <dgm:cxn modelId="{1505007F-5263-1048-90D9-5E8FD57511CF}" type="presParOf" srcId="{A575A258-8957-4B4E-A88A-64A1817DFC53}" destId="{B40BC5A3-320B-8B4A-846C-C9306B931556}" srcOrd="3" destOrd="0" presId="urn:microsoft.com/office/officeart/2005/8/layout/vList2"/>
    <dgm:cxn modelId="{BD2D0939-C70A-F547-9554-83CC0AC333C5}" type="presParOf" srcId="{A575A258-8957-4B4E-A88A-64A1817DFC53}" destId="{A2E2B577-06A4-A54F-8025-96C70530106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D6BF79-5DA3-4DDF-8096-BF9761CF3ABD}"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8962F7A8-53A8-4413-A87A-C3FBAFCD6CA2}">
      <dgm:prSet/>
      <dgm:spPr/>
      <dgm:t>
        <a:bodyPr/>
        <a:lstStyle/>
        <a:p>
          <a:r>
            <a:rPr b="1" dirty="0"/>
            <a:t>Renforcement des soins prénatals (CPN)</a:t>
          </a:r>
          <a:r>
            <a:rPr dirty="0"/>
            <a:t> </a:t>
          </a:r>
        </a:p>
      </dgm:t>
    </dgm:pt>
    <dgm:pt modelId="{44A95914-7744-4F52-92B3-5CA6B9712F9F}" type="parTrans" cxnId="{0157F0B8-098B-4206-8C29-F583E1D46AFB}">
      <dgm:prSet/>
      <dgm:spPr/>
      <dgm:t>
        <a:bodyPr/>
        <a:lstStyle/>
        <a:p>
          <a:endParaRPr lang="en-US"/>
        </a:p>
      </dgm:t>
    </dgm:pt>
    <dgm:pt modelId="{37A51001-7BD2-45E8-AB53-D7331BD24C1F}" type="sibTrans" cxnId="{0157F0B8-098B-4206-8C29-F583E1D46AFB}">
      <dgm:prSet/>
      <dgm:spPr/>
      <dgm:t>
        <a:bodyPr/>
        <a:lstStyle/>
        <a:p>
          <a:endParaRPr lang="en-US"/>
        </a:p>
      </dgm:t>
    </dgm:pt>
    <dgm:pt modelId="{205A33E4-8E74-45CD-B39C-C357FEE00532}">
      <dgm:prSet/>
      <dgm:spPr/>
      <dgm:t>
        <a:bodyPr/>
        <a:lstStyle/>
        <a:p>
          <a:r>
            <a:rPr dirty="0"/>
            <a:t>Supplémentation en micronutriments multiples (MMS)</a:t>
          </a:r>
        </a:p>
      </dgm:t>
    </dgm:pt>
    <dgm:pt modelId="{9A28AC48-4549-4191-B5E3-79529B737915}" type="parTrans" cxnId="{EB782509-C2CF-48C5-8024-BFF010995D7F}">
      <dgm:prSet/>
      <dgm:spPr/>
      <dgm:t>
        <a:bodyPr/>
        <a:lstStyle/>
        <a:p>
          <a:endParaRPr lang="en-US"/>
        </a:p>
      </dgm:t>
    </dgm:pt>
    <dgm:pt modelId="{DB293914-2DED-4E05-B726-4D84810AECA1}" type="sibTrans" cxnId="{EB782509-C2CF-48C5-8024-BFF010995D7F}">
      <dgm:prSet/>
      <dgm:spPr/>
      <dgm:t>
        <a:bodyPr/>
        <a:lstStyle/>
        <a:p>
          <a:endParaRPr lang="en-US"/>
        </a:p>
      </dgm:t>
    </dgm:pt>
    <dgm:pt modelId="{1D749667-48D6-4918-9467-12B039F22A15}">
      <dgm:prSet/>
      <dgm:spPr/>
      <dgm:t>
        <a:bodyPr/>
        <a:lstStyle/>
        <a:p>
          <a:r>
            <a:rPr dirty="0"/>
            <a:t>Supplémentation en calcium chez les femmes enceintes</a:t>
          </a:r>
        </a:p>
      </dgm:t>
    </dgm:pt>
    <dgm:pt modelId="{C9C9BA7B-2685-48D0-892D-50C330699D7F}" type="parTrans" cxnId="{4C81FC7E-8238-4AD3-82E3-E364D40A17E1}">
      <dgm:prSet/>
      <dgm:spPr/>
      <dgm:t>
        <a:bodyPr/>
        <a:lstStyle/>
        <a:p>
          <a:endParaRPr lang="en-US"/>
        </a:p>
      </dgm:t>
    </dgm:pt>
    <dgm:pt modelId="{15DC25A9-A60E-48B9-AA71-2B53C983E015}" type="sibTrans" cxnId="{4C81FC7E-8238-4AD3-82E3-E364D40A17E1}">
      <dgm:prSet/>
      <dgm:spPr/>
      <dgm:t>
        <a:bodyPr/>
        <a:lstStyle/>
        <a:p>
          <a:endParaRPr lang="en-US"/>
        </a:p>
      </dgm:t>
    </dgm:pt>
    <dgm:pt modelId="{DA44F627-559A-42F9-99AF-7DEF9B325FB2}">
      <dgm:prSet/>
      <dgm:spPr/>
      <dgm:t>
        <a:bodyPr/>
        <a:lstStyle/>
        <a:p>
          <a:r>
            <a:rPr dirty="0"/>
            <a:t>Dépistage de l'anémie</a:t>
          </a:r>
        </a:p>
      </dgm:t>
    </dgm:pt>
    <dgm:pt modelId="{AD3B6C37-58CC-4A80-8284-86284BA0310F}" type="parTrans" cxnId="{95683968-ABA8-48C1-B6C0-56D967BE88F8}">
      <dgm:prSet/>
      <dgm:spPr/>
      <dgm:t>
        <a:bodyPr/>
        <a:lstStyle/>
        <a:p>
          <a:endParaRPr lang="en-US"/>
        </a:p>
      </dgm:t>
    </dgm:pt>
    <dgm:pt modelId="{E9142CA3-F0A9-4125-A6D9-4D7CE75A8DD0}" type="sibTrans" cxnId="{95683968-ABA8-48C1-B6C0-56D967BE88F8}">
      <dgm:prSet/>
      <dgm:spPr/>
      <dgm:t>
        <a:bodyPr/>
        <a:lstStyle/>
        <a:p>
          <a:endParaRPr lang="en-US"/>
        </a:p>
      </dgm:t>
    </dgm:pt>
    <dgm:pt modelId="{1675B825-303A-4919-A5D5-23A89CC045EA}">
      <dgm:prSet/>
      <dgm:spPr/>
      <dgm:t>
        <a:bodyPr/>
        <a:lstStyle/>
        <a:p>
          <a:r>
            <a:rPr dirty="0"/>
            <a:t>Échographie au point de service (POCUS)</a:t>
          </a:r>
        </a:p>
      </dgm:t>
    </dgm:pt>
    <dgm:pt modelId="{642CB187-C555-41BA-9BF3-5A2C0A36B5C3}" type="parTrans" cxnId="{BBD1DB87-6EEB-4B31-8C43-2E106B4A962C}">
      <dgm:prSet/>
      <dgm:spPr/>
      <dgm:t>
        <a:bodyPr/>
        <a:lstStyle/>
        <a:p>
          <a:endParaRPr lang="en-US"/>
        </a:p>
      </dgm:t>
    </dgm:pt>
    <dgm:pt modelId="{879F8F79-A65B-4692-A848-DB368F96FAEB}" type="sibTrans" cxnId="{BBD1DB87-6EEB-4B31-8C43-2E106B4A962C}">
      <dgm:prSet/>
      <dgm:spPr/>
      <dgm:t>
        <a:bodyPr/>
        <a:lstStyle/>
        <a:p>
          <a:endParaRPr lang="en-US"/>
        </a:p>
      </dgm:t>
    </dgm:pt>
    <dgm:pt modelId="{0F19B4DC-F8A8-47CF-A133-EF9C73A94469}">
      <dgm:prSet/>
      <dgm:spPr/>
      <dgm:t>
        <a:bodyPr/>
        <a:lstStyle/>
        <a:p>
          <a:r>
            <a:rPr dirty="0"/>
            <a:t>Corticothérapie prénatale</a:t>
          </a:r>
        </a:p>
      </dgm:t>
    </dgm:pt>
    <dgm:pt modelId="{3D7DF4E5-7953-43D4-AD09-59C7DF349A3E}" type="parTrans" cxnId="{A1670497-D96E-4121-B585-78A38B997AC9}">
      <dgm:prSet/>
      <dgm:spPr/>
      <dgm:t>
        <a:bodyPr/>
        <a:lstStyle/>
        <a:p>
          <a:endParaRPr lang="en-US"/>
        </a:p>
      </dgm:t>
    </dgm:pt>
    <dgm:pt modelId="{27C5D30C-A9E8-4A8D-A812-BBC206DE0E64}" type="sibTrans" cxnId="{A1670497-D96E-4121-B585-78A38B997AC9}">
      <dgm:prSet/>
      <dgm:spPr/>
      <dgm:t>
        <a:bodyPr/>
        <a:lstStyle/>
        <a:p>
          <a:endParaRPr lang="en-US"/>
        </a:p>
      </dgm:t>
    </dgm:pt>
    <dgm:pt modelId="{EFC7F0AF-D198-45D3-A098-B952A8C92EA1}">
      <dgm:prSet/>
      <dgm:spPr/>
      <dgm:t>
        <a:bodyPr/>
        <a:lstStyle/>
        <a:p>
          <a:r>
            <a:rPr dirty="0"/>
            <a:t>Institutionnalisation du paquet de soins recommandés par l'OMS pour l'HPP</a:t>
          </a:r>
        </a:p>
      </dgm:t>
    </dgm:pt>
    <dgm:pt modelId="{1E0E8192-830C-48BA-8CCE-83FCB48088F5}" type="parTrans" cxnId="{AFFA7B08-8C71-42CB-8F71-BEDAE358553E}">
      <dgm:prSet/>
      <dgm:spPr/>
      <dgm:t>
        <a:bodyPr/>
        <a:lstStyle/>
        <a:p>
          <a:endParaRPr lang="en-US"/>
        </a:p>
      </dgm:t>
    </dgm:pt>
    <dgm:pt modelId="{E62632EB-FAD5-47F0-98A1-26455EC30D36}" type="sibTrans" cxnId="{AFFA7B08-8C71-42CB-8F71-BEDAE358553E}">
      <dgm:prSet/>
      <dgm:spPr/>
      <dgm:t>
        <a:bodyPr/>
        <a:lstStyle/>
        <a:p>
          <a:endParaRPr lang="en-US"/>
        </a:p>
      </dgm:t>
    </dgm:pt>
    <dgm:pt modelId="{D0874395-62A6-BF4E-A655-DFB5282459A9}">
      <dgm:prSet/>
      <dgm:spPr/>
      <dgm:t>
        <a:bodyPr/>
        <a:lstStyle/>
        <a:p>
          <a:r>
            <a:rPr dirty="0"/>
            <a:t>Champs opératoires calibrés </a:t>
          </a:r>
        </a:p>
      </dgm:t>
    </dgm:pt>
    <dgm:pt modelId="{BC75481B-47C5-224A-8C72-2A7FE3E60EE6}" type="parTrans" cxnId="{9797E16D-D92B-404A-BEEB-0AAD50589070}">
      <dgm:prSet/>
      <dgm:spPr/>
      <dgm:t>
        <a:bodyPr/>
        <a:lstStyle/>
        <a:p>
          <a:endParaRPr lang="en-GB"/>
        </a:p>
      </dgm:t>
    </dgm:pt>
    <dgm:pt modelId="{BAFC3615-F6BF-6B40-917F-440E42790900}" type="sibTrans" cxnId="{9797E16D-D92B-404A-BEEB-0AAD50589070}">
      <dgm:prSet/>
      <dgm:spPr/>
      <dgm:t>
        <a:bodyPr/>
        <a:lstStyle/>
        <a:p>
          <a:endParaRPr lang="en-GB"/>
        </a:p>
      </dgm:t>
    </dgm:pt>
    <dgm:pt modelId="{1291F285-F826-9848-868A-97072FFC104A}">
      <dgm:prSet/>
      <dgm:spPr/>
      <dgm:t>
        <a:bodyPr/>
        <a:lstStyle/>
        <a:p>
          <a:r>
            <a:rPr dirty="0"/>
            <a:t>Carbétocine thermostable </a:t>
          </a:r>
        </a:p>
      </dgm:t>
    </dgm:pt>
    <dgm:pt modelId="{8BD7F971-D97C-D149-9E86-A51FB5B921D2}" type="parTrans" cxnId="{479B7B6F-70AD-0B41-860C-434245826E90}">
      <dgm:prSet/>
      <dgm:spPr/>
      <dgm:t>
        <a:bodyPr/>
        <a:lstStyle/>
        <a:p>
          <a:endParaRPr lang="en-GB"/>
        </a:p>
      </dgm:t>
    </dgm:pt>
    <dgm:pt modelId="{89820032-7FD5-EA4B-8DE6-9FD2E1440B43}" type="sibTrans" cxnId="{479B7B6F-70AD-0B41-860C-434245826E90}">
      <dgm:prSet/>
      <dgm:spPr/>
      <dgm:t>
        <a:bodyPr/>
        <a:lstStyle/>
        <a:p>
          <a:endParaRPr lang="en-GB"/>
        </a:p>
      </dgm:t>
    </dgm:pt>
    <dgm:pt modelId="{E03D9826-0325-2C4E-BEA5-9D79240E385E}">
      <dgm:prSet/>
      <dgm:spPr/>
      <dgm:t>
        <a:bodyPr/>
        <a:lstStyle/>
        <a:p>
          <a:r>
            <a:rPr dirty="0"/>
            <a:t>Paquet de soins MOTIVE
</a:t>
          </a:r>
        </a:p>
      </dgm:t>
    </dgm:pt>
    <dgm:pt modelId="{A4E1D998-D874-E34E-8142-E83A282CF091}" type="parTrans" cxnId="{1E5E9508-696B-844E-9BBB-78F44A67959B}">
      <dgm:prSet/>
      <dgm:spPr/>
      <dgm:t>
        <a:bodyPr/>
        <a:lstStyle/>
        <a:p>
          <a:endParaRPr lang="en-GB"/>
        </a:p>
      </dgm:t>
    </dgm:pt>
    <dgm:pt modelId="{54BD94CF-95DF-AE46-8C47-F4D0A4A4D4F6}" type="sibTrans" cxnId="{1E5E9508-696B-844E-9BBB-78F44A67959B}">
      <dgm:prSet/>
      <dgm:spPr/>
      <dgm:t>
        <a:bodyPr/>
        <a:lstStyle/>
        <a:p>
          <a:endParaRPr lang="en-GB"/>
        </a:p>
      </dgm:t>
    </dgm:pt>
    <dgm:pt modelId="{D466ADE0-1B4B-2247-8C6D-232E9EEF45AB}">
      <dgm:prSet/>
      <dgm:spPr/>
      <dgm:t>
        <a:bodyPr/>
        <a:lstStyle/>
        <a:p>
          <a:r>
            <a:rPr dirty="0"/>
            <a:t>NASG </a:t>
          </a:r>
        </a:p>
      </dgm:t>
    </dgm:pt>
    <dgm:pt modelId="{9CC66BED-E5D8-C647-AF43-52129F893D47}" type="parTrans" cxnId="{4C4E07DC-3ABA-7643-9347-40235DF814C9}">
      <dgm:prSet/>
      <dgm:spPr/>
      <dgm:t>
        <a:bodyPr/>
        <a:lstStyle/>
        <a:p>
          <a:endParaRPr lang="en-GB"/>
        </a:p>
      </dgm:t>
    </dgm:pt>
    <dgm:pt modelId="{EE5BEC55-C261-2743-A37A-918F6A82F5AC}" type="sibTrans" cxnId="{4C4E07DC-3ABA-7643-9347-40235DF814C9}">
      <dgm:prSet/>
      <dgm:spPr/>
      <dgm:t>
        <a:bodyPr/>
        <a:lstStyle/>
        <a:p>
          <a:endParaRPr lang="en-GB"/>
        </a:p>
      </dgm:t>
    </dgm:pt>
    <dgm:pt modelId="{B55F57AA-8F64-FA4D-9750-77106DDD8DA9}">
      <dgm:prSet/>
      <dgm:spPr/>
      <dgm:t>
        <a:bodyPr/>
        <a:lstStyle/>
        <a:p>
          <a:r>
            <a:rPr dirty="0"/>
            <a:t>Appuyer les campagnes de collecte de sang et le renforcement des capacités de stockage</a:t>
          </a:r>
        </a:p>
      </dgm:t>
    </dgm:pt>
    <dgm:pt modelId="{1B06C4A7-B135-B744-8158-4A81474DBA40}" type="parTrans" cxnId="{E2700BC4-22B8-EF4F-9609-C5F5C6B631FB}">
      <dgm:prSet/>
      <dgm:spPr/>
      <dgm:t>
        <a:bodyPr/>
        <a:lstStyle/>
        <a:p>
          <a:endParaRPr lang="en-GB"/>
        </a:p>
      </dgm:t>
    </dgm:pt>
    <dgm:pt modelId="{E2CA9C1C-35A6-144E-9C82-15C33DF057A6}" type="sibTrans" cxnId="{E2700BC4-22B8-EF4F-9609-C5F5C6B631FB}">
      <dgm:prSet/>
      <dgm:spPr/>
      <dgm:t>
        <a:bodyPr/>
        <a:lstStyle/>
        <a:p>
          <a:endParaRPr lang="en-GB"/>
        </a:p>
      </dgm:t>
    </dgm:pt>
    <dgm:pt modelId="{1A90F367-1D79-244A-8955-551DCCBAA85E}" type="pres">
      <dgm:prSet presAssocID="{B5D6BF79-5DA3-4DDF-8096-BF9761CF3ABD}" presName="Name0" presStyleCnt="0">
        <dgm:presLayoutVars>
          <dgm:dir/>
          <dgm:animLvl val="lvl"/>
          <dgm:resizeHandles val="exact"/>
        </dgm:presLayoutVars>
      </dgm:prSet>
      <dgm:spPr/>
    </dgm:pt>
    <dgm:pt modelId="{A63DB9E1-87CA-2342-9B82-23A22B120647}" type="pres">
      <dgm:prSet presAssocID="{B55F57AA-8F64-FA4D-9750-77106DDD8DA9}" presName="boxAndChildren" presStyleCnt="0"/>
      <dgm:spPr/>
    </dgm:pt>
    <dgm:pt modelId="{D1CE6A34-8DE5-8D49-9DDA-69689831E2C6}" type="pres">
      <dgm:prSet presAssocID="{B55F57AA-8F64-FA4D-9750-77106DDD8DA9}" presName="parentTextBox" presStyleLbl="node1" presStyleIdx="0" presStyleCnt="3"/>
      <dgm:spPr/>
    </dgm:pt>
    <dgm:pt modelId="{3F164C60-99DC-9043-B196-BF98AA9BF82D}" type="pres">
      <dgm:prSet presAssocID="{E62632EB-FAD5-47F0-98A1-26455EC30D36}" presName="sp" presStyleCnt="0"/>
      <dgm:spPr/>
    </dgm:pt>
    <dgm:pt modelId="{9721CCD4-8DFE-6E47-8B4E-8366D3E42768}" type="pres">
      <dgm:prSet presAssocID="{EFC7F0AF-D198-45D3-A098-B952A8C92EA1}" presName="arrowAndChildren" presStyleCnt="0"/>
      <dgm:spPr/>
    </dgm:pt>
    <dgm:pt modelId="{45E72282-AB56-E642-92F8-30B3B87C8A01}" type="pres">
      <dgm:prSet presAssocID="{EFC7F0AF-D198-45D3-A098-B952A8C92EA1}" presName="parentTextArrow" presStyleLbl="node1" presStyleIdx="0" presStyleCnt="3"/>
      <dgm:spPr/>
    </dgm:pt>
    <dgm:pt modelId="{77E0FBAA-C8A8-9741-BC4F-D8A731DF8DBD}" type="pres">
      <dgm:prSet presAssocID="{EFC7F0AF-D198-45D3-A098-B952A8C92EA1}" presName="arrow" presStyleLbl="node1" presStyleIdx="1" presStyleCnt="3"/>
      <dgm:spPr/>
    </dgm:pt>
    <dgm:pt modelId="{EF9639AF-33BA-354A-A861-4FC7DDF7F5CD}" type="pres">
      <dgm:prSet presAssocID="{EFC7F0AF-D198-45D3-A098-B952A8C92EA1}" presName="descendantArrow" presStyleCnt="0"/>
      <dgm:spPr/>
    </dgm:pt>
    <dgm:pt modelId="{77F75E5C-DB02-EB4C-9E1F-8144AF52F6D3}" type="pres">
      <dgm:prSet presAssocID="{1291F285-F826-9848-868A-97072FFC104A}" presName="childTextArrow" presStyleLbl="fgAccFollowNode1" presStyleIdx="0" presStyleCnt="9">
        <dgm:presLayoutVars>
          <dgm:bulletEnabled val="1"/>
        </dgm:presLayoutVars>
      </dgm:prSet>
      <dgm:spPr/>
    </dgm:pt>
    <dgm:pt modelId="{8AAF394F-7BC5-8C4C-8284-86AABF43BDFB}" type="pres">
      <dgm:prSet presAssocID="{D0874395-62A6-BF4E-A655-DFB5282459A9}" presName="childTextArrow" presStyleLbl="fgAccFollowNode1" presStyleIdx="1" presStyleCnt="9">
        <dgm:presLayoutVars>
          <dgm:bulletEnabled val="1"/>
        </dgm:presLayoutVars>
      </dgm:prSet>
      <dgm:spPr/>
    </dgm:pt>
    <dgm:pt modelId="{62A44A2D-F130-0C4A-B05F-A2CAEA8ED68F}" type="pres">
      <dgm:prSet presAssocID="{E03D9826-0325-2C4E-BEA5-9D79240E385E}" presName="childTextArrow" presStyleLbl="fgAccFollowNode1" presStyleIdx="2" presStyleCnt="9">
        <dgm:presLayoutVars>
          <dgm:bulletEnabled val="1"/>
        </dgm:presLayoutVars>
      </dgm:prSet>
      <dgm:spPr/>
    </dgm:pt>
    <dgm:pt modelId="{7D86072D-013D-244D-98FA-CB73633575C3}" type="pres">
      <dgm:prSet presAssocID="{D466ADE0-1B4B-2247-8C6D-232E9EEF45AB}" presName="childTextArrow" presStyleLbl="fgAccFollowNode1" presStyleIdx="3" presStyleCnt="9">
        <dgm:presLayoutVars>
          <dgm:bulletEnabled val="1"/>
        </dgm:presLayoutVars>
      </dgm:prSet>
      <dgm:spPr/>
    </dgm:pt>
    <dgm:pt modelId="{0BD0B19D-AEB8-DD43-999C-B476B2F5E55B}" type="pres">
      <dgm:prSet presAssocID="{37A51001-7BD2-45E8-AB53-D7331BD24C1F}" presName="sp" presStyleCnt="0"/>
      <dgm:spPr/>
    </dgm:pt>
    <dgm:pt modelId="{C7093BA2-1017-B74F-BD03-65E181D67AF1}" type="pres">
      <dgm:prSet presAssocID="{8962F7A8-53A8-4413-A87A-C3FBAFCD6CA2}" presName="arrowAndChildren" presStyleCnt="0"/>
      <dgm:spPr/>
    </dgm:pt>
    <dgm:pt modelId="{3E009604-8B71-F74D-A389-BC9D246C5A35}" type="pres">
      <dgm:prSet presAssocID="{8962F7A8-53A8-4413-A87A-C3FBAFCD6CA2}" presName="parentTextArrow" presStyleLbl="node1" presStyleIdx="1" presStyleCnt="3"/>
      <dgm:spPr/>
    </dgm:pt>
    <dgm:pt modelId="{ABE96C12-153A-3E42-A8AE-63EDA208E24C}" type="pres">
      <dgm:prSet presAssocID="{8962F7A8-53A8-4413-A87A-C3FBAFCD6CA2}" presName="arrow" presStyleLbl="node1" presStyleIdx="2" presStyleCnt="3"/>
      <dgm:spPr/>
    </dgm:pt>
    <dgm:pt modelId="{DF84C445-C87D-974D-A849-27D42560A209}" type="pres">
      <dgm:prSet presAssocID="{8962F7A8-53A8-4413-A87A-C3FBAFCD6CA2}" presName="descendantArrow" presStyleCnt="0"/>
      <dgm:spPr/>
    </dgm:pt>
    <dgm:pt modelId="{1C793197-AA8A-3F45-8803-46026F7CA82F}" type="pres">
      <dgm:prSet presAssocID="{205A33E4-8E74-45CD-B39C-C357FEE00532}" presName="childTextArrow" presStyleLbl="fgAccFollowNode1" presStyleIdx="4" presStyleCnt="9">
        <dgm:presLayoutVars>
          <dgm:bulletEnabled val="1"/>
        </dgm:presLayoutVars>
      </dgm:prSet>
      <dgm:spPr/>
    </dgm:pt>
    <dgm:pt modelId="{7E00D28E-D930-804B-9A0F-B810E1D3128D}" type="pres">
      <dgm:prSet presAssocID="{1D749667-48D6-4918-9467-12B039F22A15}" presName="childTextArrow" presStyleLbl="fgAccFollowNode1" presStyleIdx="5" presStyleCnt="9">
        <dgm:presLayoutVars>
          <dgm:bulletEnabled val="1"/>
        </dgm:presLayoutVars>
      </dgm:prSet>
      <dgm:spPr/>
    </dgm:pt>
    <dgm:pt modelId="{BB750640-88AE-144E-AD86-8CBBBEB7DDE5}" type="pres">
      <dgm:prSet presAssocID="{DA44F627-559A-42F9-99AF-7DEF9B325FB2}" presName="childTextArrow" presStyleLbl="fgAccFollowNode1" presStyleIdx="6" presStyleCnt="9">
        <dgm:presLayoutVars>
          <dgm:bulletEnabled val="1"/>
        </dgm:presLayoutVars>
      </dgm:prSet>
      <dgm:spPr/>
    </dgm:pt>
    <dgm:pt modelId="{242170DA-58D5-774C-86A9-7E63E9FD1830}" type="pres">
      <dgm:prSet presAssocID="{1675B825-303A-4919-A5D5-23A89CC045EA}" presName="childTextArrow" presStyleLbl="fgAccFollowNode1" presStyleIdx="7" presStyleCnt="9">
        <dgm:presLayoutVars>
          <dgm:bulletEnabled val="1"/>
        </dgm:presLayoutVars>
      </dgm:prSet>
      <dgm:spPr/>
    </dgm:pt>
    <dgm:pt modelId="{3DD05D03-7DB5-0A49-A2C0-D4835425FDAB}" type="pres">
      <dgm:prSet presAssocID="{0F19B4DC-F8A8-47CF-A133-EF9C73A94469}" presName="childTextArrow" presStyleLbl="fgAccFollowNode1" presStyleIdx="8" presStyleCnt="9">
        <dgm:presLayoutVars>
          <dgm:bulletEnabled val="1"/>
        </dgm:presLayoutVars>
      </dgm:prSet>
      <dgm:spPr/>
    </dgm:pt>
  </dgm:ptLst>
  <dgm:cxnLst>
    <dgm:cxn modelId="{9E1E7E04-459B-674C-8390-BF464460A84D}" type="presOf" srcId="{1291F285-F826-9848-868A-97072FFC104A}" destId="{77F75E5C-DB02-EB4C-9E1F-8144AF52F6D3}" srcOrd="0" destOrd="0" presId="urn:microsoft.com/office/officeart/2005/8/layout/process4"/>
    <dgm:cxn modelId="{AFFA7B08-8C71-42CB-8F71-BEDAE358553E}" srcId="{B5D6BF79-5DA3-4DDF-8096-BF9761CF3ABD}" destId="{EFC7F0AF-D198-45D3-A098-B952A8C92EA1}" srcOrd="1" destOrd="0" parTransId="{1E0E8192-830C-48BA-8CCE-83FCB48088F5}" sibTransId="{E62632EB-FAD5-47F0-98A1-26455EC30D36}"/>
    <dgm:cxn modelId="{1E5E9508-696B-844E-9BBB-78F44A67959B}" srcId="{EFC7F0AF-D198-45D3-A098-B952A8C92EA1}" destId="{E03D9826-0325-2C4E-BEA5-9D79240E385E}" srcOrd="2" destOrd="0" parTransId="{A4E1D998-D874-E34E-8142-E83A282CF091}" sibTransId="{54BD94CF-95DF-AE46-8C47-F4D0A4A4D4F6}"/>
    <dgm:cxn modelId="{EB782509-C2CF-48C5-8024-BFF010995D7F}" srcId="{8962F7A8-53A8-4413-A87A-C3FBAFCD6CA2}" destId="{205A33E4-8E74-45CD-B39C-C357FEE00532}" srcOrd="0" destOrd="0" parTransId="{9A28AC48-4549-4191-B5E3-79529B737915}" sibTransId="{DB293914-2DED-4E05-B726-4D84810AECA1}"/>
    <dgm:cxn modelId="{11F48E33-D01A-AD4B-96F9-F366DBE60716}" type="presOf" srcId="{EFC7F0AF-D198-45D3-A098-B952A8C92EA1}" destId="{45E72282-AB56-E642-92F8-30B3B87C8A01}" srcOrd="0" destOrd="0" presId="urn:microsoft.com/office/officeart/2005/8/layout/process4"/>
    <dgm:cxn modelId="{E8D53B42-E992-644F-B1FB-5634AABC2813}" type="presOf" srcId="{0F19B4DC-F8A8-47CF-A133-EF9C73A94469}" destId="{3DD05D03-7DB5-0A49-A2C0-D4835425FDAB}" srcOrd="0" destOrd="0" presId="urn:microsoft.com/office/officeart/2005/8/layout/process4"/>
    <dgm:cxn modelId="{27D0D348-FFE5-A644-B7FD-613ABBE0BBFF}" type="presOf" srcId="{205A33E4-8E74-45CD-B39C-C357FEE00532}" destId="{1C793197-AA8A-3F45-8803-46026F7CA82F}" srcOrd="0" destOrd="0" presId="urn:microsoft.com/office/officeart/2005/8/layout/process4"/>
    <dgm:cxn modelId="{35E51D5F-F214-144A-A9E3-A337E37B5365}" type="presOf" srcId="{8962F7A8-53A8-4413-A87A-C3FBAFCD6CA2}" destId="{ABE96C12-153A-3E42-A8AE-63EDA208E24C}" srcOrd="1" destOrd="0" presId="urn:microsoft.com/office/officeart/2005/8/layout/process4"/>
    <dgm:cxn modelId="{DD46D962-69A1-9B4F-816E-5A0CEB22185F}" type="presOf" srcId="{B55F57AA-8F64-FA4D-9750-77106DDD8DA9}" destId="{D1CE6A34-8DE5-8D49-9DDA-69689831E2C6}" srcOrd="0" destOrd="0" presId="urn:microsoft.com/office/officeart/2005/8/layout/process4"/>
    <dgm:cxn modelId="{1CC55567-B7C2-5949-8020-1E9C86E4AD34}" type="presOf" srcId="{E03D9826-0325-2C4E-BEA5-9D79240E385E}" destId="{62A44A2D-F130-0C4A-B05F-A2CAEA8ED68F}" srcOrd="0" destOrd="0" presId="urn:microsoft.com/office/officeart/2005/8/layout/process4"/>
    <dgm:cxn modelId="{95683968-ABA8-48C1-B6C0-56D967BE88F8}" srcId="{8962F7A8-53A8-4413-A87A-C3FBAFCD6CA2}" destId="{DA44F627-559A-42F9-99AF-7DEF9B325FB2}" srcOrd="2" destOrd="0" parTransId="{AD3B6C37-58CC-4A80-8284-86284BA0310F}" sibTransId="{E9142CA3-F0A9-4125-A6D9-4D7CE75A8DD0}"/>
    <dgm:cxn modelId="{6419146B-7EFE-9349-95A1-DCCED5631C41}" type="presOf" srcId="{EFC7F0AF-D198-45D3-A098-B952A8C92EA1}" destId="{77E0FBAA-C8A8-9741-BC4F-D8A731DF8DBD}" srcOrd="1" destOrd="0" presId="urn:microsoft.com/office/officeart/2005/8/layout/process4"/>
    <dgm:cxn modelId="{9797E16D-D92B-404A-BEEB-0AAD50589070}" srcId="{EFC7F0AF-D198-45D3-A098-B952A8C92EA1}" destId="{D0874395-62A6-BF4E-A655-DFB5282459A9}" srcOrd="1" destOrd="0" parTransId="{BC75481B-47C5-224A-8C72-2A7FE3E60EE6}" sibTransId="{BAFC3615-F6BF-6B40-917F-440E42790900}"/>
    <dgm:cxn modelId="{479B7B6F-70AD-0B41-860C-434245826E90}" srcId="{EFC7F0AF-D198-45D3-A098-B952A8C92EA1}" destId="{1291F285-F826-9848-868A-97072FFC104A}" srcOrd="0" destOrd="0" parTransId="{8BD7F971-D97C-D149-9E86-A51FB5B921D2}" sibTransId="{89820032-7FD5-EA4B-8DE6-9FD2E1440B43}"/>
    <dgm:cxn modelId="{4C81FC7E-8238-4AD3-82E3-E364D40A17E1}" srcId="{8962F7A8-53A8-4413-A87A-C3FBAFCD6CA2}" destId="{1D749667-48D6-4918-9467-12B039F22A15}" srcOrd="1" destOrd="0" parTransId="{C9C9BA7B-2685-48D0-892D-50C330699D7F}" sibTransId="{15DC25A9-A60E-48B9-AA71-2B53C983E015}"/>
    <dgm:cxn modelId="{BBD1DB87-6EEB-4B31-8C43-2E106B4A962C}" srcId="{8962F7A8-53A8-4413-A87A-C3FBAFCD6CA2}" destId="{1675B825-303A-4919-A5D5-23A89CC045EA}" srcOrd="3" destOrd="0" parTransId="{642CB187-C555-41BA-9BF3-5A2C0A36B5C3}" sibTransId="{879F8F79-A65B-4692-A848-DB368F96FAEB}"/>
    <dgm:cxn modelId="{A1670497-D96E-4121-B585-78A38B997AC9}" srcId="{8962F7A8-53A8-4413-A87A-C3FBAFCD6CA2}" destId="{0F19B4DC-F8A8-47CF-A133-EF9C73A94469}" srcOrd="4" destOrd="0" parTransId="{3D7DF4E5-7953-43D4-AD09-59C7DF349A3E}" sibTransId="{27C5D30C-A9E8-4A8D-A812-BBC206DE0E64}"/>
    <dgm:cxn modelId="{9BD53B9E-E7CA-FA4A-B6BD-89051CE39CC3}" type="presOf" srcId="{D0874395-62A6-BF4E-A655-DFB5282459A9}" destId="{8AAF394F-7BC5-8C4C-8284-86AABF43BDFB}" srcOrd="0" destOrd="0" presId="urn:microsoft.com/office/officeart/2005/8/layout/process4"/>
    <dgm:cxn modelId="{B1A17AA1-A54F-B748-98BD-4182C67C00B1}" type="presOf" srcId="{8962F7A8-53A8-4413-A87A-C3FBAFCD6CA2}" destId="{3E009604-8B71-F74D-A389-BC9D246C5A35}" srcOrd="0" destOrd="0" presId="urn:microsoft.com/office/officeart/2005/8/layout/process4"/>
    <dgm:cxn modelId="{E8E8CBAE-A061-6F4B-812F-75F2D0E70BE8}" type="presOf" srcId="{D466ADE0-1B4B-2247-8C6D-232E9EEF45AB}" destId="{7D86072D-013D-244D-98FA-CB73633575C3}" srcOrd="0" destOrd="0" presId="urn:microsoft.com/office/officeart/2005/8/layout/process4"/>
    <dgm:cxn modelId="{BEA8F7B4-0249-EB4B-AAE5-0D8FD435B6FD}" type="presOf" srcId="{1675B825-303A-4919-A5D5-23A89CC045EA}" destId="{242170DA-58D5-774C-86A9-7E63E9FD1830}" srcOrd="0" destOrd="0" presId="urn:microsoft.com/office/officeart/2005/8/layout/process4"/>
    <dgm:cxn modelId="{0157F0B8-098B-4206-8C29-F583E1D46AFB}" srcId="{B5D6BF79-5DA3-4DDF-8096-BF9761CF3ABD}" destId="{8962F7A8-53A8-4413-A87A-C3FBAFCD6CA2}" srcOrd="0" destOrd="0" parTransId="{44A95914-7744-4F52-92B3-5CA6B9712F9F}" sibTransId="{37A51001-7BD2-45E8-AB53-D7331BD24C1F}"/>
    <dgm:cxn modelId="{E2700BC4-22B8-EF4F-9609-C5F5C6B631FB}" srcId="{B5D6BF79-5DA3-4DDF-8096-BF9761CF3ABD}" destId="{B55F57AA-8F64-FA4D-9750-77106DDD8DA9}" srcOrd="2" destOrd="0" parTransId="{1B06C4A7-B135-B744-8158-4A81474DBA40}" sibTransId="{E2CA9C1C-35A6-144E-9C82-15C33DF057A6}"/>
    <dgm:cxn modelId="{875848C6-BBC4-914A-B01E-A5C97247849A}" type="presOf" srcId="{B5D6BF79-5DA3-4DDF-8096-BF9761CF3ABD}" destId="{1A90F367-1D79-244A-8955-551DCCBAA85E}" srcOrd="0" destOrd="0" presId="urn:microsoft.com/office/officeart/2005/8/layout/process4"/>
    <dgm:cxn modelId="{8625FBCC-4B04-2A4E-9EFA-638DF03AD690}" type="presOf" srcId="{DA44F627-559A-42F9-99AF-7DEF9B325FB2}" destId="{BB750640-88AE-144E-AD86-8CBBBEB7DDE5}" srcOrd="0" destOrd="0" presId="urn:microsoft.com/office/officeart/2005/8/layout/process4"/>
    <dgm:cxn modelId="{F87E7ECE-E298-9E4F-A0E6-BD21AB77ACA9}" type="presOf" srcId="{1D749667-48D6-4918-9467-12B039F22A15}" destId="{7E00D28E-D930-804B-9A0F-B810E1D3128D}" srcOrd="0" destOrd="0" presId="urn:microsoft.com/office/officeart/2005/8/layout/process4"/>
    <dgm:cxn modelId="{4C4E07DC-3ABA-7643-9347-40235DF814C9}" srcId="{EFC7F0AF-D198-45D3-A098-B952A8C92EA1}" destId="{D466ADE0-1B4B-2247-8C6D-232E9EEF45AB}" srcOrd="3" destOrd="0" parTransId="{9CC66BED-E5D8-C647-AF43-52129F893D47}" sibTransId="{EE5BEC55-C261-2743-A37A-918F6A82F5AC}"/>
    <dgm:cxn modelId="{5EDA2D03-FA55-A843-A174-6EC2529B08EA}" type="presParOf" srcId="{1A90F367-1D79-244A-8955-551DCCBAA85E}" destId="{A63DB9E1-87CA-2342-9B82-23A22B120647}" srcOrd="0" destOrd="0" presId="urn:microsoft.com/office/officeart/2005/8/layout/process4"/>
    <dgm:cxn modelId="{95B341B8-13F8-2C48-972A-4A15925C17BA}" type="presParOf" srcId="{A63DB9E1-87CA-2342-9B82-23A22B120647}" destId="{D1CE6A34-8DE5-8D49-9DDA-69689831E2C6}" srcOrd="0" destOrd="0" presId="urn:microsoft.com/office/officeart/2005/8/layout/process4"/>
    <dgm:cxn modelId="{B06061F7-2132-0E45-959C-A2A2C458B736}" type="presParOf" srcId="{1A90F367-1D79-244A-8955-551DCCBAA85E}" destId="{3F164C60-99DC-9043-B196-BF98AA9BF82D}" srcOrd="1" destOrd="0" presId="urn:microsoft.com/office/officeart/2005/8/layout/process4"/>
    <dgm:cxn modelId="{8BE0D8B2-669E-AD43-8233-C55B2613B91A}" type="presParOf" srcId="{1A90F367-1D79-244A-8955-551DCCBAA85E}" destId="{9721CCD4-8DFE-6E47-8B4E-8366D3E42768}" srcOrd="2" destOrd="0" presId="urn:microsoft.com/office/officeart/2005/8/layout/process4"/>
    <dgm:cxn modelId="{31B58A32-7ED8-E442-8EDA-A5B2DC86D646}" type="presParOf" srcId="{9721CCD4-8DFE-6E47-8B4E-8366D3E42768}" destId="{45E72282-AB56-E642-92F8-30B3B87C8A01}" srcOrd="0" destOrd="0" presId="urn:microsoft.com/office/officeart/2005/8/layout/process4"/>
    <dgm:cxn modelId="{7EEF4EC2-7839-3240-8460-8C09FAE00519}" type="presParOf" srcId="{9721CCD4-8DFE-6E47-8B4E-8366D3E42768}" destId="{77E0FBAA-C8A8-9741-BC4F-D8A731DF8DBD}" srcOrd="1" destOrd="0" presId="urn:microsoft.com/office/officeart/2005/8/layout/process4"/>
    <dgm:cxn modelId="{1FD67966-95DE-184C-AFD8-33246BAF5913}" type="presParOf" srcId="{9721CCD4-8DFE-6E47-8B4E-8366D3E42768}" destId="{EF9639AF-33BA-354A-A861-4FC7DDF7F5CD}" srcOrd="2" destOrd="0" presId="urn:microsoft.com/office/officeart/2005/8/layout/process4"/>
    <dgm:cxn modelId="{7D2EC3FF-8979-A347-AB56-A3F63DEA93DC}" type="presParOf" srcId="{EF9639AF-33BA-354A-A861-4FC7DDF7F5CD}" destId="{77F75E5C-DB02-EB4C-9E1F-8144AF52F6D3}" srcOrd="0" destOrd="0" presId="urn:microsoft.com/office/officeart/2005/8/layout/process4"/>
    <dgm:cxn modelId="{42FE246F-EA56-0547-AB5D-79B9DD1C36F1}" type="presParOf" srcId="{EF9639AF-33BA-354A-A861-4FC7DDF7F5CD}" destId="{8AAF394F-7BC5-8C4C-8284-86AABF43BDFB}" srcOrd="1" destOrd="0" presId="urn:microsoft.com/office/officeart/2005/8/layout/process4"/>
    <dgm:cxn modelId="{EAA72505-338C-484A-8CDD-540E09F28292}" type="presParOf" srcId="{EF9639AF-33BA-354A-A861-4FC7DDF7F5CD}" destId="{62A44A2D-F130-0C4A-B05F-A2CAEA8ED68F}" srcOrd="2" destOrd="0" presId="urn:microsoft.com/office/officeart/2005/8/layout/process4"/>
    <dgm:cxn modelId="{165213F5-C55E-8347-B583-89FC3B18BD69}" type="presParOf" srcId="{EF9639AF-33BA-354A-A861-4FC7DDF7F5CD}" destId="{7D86072D-013D-244D-98FA-CB73633575C3}" srcOrd="3" destOrd="0" presId="urn:microsoft.com/office/officeart/2005/8/layout/process4"/>
    <dgm:cxn modelId="{8630EAF2-0BCF-E847-BA9E-BCACE97EDCA6}" type="presParOf" srcId="{1A90F367-1D79-244A-8955-551DCCBAA85E}" destId="{0BD0B19D-AEB8-DD43-999C-B476B2F5E55B}" srcOrd="3" destOrd="0" presId="urn:microsoft.com/office/officeart/2005/8/layout/process4"/>
    <dgm:cxn modelId="{E276CCCA-B17E-C44E-9FCC-F9ADA2EF3A5C}" type="presParOf" srcId="{1A90F367-1D79-244A-8955-551DCCBAA85E}" destId="{C7093BA2-1017-B74F-BD03-65E181D67AF1}" srcOrd="4" destOrd="0" presId="urn:microsoft.com/office/officeart/2005/8/layout/process4"/>
    <dgm:cxn modelId="{47E787B9-1406-534D-AF4C-8C32FAACFF46}" type="presParOf" srcId="{C7093BA2-1017-B74F-BD03-65E181D67AF1}" destId="{3E009604-8B71-F74D-A389-BC9D246C5A35}" srcOrd="0" destOrd="0" presId="urn:microsoft.com/office/officeart/2005/8/layout/process4"/>
    <dgm:cxn modelId="{98249AAC-C52E-5B4A-BAE2-1A0169743491}" type="presParOf" srcId="{C7093BA2-1017-B74F-BD03-65E181D67AF1}" destId="{ABE96C12-153A-3E42-A8AE-63EDA208E24C}" srcOrd="1" destOrd="0" presId="urn:microsoft.com/office/officeart/2005/8/layout/process4"/>
    <dgm:cxn modelId="{CA5383A0-15E5-1246-90DB-4471FAB3D383}" type="presParOf" srcId="{C7093BA2-1017-B74F-BD03-65E181D67AF1}" destId="{DF84C445-C87D-974D-A849-27D42560A209}" srcOrd="2" destOrd="0" presId="urn:microsoft.com/office/officeart/2005/8/layout/process4"/>
    <dgm:cxn modelId="{4B57A540-F43F-2A4D-BD4F-60D51DEF8789}" type="presParOf" srcId="{DF84C445-C87D-974D-A849-27D42560A209}" destId="{1C793197-AA8A-3F45-8803-46026F7CA82F}" srcOrd="0" destOrd="0" presId="urn:microsoft.com/office/officeart/2005/8/layout/process4"/>
    <dgm:cxn modelId="{4942295C-68B7-A841-B3C8-BE0E70D13BC3}" type="presParOf" srcId="{DF84C445-C87D-974D-A849-27D42560A209}" destId="{7E00D28E-D930-804B-9A0F-B810E1D3128D}" srcOrd="1" destOrd="0" presId="urn:microsoft.com/office/officeart/2005/8/layout/process4"/>
    <dgm:cxn modelId="{1F04C82D-CF09-1E41-AF33-66183FC87A9D}" type="presParOf" srcId="{DF84C445-C87D-974D-A849-27D42560A209}" destId="{BB750640-88AE-144E-AD86-8CBBBEB7DDE5}" srcOrd="2" destOrd="0" presId="urn:microsoft.com/office/officeart/2005/8/layout/process4"/>
    <dgm:cxn modelId="{1920206D-88CE-5140-9D0B-75D1F94CE84C}" type="presParOf" srcId="{DF84C445-C87D-974D-A849-27D42560A209}" destId="{242170DA-58D5-774C-86A9-7E63E9FD1830}" srcOrd="3" destOrd="0" presId="urn:microsoft.com/office/officeart/2005/8/layout/process4"/>
    <dgm:cxn modelId="{6D1BC514-4651-134B-AC9C-43D0902222EA}" type="presParOf" srcId="{DF84C445-C87D-974D-A849-27D42560A209}" destId="{3DD05D03-7DB5-0A49-A2C0-D4835425FDAB}"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0815D15-E128-42C6-BBFC-4E246F8ECAE0}"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78140FC2-4CF8-5548-8795-E02104F8E34D}">
      <dgm:prSet/>
      <dgm:spPr>
        <a:solidFill>
          <a:srgbClr val="00B0F0"/>
        </a:solidFill>
      </dgm:spPr>
      <dgm:t>
        <a:bodyPr/>
        <a:lstStyle/>
        <a:p>
          <a:r>
            <a:rPr dirty="0"/>
            <a:t>Amélior</a:t>
          </a:r>
          <a:r>
            <a:rPr lang="en-US" dirty="0"/>
            <a:t>ation de</a:t>
          </a:r>
          <a:r>
            <a:rPr dirty="0"/>
            <a:t> la qualité des soins intrapartum, notamment par l’utilisation du Guide des soins pendant le travail et l’accompagnement des femmes lors de l’accouchement</a:t>
          </a:r>
          <a:r>
            <a:rPr lang="en-US" dirty="0"/>
            <a:t>.</a:t>
          </a:r>
          <a:r>
            <a:rPr dirty="0"/>
            <a:t> </a:t>
          </a:r>
        </a:p>
      </dgm:t>
    </dgm:pt>
    <dgm:pt modelId="{D5673936-5692-2448-8B26-96D8DA1AE7BA}" type="parTrans" cxnId="{67BE9D6F-AACD-F44C-A4E3-51F41BD53BCC}">
      <dgm:prSet/>
      <dgm:spPr/>
      <dgm:t>
        <a:bodyPr/>
        <a:lstStyle/>
        <a:p>
          <a:endParaRPr lang="en-GB"/>
        </a:p>
      </dgm:t>
    </dgm:pt>
    <dgm:pt modelId="{F0B3624A-3BB4-9041-9470-165E0851906E}" type="sibTrans" cxnId="{67BE9D6F-AACD-F44C-A4E3-51F41BD53BCC}">
      <dgm:prSet/>
      <dgm:spPr/>
      <dgm:t>
        <a:bodyPr/>
        <a:lstStyle/>
        <a:p>
          <a:endParaRPr lang="en-GB"/>
        </a:p>
      </dgm:t>
    </dgm:pt>
    <dgm:pt modelId="{FD71C8AE-956A-4E2F-9CD6-7C28C52E683F}">
      <dgm:prSet/>
      <dgm:spPr>
        <a:solidFill>
          <a:srgbClr val="00B050"/>
        </a:solidFill>
      </dgm:spPr>
      <dgm:t>
        <a:bodyPr/>
        <a:lstStyle/>
        <a:p>
          <a:r>
            <a:rPr dirty="0"/>
            <a:t>Comblement des lacunes en équipements et en fournitures essentiels</a:t>
          </a:r>
        </a:p>
      </dgm:t>
    </dgm:pt>
    <dgm:pt modelId="{C0D605EC-2C4D-4C3E-B81A-2EFEBD01DD08}" type="sibTrans" cxnId="{C7D3225B-D365-4238-8991-13FD8A2222CA}">
      <dgm:prSet/>
      <dgm:spPr/>
      <dgm:t>
        <a:bodyPr/>
        <a:lstStyle/>
        <a:p>
          <a:endParaRPr lang="en-US"/>
        </a:p>
      </dgm:t>
    </dgm:pt>
    <dgm:pt modelId="{0C44B8C4-7D5F-4549-9A3D-B54E84171931}" type="parTrans" cxnId="{C7D3225B-D365-4238-8991-13FD8A2222CA}">
      <dgm:prSet/>
      <dgm:spPr/>
      <dgm:t>
        <a:bodyPr/>
        <a:lstStyle/>
        <a:p>
          <a:endParaRPr lang="en-US"/>
        </a:p>
      </dgm:t>
    </dgm:pt>
    <dgm:pt modelId="{3A16CA39-03B5-5E4B-A262-B628115CC313}">
      <dgm:prSet/>
      <dgm:spPr>
        <a:solidFill>
          <a:srgbClr val="7030A0"/>
        </a:solidFill>
      </dgm:spPr>
      <dgm:t>
        <a:bodyPr/>
        <a:lstStyle/>
        <a:p>
          <a:r>
            <a:rPr dirty="0"/>
            <a:t>Renforcement des systèmes d’aiguillage dans le cadre du programme m-mama : </a:t>
          </a:r>
        </a:p>
      </dgm:t>
    </dgm:pt>
    <dgm:pt modelId="{B87D2833-FB7F-A147-9422-EFEFE93E6AFB}" type="parTrans" cxnId="{1193D8A7-6592-AE48-8015-BBB5E148F988}">
      <dgm:prSet/>
      <dgm:spPr/>
      <dgm:t>
        <a:bodyPr/>
        <a:lstStyle/>
        <a:p>
          <a:endParaRPr lang="en-GB"/>
        </a:p>
      </dgm:t>
    </dgm:pt>
    <dgm:pt modelId="{4537F35C-CFEF-1E4F-AE1C-299DD9FEA787}" type="sibTrans" cxnId="{1193D8A7-6592-AE48-8015-BBB5E148F988}">
      <dgm:prSet/>
      <dgm:spPr/>
      <dgm:t>
        <a:bodyPr/>
        <a:lstStyle/>
        <a:p>
          <a:endParaRPr lang="en-US"/>
        </a:p>
      </dgm:t>
    </dgm:pt>
    <dgm:pt modelId="{B8FC269F-A02F-C544-9139-D875425D7BC9}">
      <dgm:prSet/>
      <dgm:spPr/>
      <dgm:t>
        <a:bodyPr/>
        <a:lstStyle/>
        <a:p>
          <a:pPr>
            <a:buFont typeface="Courier New" panose="02070309020205020404" pitchFamily="49" charset="0"/>
            <a:buChar char="o"/>
          </a:pPr>
          <a:r>
            <a:rPr dirty="0"/>
            <a:t>Évaluation des ambulances et renforcement de leur équipement</a:t>
          </a:r>
          <a:endParaRPr lang="en-GB" dirty="0"/>
        </a:p>
      </dgm:t>
    </dgm:pt>
    <dgm:pt modelId="{A4212753-84C4-F94E-B0F3-6F1E0CF6F1AA}" type="parTrans" cxnId="{B3F9B381-6038-5641-844E-7CA4A1AF95EC}">
      <dgm:prSet/>
      <dgm:spPr/>
      <dgm:t>
        <a:bodyPr/>
        <a:lstStyle/>
        <a:p>
          <a:endParaRPr lang="en-GB"/>
        </a:p>
      </dgm:t>
    </dgm:pt>
    <dgm:pt modelId="{964450DF-0867-D240-9C3F-BF38539646C4}" type="sibTrans" cxnId="{B3F9B381-6038-5641-844E-7CA4A1AF95EC}">
      <dgm:prSet/>
      <dgm:spPr/>
      <dgm:t>
        <a:bodyPr/>
        <a:lstStyle/>
        <a:p>
          <a:endParaRPr lang="en-US"/>
        </a:p>
      </dgm:t>
    </dgm:pt>
    <dgm:pt modelId="{6B968CE4-8516-0343-A215-A27207D20AB5}">
      <dgm:prSet/>
      <dgm:spPr/>
      <dgm:t>
        <a:bodyPr/>
        <a:lstStyle/>
        <a:p>
          <a:r>
            <a:rPr dirty="0"/>
            <a:t>Formation des équipes d’accompagnement </a:t>
          </a:r>
        </a:p>
      </dgm:t>
    </dgm:pt>
    <dgm:pt modelId="{D7C51615-E2F4-374D-AB5E-C4A08BECFDD2}" type="parTrans" cxnId="{4F2ADA22-C79E-2F40-B195-5626D8CD8E78}">
      <dgm:prSet/>
      <dgm:spPr/>
      <dgm:t>
        <a:bodyPr/>
        <a:lstStyle/>
        <a:p>
          <a:endParaRPr lang="en-GB"/>
        </a:p>
      </dgm:t>
    </dgm:pt>
    <dgm:pt modelId="{AC95F23E-6974-DB4C-A390-A3C15E9A2928}" type="sibTrans" cxnId="{4F2ADA22-C79E-2F40-B195-5626D8CD8E78}">
      <dgm:prSet/>
      <dgm:spPr/>
      <dgm:t>
        <a:bodyPr/>
        <a:lstStyle/>
        <a:p>
          <a:endParaRPr lang="en-GB"/>
        </a:p>
      </dgm:t>
    </dgm:pt>
    <dgm:pt modelId="{AC33213A-9110-B848-A35A-518656F36A37}" type="pres">
      <dgm:prSet presAssocID="{10815D15-E128-42C6-BBFC-4E246F8ECAE0}" presName="linear" presStyleCnt="0">
        <dgm:presLayoutVars>
          <dgm:animLvl val="lvl"/>
          <dgm:resizeHandles val="exact"/>
        </dgm:presLayoutVars>
      </dgm:prSet>
      <dgm:spPr/>
    </dgm:pt>
    <dgm:pt modelId="{276CE2C6-7F8F-F84E-9809-222FBC6BA3AF}" type="pres">
      <dgm:prSet presAssocID="{FD71C8AE-956A-4E2F-9CD6-7C28C52E683F}" presName="parentText" presStyleLbl="node1" presStyleIdx="0" presStyleCnt="3">
        <dgm:presLayoutVars>
          <dgm:chMax val="0"/>
          <dgm:bulletEnabled val="1"/>
        </dgm:presLayoutVars>
      </dgm:prSet>
      <dgm:spPr/>
    </dgm:pt>
    <dgm:pt modelId="{E727A3E6-126D-6F46-A942-B89C7929BBBD}" type="pres">
      <dgm:prSet presAssocID="{C0D605EC-2C4D-4C3E-B81A-2EFEBD01DD08}" presName="spacer" presStyleCnt="0"/>
      <dgm:spPr/>
    </dgm:pt>
    <dgm:pt modelId="{39524D70-9062-AF44-8896-3C9128AEF506}" type="pres">
      <dgm:prSet presAssocID="{3A16CA39-03B5-5E4B-A262-B628115CC313}" presName="parentText" presStyleLbl="node1" presStyleIdx="1" presStyleCnt="3">
        <dgm:presLayoutVars>
          <dgm:chMax val="0"/>
          <dgm:bulletEnabled val="1"/>
        </dgm:presLayoutVars>
      </dgm:prSet>
      <dgm:spPr/>
    </dgm:pt>
    <dgm:pt modelId="{09154440-2048-554A-A0CD-82E524B761F1}" type="pres">
      <dgm:prSet presAssocID="{3A16CA39-03B5-5E4B-A262-B628115CC313}" presName="childText" presStyleLbl="revTx" presStyleIdx="0" presStyleCnt="1">
        <dgm:presLayoutVars>
          <dgm:bulletEnabled val="1"/>
        </dgm:presLayoutVars>
      </dgm:prSet>
      <dgm:spPr/>
    </dgm:pt>
    <dgm:pt modelId="{7842F46F-3D29-2744-80B9-4338F6BDF390}" type="pres">
      <dgm:prSet presAssocID="{78140FC2-4CF8-5548-8795-E02104F8E34D}" presName="parentText" presStyleLbl="node1" presStyleIdx="2" presStyleCnt="3">
        <dgm:presLayoutVars>
          <dgm:chMax val="0"/>
          <dgm:bulletEnabled val="1"/>
        </dgm:presLayoutVars>
      </dgm:prSet>
      <dgm:spPr/>
    </dgm:pt>
  </dgm:ptLst>
  <dgm:cxnLst>
    <dgm:cxn modelId="{57B08B12-E074-AA48-8D96-468D41CF9261}" type="presOf" srcId="{3A16CA39-03B5-5E4B-A262-B628115CC313}" destId="{39524D70-9062-AF44-8896-3C9128AEF506}" srcOrd="0" destOrd="0" presId="urn:microsoft.com/office/officeart/2005/8/layout/vList2"/>
    <dgm:cxn modelId="{4F2ADA22-C79E-2F40-B195-5626D8CD8E78}" srcId="{3A16CA39-03B5-5E4B-A262-B628115CC313}" destId="{6B968CE4-8516-0343-A215-A27207D20AB5}" srcOrd="1" destOrd="0" parTransId="{D7C51615-E2F4-374D-AB5E-C4A08BECFDD2}" sibTransId="{AC95F23E-6974-DB4C-A390-A3C15E9A2928}"/>
    <dgm:cxn modelId="{BB31D531-BF03-4743-B3F3-2EF33514EA24}" type="presOf" srcId="{78140FC2-4CF8-5548-8795-E02104F8E34D}" destId="{7842F46F-3D29-2744-80B9-4338F6BDF390}" srcOrd="0" destOrd="0" presId="urn:microsoft.com/office/officeart/2005/8/layout/vList2"/>
    <dgm:cxn modelId="{9A0F7E4C-8DF3-E941-AE3E-3B0C2274B425}" type="presOf" srcId="{B8FC269F-A02F-C544-9139-D875425D7BC9}" destId="{09154440-2048-554A-A0CD-82E524B761F1}" srcOrd="0" destOrd="0" presId="urn:microsoft.com/office/officeart/2005/8/layout/vList2"/>
    <dgm:cxn modelId="{B62C6452-9EBF-AE40-B8DF-B9B8077FC910}" type="presOf" srcId="{6B968CE4-8516-0343-A215-A27207D20AB5}" destId="{09154440-2048-554A-A0CD-82E524B761F1}" srcOrd="0" destOrd="1" presId="urn:microsoft.com/office/officeart/2005/8/layout/vList2"/>
    <dgm:cxn modelId="{C7D3225B-D365-4238-8991-13FD8A2222CA}" srcId="{10815D15-E128-42C6-BBFC-4E246F8ECAE0}" destId="{FD71C8AE-956A-4E2F-9CD6-7C28C52E683F}" srcOrd="0" destOrd="0" parTransId="{0C44B8C4-7D5F-4549-9A3D-B54E84171931}" sibTransId="{C0D605EC-2C4D-4C3E-B81A-2EFEBD01DD08}"/>
    <dgm:cxn modelId="{67BE9D6F-AACD-F44C-A4E3-51F41BD53BCC}" srcId="{10815D15-E128-42C6-BBFC-4E246F8ECAE0}" destId="{78140FC2-4CF8-5548-8795-E02104F8E34D}" srcOrd="2" destOrd="0" parTransId="{D5673936-5692-2448-8B26-96D8DA1AE7BA}" sibTransId="{F0B3624A-3BB4-9041-9470-165E0851906E}"/>
    <dgm:cxn modelId="{B3F9B381-6038-5641-844E-7CA4A1AF95EC}" srcId="{3A16CA39-03B5-5E4B-A262-B628115CC313}" destId="{B8FC269F-A02F-C544-9139-D875425D7BC9}" srcOrd="0" destOrd="0" parTransId="{A4212753-84C4-F94E-B0F3-6F1E0CF6F1AA}" sibTransId="{964450DF-0867-D240-9C3F-BF38539646C4}"/>
    <dgm:cxn modelId="{1193D8A7-6592-AE48-8015-BBB5E148F988}" srcId="{10815D15-E128-42C6-BBFC-4E246F8ECAE0}" destId="{3A16CA39-03B5-5E4B-A262-B628115CC313}" srcOrd="1" destOrd="0" parTransId="{B87D2833-FB7F-A147-9422-EFEFE93E6AFB}" sibTransId="{4537F35C-CFEF-1E4F-AE1C-299DD9FEA787}"/>
    <dgm:cxn modelId="{779AB3B4-23BD-1645-9673-EF7F1217D54B}" type="presOf" srcId="{FD71C8AE-956A-4E2F-9CD6-7C28C52E683F}" destId="{276CE2C6-7F8F-F84E-9809-222FBC6BA3AF}" srcOrd="0" destOrd="0" presId="urn:microsoft.com/office/officeart/2005/8/layout/vList2"/>
    <dgm:cxn modelId="{E00ADEC1-B178-5742-856D-96227569F58F}" type="presOf" srcId="{10815D15-E128-42C6-BBFC-4E246F8ECAE0}" destId="{AC33213A-9110-B848-A35A-518656F36A37}" srcOrd="0" destOrd="0" presId="urn:microsoft.com/office/officeart/2005/8/layout/vList2"/>
    <dgm:cxn modelId="{83CB13EF-0A3A-7846-83C1-01B810F38652}" type="presParOf" srcId="{AC33213A-9110-B848-A35A-518656F36A37}" destId="{276CE2C6-7F8F-F84E-9809-222FBC6BA3AF}" srcOrd="0" destOrd="0" presId="urn:microsoft.com/office/officeart/2005/8/layout/vList2"/>
    <dgm:cxn modelId="{41036BAF-67EF-924C-A30C-E99D5627A2F2}" type="presParOf" srcId="{AC33213A-9110-B848-A35A-518656F36A37}" destId="{E727A3E6-126D-6F46-A942-B89C7929BBBD}" srcOrd="1" destOrd="0" presId="urn:microsoft.com/office/officeart/2005/8/layout/vList2"/>
    <dgm:cxn modelId="{DE0268F7-D016-BC4D-B3C0-0FE3FD5E352C}" type="presParOf" srcId="{AC33213A-9110-B848-A35A-518656F36A37}" destId="{39524D70-9062-AF44-8896-3C9128AEF506}" srcOrd="2" destOrd="0" presId="urn:microsoft.com/office/officeart/2005/8/layout/vList2"/>
    <dgm:cxn modelId="{CE2472C4-C2EE-9042-9A0B-A09B7E75A1CB}" type="presParOf" srcId="{AC33213A-9110-B848-A35A-518656F36A37}" destId="{09154440-2048-554A-A0CD-82E524B761F1}" srcOrd="3" destOrd="0" presId="urn:microsoft.com/office/officeart/2005/8/layout/vList2"/>
    <dgm:cxn modelId="{A7A962BA-7E94-B440-A631-E5228054941F}" type="presParOf" srcId="{AC33213A-9110-B848-A35A-518656F36A37}" destId="{7842F46F-3D29-2744-80B9-4338F6BDF39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3CCAAF7-332E-4BE3-9E4A-655066CDA628}"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CDF866A-53F2-4B01-B8C1-932664AF325D}">
      <dgm:prSet/>
      <dgm:spPr/>
      <dgm:t>
        <a:bodyPr/>
        <a:lstStyle/>
        <a:p>
          <a:r>
            <a:rPr dirty="0"/>
            <a:t>Initiatives d’amélioration continue de la qualité :</a:t>
          </a:r>
        </a:p>
      </dgm:t>
    </dgm:pt>
    <dgm:pt modelId="{F64A5BA7-7B9B-4C2E-B69E-927E3F6CE783}" type="parTrans" cxnId="{E90C6FC5-127C-45CF-BA8B-6540ECDC7E77}">
      <dgm:prSet/>
      <dgm:spPr/>
      <dgm:t>
        <a:bodyPr/>
        <a:lstStyle/>
        <a:p>
          <a:endParaRPr lang="en-US"/>
        </a:p>
      </dgm:t>
    </dgm:pt>
    <dgm:pt modelId="{789A51BB-78C8-4D79-96C6-6FEC20D4EA60}" type="sibTrans" cxnId="{E90C6FC5-127C-45CF-BA8B-6540ECDC7E77}">
      <dgm:prSet/>
      <dgm:spPr/>
      <dgm:t>
        <a:bodyPr/>
        <a:lstStyle/>
        <a:p>
          <a:endParaRPr lang="en-US"/>
        </a:p>
      </dgm:t>
    </dgm:pt>
    <dgm:pt modelId="{D4C5A938-CA11-44D7-A049-72A6AC58B1FA}">
      <dgm:prSet/>
      <dgm:spPr/>
      <dgm:t>
        <a:bodyPr/>
        <a:lstStyle/>
        <a:p>
          <a:r>
            <a:rPr dirty="0"/>
            <a:t>Appui au MPDSR aux niveaux régional et des conseils, y compris des revues ciblées</a:t>
          </a:r>
          <a:r>
            <a:rPr lang="en-US" dirty="0"/>
            <a:t>.</a:t>
          </a:r>
          <a:endParaRPr dirty="0"/>
        </a:p>
      </dgm:t>
    </dgm:pt>
    <dgm:pt modelId="{885EF94A-8DE4-48B9-8697-33999D721BD5}" type="parTrans" cxnId="{31FE32DD-B2AA-44A1-AFD9-D82EB209D1F0}">
      <dgm:prSet/>
      <dgm:spPr/>
      <dgm:t>
        <a:bodyPr/>
        <a:lstStyle/>
        <a:p>
          <a:endParaRPr lang="en-US"/>
        </a:p>
      </dgm:t>
    </dgm:pt>
    <dgm:pt modelId="{373220EF-9D54-46D1-92D1-77807C46DC2F}" type="sibTrans" cxnId="{31FE32DD-B2AA-44A1-AFD9-D82EB209D1F0}">
      <dgm:prSet/>
      <dgm:spPr/>
      <dgm:t>
        <a:bodyPr/>
        <a:lstStyle/>
        <a:p>
          <a:endParaRPr lang="en-US"/>
        </a:p>
      </dgm:t>
    </dgm:pt>
    <dgm:pt modelId="{EACF57C6-49DE-4CC8-A36A-D817FEBEA2C1}">
      <dgm:prSet/>
      <dgm:spPr/>
      <dgm:t>
        <a:bodyPr/>
        <a:lstStyle/>
        <a:p>
          <a:r>
            <a:rPr dirty="0"/>
            <a:t>Audits cliniques trimestriels intégrés, supervision d’appui et mentorat</a:t>
          </a:r>
          <a:r>
            <a:rPr lang="en-US" dirty="0"/>
            <a:t>.</a:t>
          </a:r>
          <a:endParaRPr dirty="0"/>
        </a:p>
      </dgm:t>
    </dgm:pt>
    <dgm:pt modelId="{FEEDC763-26E3-4269-988D-30A5F9E16438}" type="parTrans" cxnId="{304F609E-0FBE-4791-99E6-61B76617CD25}">
      <dgm:prSet/>
      <dgm:spPr/>
      <dgm:t>
        <a:bodyPr/>
        <a:lstStyle/>
        <a:p>
          <a:endParaRPr lang="en-US"/>
        </a:p>
      </dgm:t>
    </dgm:pt>
    <dgm:pt modelId="{6100F74C-810D-4DCD-9A68-F02A986531E0}" type="sibTrans" cxnId="{304F609E-0FBE-4791-99E6-61B76617CD25}">
      <dgm:prSet/>
      <dgm:spPr/>
      <dgm:t>
        <a:bodyPr/>
        <a:lstStyle/>
        <a:p>
          <a:endParaRPr lang="en-US"/>
        </a:p>
      </dgm:t>
    </dgm:pt>
    <dgm:pt modelId="{D58B5DB7-2C87-433F-B29D-53CB84EEF07D}">
      <dgm:prSet/>
      <dgm:spPr/>
      <dgm:t>
        <a:bodyPr/>
        <a:lstStyle/>
        <a:p>
          <a:r>
            <a:rPr dirty="0"/>
            <a:t>Téléconsultations en temps réel avec des sp</a:t>
          </a:r>
          <a:r>
            <a:rPr lang="en-US" dirty="0"/>
            <a:t>ecialist</a:t>
          </a:r>
          <a:r>
            <a:rPr dirty="0"/>
            <a:t>s</a:t>
          </a:r>
          <a:r>
            <a:rPr lang="en-US" dirty="0"/>
            <a:t>.</a:t>
          </a:r>
          <a:endParaRPr dirty="0"/>
        </a:p>
      </dgm:t>
    </dgm:pt>
    <dgm:pt modelId="{B2E638D0-6390-4E20-9DAA-A4CF1F0C839E}" type="parTrans" cxnId="{3858436E-E517-41CC-A2ED-2E7242407909}">
      <dgm:prSet/>
      <dgm:spPr/>
      <dgm:t>
        <a:bodyPr/>
        <a:lstStyle/>
        <a:p>
          <a:endParaRPr lang="en-US"/>
        </a:p>
      </dgm:t>
    </dgm:pt>
    <dgm:pt modelId="{D7E2D8BF-9494-4FC2-94C8-979083873CE2}" type="sibTrans" cxnId="{3858436E-E517-41CC-A2ED-2E7242407909}">
      <dgm:prSet/>
      <dgm:spPr/>
      <dgm:t>
        <a:bodyPr/>
        <a:lstStyle/>
        <a:p>
          <a:endParaRPr lang="en-US"/>
        </a:p>
      </dgm:t>
    </dgm:pt>
    <dgm:pt modelId="{81F45A2C-73F0-44DA-A64E-CFE0603C1CFD}">
      <dgm:prSet/>
      <dgm:spPr/>
      <dgm:t>
        <a:bodyPr/>
        <a:lstStyle/>
        <a:p>
          <a:r>
            <a:rPr dirty="0"/>
            <a:t>Renforcement des réseaux de soins virtuels grâce à l’utilisation de WhatsApp</a:t>
          </a:r>
          <a:r>
            <a:rPr lang="en-US" dirty="0"/>
            <a:t>.</a:t>
          </a:r>
          <a:endParaRPr dirty="0"/>
        </a:p>
      </dgm:t>
    </dgm:pt>
    <dgm:pt modelId="{5BA94298-C735-4617-8CF9-5AFFD5896447}" type="parTrans" cxnId="{B891B974-9A1F-4674-A80E-A484CB38C005}">
      <dgm:prSet/>
      <dgm:spPr/>
      <dgm:t>
        <a:bodyPr/>
        <a:lstStyle/>
        <a:p>
          <a:endParaRPr lang="en-US"/>
        </a:p>
      </dgm:t>
    </dgm:pt>
    <dgm:pt modelId="{59AA1B84-9891-4387-8865-059DCC23B0B0}" type="sibTrans" cxnId="{B891B974-9A1F-4674-A80E-A484CB38C005}">
      <dgm:prSet/>
      <dgm:spPr/>
      <dgm:t>
        <a:bodyPr/>
        <a:lstStyle/>
        <a:p>
          <a:endParaRPr lang="en-US"/>
        </a:p>
      </dgm:t>
    </dgm:pt>
    <dgm:pt modelId="{9C79C745-F4CC-4921-80EA-FEBABD13E618}">
      <dgm:prSet/>
      <dgm:spPr/>
      <dgm:t>
        <a:bodyPr/>
        <a:lstStyle/>
        <a:p>
          <a:r>
            <a:rPr dirty="0"/>
            <a:t>Formation en gestion des données, prévision des besoins en intrants de santé et évaluations de la qualité des données</a:t>
          </a:r>
          <a:r>
            <a:rPr lang="en-US" dirty="0"/>
            <a:t>.</a:t>
          </a:r>
          <a:endParaRPr dirty="0"/>
        </a:p>
      </dgm:t>
    </dgm:pt>
    <dgm:pt modelId="{39D22C04-0A4C-48AA-BC5B-773203EB0123}" type="parTrans" cxnId="{B823F136-2CAE-4C05-A820-9E5D7D021188}">
      <dgm:prSet/>
      <dgm:spPr/>
      <dgm:t>
        <a:bodyPr/>
        <a:lstStyle/>
        <a:p>
          <a:endParaRPr lang="en-US"/>
        </a:p>
      </dgm:t>
    </dgm:pt>
    <dgm:pt modelId="{293A5A98-EEC3-4AAF-A4C8-06CD46811DB3}" type="sibTrans" cxnId="{B823F136-2CAE-4C05-A820-9E5D7D021188}">
      <dgm:prSet/>
      <dgm:spPr/>
      <dgm:t>
        <a:bodyPr/>
        <a:lstStyle/>
        <a:p>
          <a:endParaRPr lang="en-US"/>
        </a:p>
      </dgm:t>
    </dgm:pt>
    <dgm:pt modelId="{E556B661-94E7-9F41-9688-FA8CE8112D09}">
      <dgm:prSet/>
      <dgm:spPr/>
      <dgm:t>
        <a:bodyPr/>
        <a:lstStyle/>
        <a:p>
          <a:r>
            <a:rPr dirty="0"/>
            <a:t>Sensibilisation des communautés menée par les ASC et s’appuyant sur les structures communautaires existantes</a:t>
          </a:r>
          <a:endParaRPr lang="en-GB" dirty="0"/>
        </a:p>
      </dgm:t>
    </dgm:pt>
    <dgm:pt modelId="{D756673C-0555-8542-8E4C-46F6BF752CAC}" type="parTrans" cxnId="{EBCEA9B9-9404-A648-8FE3-8B82F6BE9EF7}">
      <dgm:prSet/>
      <dgm:spPr/>
      <dgm:t>
        <a:bodyPr/>
        <a:lstStyle/>
        <a:p>
          <a:endParaRPr lang="en-GB"/>
        </a:p>
      </dgm:t>
    </dgm:pt>
    <dgm:pt modelId="{255B8F3F-67A5-B344-B7DC-DA930D4102E2}" type="sibTrans" cxnId="{EBCEA9B9-9404-A648-8FE3-8B82F6BE9EF7}">
      <dgm:prSet/>
      <dgm:spPr/>
      <dgm:t>
        <a:bodyPr/>
        <a:lstStyle/>
        <a:p>
          <a:endParaRPr lang="en-GB"/>
        </a:p>
      </dgm:t>
    </dgm:pt>
    <dgm:pt modelId="{C38D414F-C843-C846-93A9-C2D28FC947BD}" type="pres">
      <dgm:prSet presAssocID="{23CCAAF7-332E-4BE3-9E4A-655066CDA628}" presName="linear" presStyleCnt="0">
        <dgm:presLayoutVars>
          <dgm:animLvl val="lvl"/>
          <dgm:resizeHandles val="exact"/>
        </dgm:presLayoutVars>
      </dgm:prSet>
      <dgm:spPr/>
    </dgm:pt>
    <dgm:pt modelId="{F2EBBD51-A6DB-5C42-A859-9EB48ED3BFF8}" type="pres">
      <dgm:prSet presAssocID="{0CDF866A-53F2-4B01-B8C1-932664AF325D}" presName="parentText" presStyleLbl="node1" presStyleIdx="0" presStyleCnt="2">
        <dgm:presLayoutVars>
          <dgm:chMax val="0"/>
          <dgm:bulletEnabled val="1"/>
        </dgm:presLayoutVars>
      </dgm:prSet>
      <dgm:spPr/>
    </dgm:pt>
    <dgm:pt modelId="{A07CDD0C-DC84-1C44-90C7-75A8B2F0A626}" type="pres">
      <dgm:prSet presAssocID="{0CDF866A-53F2-4B01-B8C1-932664AF325D}" presName="childText" presStyleLbl="revTx" presStyleIdx="0" presStyleCnt="1">
        <dgm:presLayoutVars>
          <dgm:bulletEnabled val="1"/>
        </dgm:presLayoutVars>
      </dgm:prSet>
      <dgm:spPr/>
    </dgm:pt>
    <dgm:pt modelId="{4FAAEEDD-4FD2-3B4B-AFFC-E1EA4599F5F0}" type="pres">
      <dgm:prSet presAssocID="{E556B661-94E7-9F41-9688-FA8CE8112D09}" presName="parentText" presStyleLbl="node1" presStyleIdx="1" presStyleCnt="2">
        <dgm:presLayoutVars>
          <dgm:chMax val="0"/>
          <dgm:bulletEnabled val="1"/>
        </dgm:presLayoutVars>
      </dgm:prSet>
      <dgm:spPr/>
    </dgm:pt>
  </dgm:ptLst>
  <dgm:cxnLst>
    <dgm:cxn modelId="{B823F136-2CAE-4C05-A820-9E5D7D021188}" srcId="{0CDF866A-53F2-4B01-B8C1-932664AF325D}" destId="{9C79C745-F4CC-4921-80EA-FEBABD13E618}" srcOrd="4" destOrd="0" parTransId="{39D22C04-0A4C-48AA-BC5B-773203EB0123}" sibTransId="{293A5A98-EEC3-4AAF-A4C8-06CD46811DB3}"/>
    <dgm:cxn modelId="{E97F5F3C-E19C-764C-B01B-B34E80136299}" type="presOf" srcId="{9C79C745-F4CC-4921-80EA-FEBABD13E618}" destId="{A07CDD0C-DC84-1C44-90C7-75A8B2F0A626}" srcOrd="0" destOrd="4" presId="urn:microsoft.com/office/officeart/2005/8/layout/vList2"/>
    <dgm:cxn modelId="{36F34669-BAF2-F64E-8F23-60DC5E72C69C}" type="presOf" srcId="{0CDF866A-53F2-4B01-B8C1-932664AF325D}" destId="{F2EBBD51-A6DB-5C42-A859-9EB48ED3BFF8}" srcOrd="0" destOrd="0" presId="urn:microsoft.com/office/officeart/2005/8/layout/vList2"/>
    <dgm:cxn modelId="{3858436E-E517-41CC-A2ED-2E7242407909}" srcId="{0CDF866A-53F2-4B01-B8C1-932664AF325D}" destId="{D58B5DB7-2C87-433F-B29D-53CB84EEF07D}" srcOrd="2" destOrd="0" parTransId="{B2E638D0-6390-4E20-9DAA-A4CF1F0C839E}" sibTransId="{D7E2D8BF-9494-4FC2-94C8-979083873CE2}"/>
    <dgm:cxn modelId="{B891B974-9A1F-4674-A80E-A484CB38C005}" srcId="{0CDF866A-53F2-4B01-B8C1-932664AF325D}" destId="{81F45A2C-73F0-44DA-A64E-CFE0603C1CFD}" srcOrd="3" destOrd="0" parTransId="{5BA94298-C735-4617-8CF9-5AFFD5896447}" sibTransId="{59AA1B84-9891-4387-8865-059DCC23B0B0}"/>
    <dgm:cxn modelId="{ECE1228E-5B58-AE43-BFA1-B8A3AD861F9E}" type="presOf" srcId="{E556B661-94E7-9F41-9688-FA8CE8112D09}" destId="{4FAAEEDD-4FD2-3B4B-AFFC-E1EA4599F5F0}" srcOrd="0" destOrd="0" presId="urn:microsoft.com/office/officeart/2005/8/layout/vList2"/>
    <dgm:cxn modelId="{304F609E-0FBE-4791-99E6-61B76617CD25}" srcId="{0CDF866A-53F2-4B01-B8C1-932664AF325D}" destId="{EACF57C6-49DE-4CC8-A36A-D817FEBEA2C1}" srcOrd="1" destOrd="0" parTransId="{FEEDC763-26E3-4269-988D-30A5F9E16438}" sibTransId="{6100F74C-810D-4DCD-9A68-F02A986531E0}"/>
    <dgm:cxn modelId="{EBCEA9B9-9404-A648-8FE3-8B82F6BE9EF7}" srcId="{23CCAAF7-332E-4BE3-9E4A-655066CDA628}" destId="{E556B661-94E7-9F41-9688-FA8CE8112D09}" srcOrd="1" destOrd="0" parTransId="{D756673C-0555-8542-8E4C-46F6BF752CAC}" sibTransId="{255B8F3F-67A5-B344-B7DC-DA930D4102E2}"/>
    <dgm:cxn modelId="{E90C6FC5-127C-45CF-BA8B-6540ECDC7E77}" srcId="{23CCAAF7-332E-4BE3-9E4A-655066CDA628}" destId="{0CDF866A-53F2-4B01-B8C1-932664AF325D}" srcOrd="0" destOrd="0" parTransId="{F64A5BA7-7B9B-4C2E-B69E-927E3F6CE783}" sibTransId="{789A51BB-78C8-4D79-96C6-6FEC20D4EA60}"/>
    <dgm:cxn modelId="{E5B2B8C9-02C1-3847-B833-67D6E6D274A0}" type="presOf" srcId="{23CCAAF7-332E-4BE3-9E4A-655066CDA628}" destId="{C38D414F-C843-C846-93A9-C2D28FC947BD}" srcOrd="0" destOrd="0" presId="urn:microsoft.com/office/officeart/2005/8/layout/vList2"/>
    <dgm:cxn modelId="{31FE32DD-B2AA-44A1-AFD9-D82EB209D1F0}" srcId="{0CDF866A-53F2-4B01-B8C1-932664AF325D}" destId="{D4C5A938-CA11-44D7-A049-72A6AC58B1FA}" srcOrd="0" destOrd="0" parTransId="{885EF94A-8DE4-48B9-8697-33999D721BD5}" sibTransId="{373220EF-9D54-46D1-92D1-77807C46DC2F}"/>
    <dgm:cxn modelId="{3D202EE0-7805-E644-8C4A-15EA7C92D50B}" type="presOf" srcId="{D58B5DB7-2C87-433F-B29D-53CB84EEF07D}" destId="{A07CDD0C-DC84-1C44-90C7-75A8B2F0A626}" srcOrd="0" destOrd="2" presId="urn:microsoft.com/office/officeart/2005/8/layout/vList2"/>
    <dgm:cxn modelId="{593C07E1-6A79-054B-A117-31C258D034C9}" type="presOf" srcId="{D4C5A938-CA11-44D7-A049-72A6AC58B1FA}" destId="{A07CDD0C-DC84-1C44-90C7-75A8B2F0A626}" srcOrd="0" destOrd="0" presId="urn:microsoft.com/office/officeart/2005/8/layout/vList2"/>
    <dgm:cxn modelId="{0467AAE1-2532-C04C-9415-668FF6C03EB0}" type="presOf" srcId="{EACF57C6-49DE-4CC8-A36A-D817FEBEA2C1}" destId="{A07CDD0C-DC84-1C44-90C7-75A8B2F0A626}" srcOrd="0" destOrd="1" presId="urn:microsoft.com/office/officeart/2005/8/layout/vList2"/>
    <dgm:cxn modelId="{6E9E94E9-E60C-E649-84FC-C3D89A01A7B6}" type="presOf" srcId="{81F45A2C-73F0-44DA-A64E-CFE0603C1CFD}" destId="{A07CDD0C-DC84-1C44-90C7-75A8B2F0A626}" srcOrd="0" destOrd="3" presId="urn:microsoft.com/office/officeart/2005/8/layout/vList2"/>
    <dgm:cxn modelId="{0DABAB22-1650-7B4F-9127-0B63EA52F917}" type="presParOf" srcId="{C38D414F-C843-C846-93A9-C2D28FC947BD}" destId="{F2EBBD51-A6DB-5C42-A859-9EB48ED3BFF8}" srcOrd="0" destOrd="0" presId="urn:microsoft.com/office/officeart/2005/8/layout/vList2"/>
    <dgm:cxn modelId="{0A91C7A6-70CF-A04C-8523-16D7B008C8EF}" type="presParOf" srcId="{C38D414F-C843-C846-93A9-C2D28FC947BD}" destId="{A07CDD0C-DC84-1C44-90C7-75A8B2F0A626}" srcOrd="1" destOrd="0" presId="urn:microsoft.com/office/officeart/2005/8/layout/vList2"/>
    <dgm:cxn modelId="{7FAC58CA-4DFA-0D45-B258-EEE2C04E3D28}" type="presParOf" srcId="{C38D414F-C843-C846-93A9-C2D28FC947BD}" destId="{4FAAEEDD-4FD2-3B4B-AFFC-E1EA4599F5F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FE6B8-6A26-42E7-83AA-235DE606CFE4}" type="doc">
      <dgm:prSet loTypeId="urn:microsoft.com/office/officeart/2018/2/layout/IconCircleList#1" loCatId="icon" qsTypeId="urn:microsoft.com/office/officeart/2005/8/quickstyle/simple1" qsCatId="simple" csTypeId="urn:microsoft.com/office/officeart/2018/5/colors/Iconchunking_neutralicon_colorful1" csCatId="colorful" phldr="1"/>
      <dgm:spPr/>
      <dgm:t>
        <a:bodyPr/>
        <a:lstStyle/>
        <a:p>
          <a:endParaRPr lang="en-US"/>
        </a:p>
      </dgm:t>
    </dgm:pt>
    <dgm:pt modelId="{36437A1A-47BD-416B-9F10-3F4F0493DA28}">
      <dgm:prSet/>
      <dgm:spPr/>
      <dgm:t>
        <a:bodyPr/>
        <a:lstStyle/>
        <a:p>
          <a:pPr>
            <a:lnSpc>
              <a:spcPct val="100000"/>
            </a:lnSpc>
          </a:pPr>
          <a:r>
            <a:rPr dirty="0"/>
            <a:t>En 2017, le programme était en voie d’atteindre, voire de dépasser, plusieurs des objectifs établis par le GoT</a:t>
          </a:r>
          <a:r>
            <a:rPr lang="en-US" dirty="0"/>
            <a:t>.</a:t>
          </a:r>
          <a:r>
            <a:rPr dirty="0"/>
            <a:t> </a:t>
          </a:r>
          <a:endParaRPr lang="en-US" dirty="0"/>
        </a:p>
      </dgm:t>
    </dgm:pt>
    <dgm:pt modelId="{5865EBC6-E923-44A3-8F17-403EE97D499D}" type="parTrans" cxnId="{AC8F0041-7D0F-40D5-A8BE-4B4B5FD4173F}">
      <dgm:prSet/>
      <dgm:spPr/>
      <dgm:t>
        <a:bodyPr/>
        <a:lstStyle/>
        <a:p>
          <a:endParaRPr lang="en-US"/>
        </a:p>
      </dgm:t>
    </dgm:pt>
    <dgm:pt modelId="{A07D246E-E5E3-43BE-B51E-A46C9682D7CB}" type="sibTrans" cxnId="{AC8F0041-7D0F-40D5-A8BE-4B4B5FD4173F}">
      <dgm:prSet/>
      <dgm:spPr/>
      <dgm:t>
        <a:bodyPr/>
        <a:lstStyle/>
        <a:p>
          <a:pPr>
            <a:lnSpc>
              <a:spcPct val="100000"/>
            </a:lnSpc>
          </a:pPr>
          <a:endParaRPr lang="en-US"/>
        </a:p>
      </dgm:t>
    </dgm:pt>
    <dgm:pt modelId="{04ED8AC6-D7D1-4E90-8D41-CFFC3C610CE2}">
      <dgm:prSet/>
      <dgm:spPr/>
      <dgm:t>
        <a:bodyPr/>
        <a:lstStyle/>
        <a:p>
          <a:pPr>
            <a:lnSpc>
              <a:spcPct val="100000"/>
            </a:lnSpc>
          </a:pPr>
          <a:r>
            <a:rPr dirty="0"/>
            <a:t>Au cours des deux années suivantes, les efforts déployés pour pérenniser les interventions du programme se sont intensifiés. </a:t>
          </a:r>
          <a:endParaRPr lang="en-US" dirty="0"/>
        </a:p>
      </dgm:t>
    </dgm:pt>
    <dgm:pt modelId="{A2B8E225-507F-44D5-9CFB-9B3AD06BC47F}" type="parTrans" cxnId="{B1544038-5CF6-4F79-A746-84BF1F14ECC7}">
      <dgm:prSet/>
      <dgm:spPr/>
      <dgm:t>
        <a:bodyPr/>
        <a:lstStyle/>
        <a:p>
          <a:endParaRPr lang="en-US"/>
        </a:p>
      </dgm:t>
    </dgm:pt>
    <dgm:pt modelId="{129A16A1-F307-4431-825A-ECBD537B7657}" type="sibTrans" cxnId="{B1544038-5CF6-4F79-A746-84BF1F14ECC7}">
      <dgm:prSet/>
      <dgm:spPr/>
      <dgm:t>
        <a:bodyPr/>
        <a:lstStyle/>
        <a:p>
          <a:pPr>
            <a:lnSpc>
              <a:spcPct val="100000"/>
            </a:lnSpc>
          </a:pPr>
          <a:endParaRPr lang="en-US"/>
        </a:p>
      </dgm:t>
    </dgm:pt>
    <dgm:pt modelId="{1CC56102-CA24-4A13-8207-F1E3E059D649}">
      <dgm:prSet/>
      <dgm:spPr/>
      <dgm:t>
        <a:bodyPr/>
        <a:lstStyle/>
        <a:p>
          <a:pPr>
            <a:lnSpc>
              <a:spcPct val="100000"/>
            </a:lnSpc>
          </a:pPr>
          <a:r>
            <a:rPr dirty="0"/>
            <a:t>En avril 2019, le programme a été intégralement transféré sous la responsabilité du GoT.</a:t>
          </a:r>
          <a:endParaRPr lang="en-US" dirty="0"/>
        </a:p>
      </dgm:t>
    </dgm:pt>
    <dgm:pt modelId="{EE899501-3774-4EB1-B914-86DA8C520E74}" type="parTrans" cxnId="{5E4BE139-FDDB-4596-B707-690F90AAF368}">
      <dgm:prSet/>
      <dgm:spPr/>
      <dgm:t>
        <a:bodyPr/>
        <a:lstStyle/>
        <a:p>
          <a:endParaRPr lang="en-US"/>
        </a:p>
      </dgm:t>
    </dgm:pt>
    <dgm:pt modelId="{F2E36802-6917-413E-8F5F-60325D042B82}" type="sibTrans" cxnId="{5E4BE139-FDDB-4596-B707-690F90AAF368}">
      <dgm:prSet/>
      <dgm:spPr/>
      <dgm:t>
        <a:bodyPr/>
        <a:lstStyle/>
        <a:p>
          <a:endParaRPr lang="en-US"/>
        </a:p>
      </dgm:t>
    </dgm:pt>
    <dgm:pt modelId="{6232082D-9004-499C-8288-228A07AFC403}">
      <dgm:prSet/>
      <dgm:spPr/>
      <dgm:t>
        <a:bodyPr/>
        <a:lstStyle/>
        <a:p>
          <a:pPr>
            <a:lnSpc>
              <a:spcPct val="100000"/>
            </a:lnSpc>
          </a:pPr>
          <a:r>
            <a:rPr dirty="0"/>
            <a:t>Le programme visait à améliorer et à pérenniser la disponibilité, l’accès et la demande de services de SMR de qualité pour les communautés rurales. </a:t>
          </a:r>
          <a:endParaRPr lang="en-US" dirty="0"/>
        </a:p>
      </dgm:t>
    </dgm:pt>
    <dgm:pt modelId="{AF82D40F-4781-4988-844D-B9508E844401}" type="sibTrans" cxnId="{CCB9AF5F-58F8-4B3C-89A6-2FC1BE21BAB8}">
      <dgm:prSet/>
      <dgm:spPr/>
      <dgm:t>
        <a:bodyPr/>
        <a:lstStyle/>
        <a:p>
          <a:pPr>
            <a:lnSpc>
              <a:spcPct val="100000"/>
            </a:lnSpc>
          </a:pPr>
          <a:endParaRPr lang="en-US"/>
        </a:p>
      </dgm:t>
    </dgm:pt>
    <dgm:pt modelId="{85F55142-04BF-40D1-8ED6-20C1B4709138}" type="parTrans" cxnId="{CCB9AF5F-58F8-4B3C-89A6-2FC1BE21BAB8}">
      <dgm:prSet/>
      <dgm:spPr/>
      <dgm:t>
        <a:bodyPr/>
        <a:lstStyle/>
        <a:p>
          <a:endParaRPr lang="en-US"/>
        </a:p>
      </dgm:t>
    </dgm:pt>
    <dgm:pt modelId="{3E86D43A-DD18-4B3A-895A-71B8DFFD943F}" type="pres">
      <dgm:prSet presAssocID="{E69FE6B8-6A26-42E7-83AA-235DE606CFE4}" presName="root" presStyleCnt="0">
        <dgm:presLayoutVars>
          <dgm:dir/>
          <dgm:resizeHandles val="exact"/>
        </dgm:presLayoutVars>
      </dgm:prSet>
      <dgm:spPr/>
    </dgm:pt>
    <dgm:pt modelId="{89A171A5-6979-4927-BA9B-14CE29DD2487}" type="pres">
      <dgm:prSet presAssocID="{E69FE6B8-6A26-42E7-83AA-235DE606CFE4}" presName="container" presStyleCnt="0">
        <dgm:presLayoutVars>
          <dgm:dir/>
          <dgm:resizeHandles val="exact"/>
        </dgm:presLayoutVars>
      </dgm:prSet>
      <dgm:spPr/>
    </dgm:pt>
    <dgm:pt modelId="{4A84483A-903B-40FE-BAFA-B45791E7E682}" type="pres">
      <dgm:prSet presAssocID="{6232082D-9004-499C-8288-228A07AFC403}" presName="compNode" presStyleCnt="0"/>
      <dgm:spPr/>
    </dgm:pt>
    <dgm:pt modelId="{23C5CEE0-AC5C-4731-85FC-02147F6ACF30}" type="pres">
      <dgm:prSet presAssocID="{6232082D-9004-499C-8288-228A07AFC403}" presName="iconBgRect" presStyleLbl="bgShp" presStyleIdx="0" presStyleCnt="4"/>
      <dgm:spPr/>
    </dgm:pt>
    <dgm:pt modelId="{C475DC33-16D0-45C1-BB4F-D3E9A82CA2E2}" type="pres">
      <dgm:prSet presAssocID="{6232082D-9004-499C-8288-228A07AFC40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Bullseye"/>
        </a:ext>
      </dgm:extLst>
    </dgm:pt>
    <dgm:pt modelId="{0422F8EA-8BF0-43CA-8BB7-718E397EDA91}" type="pres">
      <dgm:prSet presAssocID="{6232082D-9004-499C-8288-228A07AFC403}" presName="spaceRect" presStyleCnt="0"/>
      <dgm:spPr/>
    </dgm:pt>
    <dgm:pt modelId="{DD432E03-DF67-4678-8FDE-86F73A7B8CF5}" type="pres">
      <dgm:prSet presAssocID="{6232082D-9004-499C-8288-228A07AFC403}" presName="textRect" presStyleLbl="revTx" presStyleIdx="0" presStyleCnt="4">
        <dgm:presLayoutVars>
          <dgm:chMax val="1"/>
          <dgm:chPref val="1"/>
        </dgm:presLayoutVars>
      </dgm:prSet>
      <dgm:spPr/>
    </dgm:pt>
    <dgm:pt modelId="{F91D6EE6-36DF-4D3D-8487-5555BBEC7EAB}" type="pres">
      <dgm:prSet presAssocID="{AF82D40F-4781-4988-844D-B9508E844401}" presName="sibTrans" presStyleLbl="sibTrans2D1" presStyleIdx="0" presStyleCnt="0"/>
      <dgm:spPr/>
    </dgm:pt>
    <dgm:pt modelId="{0E912DD4-9FCB-4928-A729-B973004F8DDA}" type="pres">
      <dgm:prSet presAssocID="{36437A1A-47BD-416B-9F10-3F4F0493DA28}" presName="compNode" presStyleCnt="0"/>
      <dgm:spPr/>
    </dgm:pt>
    <dgm:pt modelId="{2E3AE34C-48ED-48BE-8068-CB6319544A81}" type="pres">
      <dgm:prSet presAssocID="{36437A1A-47BD-416B-9F10-3F4F0493DA28}" presName="iconBgRect" presStyleLbl="bgShp" presStyleIdx="1" presStyleCnt="4"/>
      <dgm:spPr/>
    </dgm:pt>
    <dgm:pt modelId="{4E28E9EE-2C72-4D1B-9188-12D0892F3A4A}" type="pres">
      <dgm:prSet presAssocID="{36437A1A-47BD-416B-9F10-3F4F0493DA28}"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Business Growth"/>
        </a:ext>
      </dgm:extLst>
    </dgm:pt>
    <dgm:pt modelId="{319A9B47-187D-4E1C-8331-4DE7A76E3424}" type="pres">
      <dgm:prSet presAssocID="{36437A1A-47BD-416B-9F10-3F4F0493DA28}" presName="spaceRect" presStyleCnt="0"/>
      <dgm:spPr/>
    </dgm:pt>
    <dgm:pt modelId="{1AB3555B-A1B8-4D30-BBEA-FB7C01FBA5EA}" type="pres">
      <dgm:prSet presAssocID="{36437A1A-47BD-416B-9F10-3F4F0493DA28}" presName="textRect" presStyleLbl="revTx" presStyleIdx="1" presStyleCnt="4">
        <dgm:presLayoutVars>
          <dgm:chMax val="1"/>
          <dgm:chPref val="1"/>
        </dgm:presLayoutVars>
      </dgm:prSet>
      <dgm:spPr/>
    </dgm:pt>
    <dgm:pt modelId="{65ABB0AF-7DA2-466F-AFED-4C80FE49B0A1}" type="pres">
      <dgm:prSet presAssocID="{A07D246E-E5E3-43BE-B51E-A46C9682D7CB}" presName="sibTrans" presStyleLbl="sibTrans2D1" presStyleIdx="0" presStyleCnt="0"/>
      <dgm:spPr/>
    </dgm:pt>
    <dgm:pt modelId="{388696DE-1FC3-43E0-A8B9-B2F2840CD36D}" type="pres">
      <dgm:prSet presAssocID="{04ED8AC6-D7D1-4E90-8D41-CFFC3C610CE2}" presName="compNode" presStyleCnt="0"/>
      <dgm:spPr/>
    </dgm:pt>
    <dgm:pt modelId="{F86AC618-2EFD-482E-ADEA-3E30ED059736}" type="pres">
      <dgm:prSet presAssocID="{04ED8AC6-D7D1-4E90-8D41-CFFC3C610CE2}" presName="iconBgRect" presStyleLbl="bgShp" presStyleIdx="2" presStyleCnt="4"/>
      <dgm:spPr/>
    </dgm:pt>
    <dgm:pt modelId="{E496D697-8693-4343-942F-9CEBD50D45E2}" type="pres">
      <dgm:prSet presAssocID="{04ED8AC6-D7D1-4E90-8D41-CFFC3C610CE2}"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Beginning"/>
        </a:ext>
      </dgm:extLst>
    </dgm:pt>
    <dgm:pt modelId="{413808FB-5A00-460E-9D0D-A3E5FF8FC752}" type="pres">
      <dgm:prSet presAssocID="{04ED8AC6-D7D1-4E90-8D41-CFFC3C610CE2}" presName="spaceRect" presStyleCnt="0"/>
      <dgm:spPr/>
    </dgm:pt>
    <dgm:pt modelId="{406C37E4-3771-4DA7-8549-C0EE7A63B8CF}" type="pres">
      <dgm:prSet presAssocID="{04ED8AC6-D7D1-4E90-8D41-CFFC3C610CE2}" presName="textRect" presStyleLbl="revTx" presStyleIdx="2" presStyleCnt="4">
        <dgm:presLayoutVars>
          <dgm:chMax val="1"/>
          <dgm:chPref val="1"/>
        </dgm:presLayoutVars>
      </dgm:prSet>
      <dgm:spPr/>
    </dgm:pt>
    <dgm:pt modelId="{E4434AC9-851E-4E90-818E-02ACB6D191EA}" type="pres">
      <dgm:prSet presAssocID="{129A16A1-F307-4431-825A-ECBD537B7657}" presName="sibTrans" presStyleLbl="sibTrans2D1" presStyleIdx="0" presStyleCnt="0"/>
      <dgm:spPr/>
    </dgm:pt>
    <dgm:pt modelId="{EF720D3B-AC83-45B9-B9A0-EC9AED102335}" type="pres">
      <dgm:prSet presAssocID="{1CC56102-CA24-4A13-8207-F1E3E059D649}" presName="compNode" presStyleCnt="0"/>
      <dgm:spPr/>
    </dgm:pt>
    <dgm:pt modelId="{27ACC4CE-783F-4AF6-A937-77E4124C5F96}" type="pres">
      <dgm:prSet presAssocID="{1CC56102-CA24-4A13-8207-F1E3E059D649}" presName="iconBgRect" presStyleLbl="bgShp" presStyleIdx="3" presStyleCnt="4"/>
      <dgm:spPr/>
    </dgm:pt>
    <dgm:pt modelId="{A664FB1A-36FD-4344-9A5E-048A3763FFE8}" type="pres">
      <dgm:prSet presAssocID="{1CC56102-CA24-4A13-8207-F1E3E059D649}"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Farm scene"/>
        </a:ext>
      </dgm:extLst>
    </dgm:pt>
    <dgm:pt modelId="{93130487-A833-4DCA-95A2-262C83FB6FA4}" type="pres">
      <dgm:prSet presAssocID="{1CC56102-CA24-4A13-8207-F1E3E059D649}" presName="spaceRect" presStyleCnt="0"/>
      <dgm:spPr/>
    </dgm:pt>
    <dgm:pt modelId="{3B3D3BFF-6039-4FF7-95B3-3EA29E98CD7B}" type="pres">
      <dgm:prSet presAssocID="{1CC56102-CA24-4A13-8207-F1E3E059D649}" presName="textRect" presStyleLbl="revTx" presStyleIdx="3" presStyleCnt="4">
        <dgm:presLayoutVars>
          <dgm:chMax val="1"/>
          <dgm:chPref val="1"/>
        </dgm:presLayoutVars>
      </dgm:prSet>
      <dgm:spPr/>
    </dgm:pt>
  </dgm:ptLst>
  <dgm:cxnLst>
    <dgm:cxn modelId="{231B1D2B-D7E9-8F42-9892-753CB9D129A7}" type="presOf" srcId="{A07D246E-E5E3-43BE-B51E-A46C9682D7CB}" destId="{65ABB0AF-7DA2-466F-AFED-4C80FE49B0A1}" srcOrd="0" destOrd="0" presId="urn:microsoft.com/office/officeart/2018/2/layout/IconCircleList#1"/>
    <dgm:cxn modelId="{B1544038-5CF6-4F79-A746-84BF1F14ECC7}" srcId="{E69FE6B8-6A26-42E7-83AA-235DE606CFE4}" destId="{04ED8AC6-D7D1-4E90-8D41-CFFC3C610CE2}" srcOrd="2" destOrd="0" parTransId="{A2B8E225-507F-44D5-9CFB-9B3AD06BC47F}" sibTransId="{129A16A1-F307-4431-825A-ECBD537B7657}"/>
    <dgm:cxn modelId="{5E4BE139-FDDB-4596-B707-690F90AAF368}" srcId="{E69FE6B8-6A26-42E7-83AA-235DE606CFE4}" destId="{1CC56102-CA24-4A13-8207-F1E3E059D649}" srcOrd="3" destOrd="0" parTransId="{EE899501-3774-4EB1-B914-86DA8C520E74}" sibTransId="{F2E36802-6917-413E-8F5F-60325D042B82}"/>
    <dgm:cxn modelId="{AC8F0041-7D0F-40D5-A8BE-4B4B5FD4173F}" srcId="{E69FE6B8-6A26-42E7-83AA-235DE606CFE4}" destId="{36437A1A-47BD-416B-9F10-3F4F0493DA28}" srcOrd="1" destOrd="0" parTransId="{5865EBC6-E923-44A3-8F17-403EE97D499D}" sibTransId="{A07D246E-E5E3-43BE-B51E-A46C9682D7CB}"/>
    <dgm:cxn modelId="{7CB4C541-F643-3948-8392-F0999BDFF733}" type="presOf" srcId="{AF82D40F-4781-4988-844D-B9508E844401}" destId="{F91D6EE6-36DF-4D3D-8487-5555BBEC7EAB}" srcOrd="0" destOrd="0" presId="urn:microsoft.com/office/officeart/2018/2/layout/IconCircleList#1"/>
    <dgm:cxn modelId="{6FC2C552-23F7-D64E-B36F-F4D69176530B}" type="presOf" srcId="{E69FE6B8-6A26-42E7-83AA-235DE606CFE4}" destId="{3E86D43A-DD18-4B3A-895A-71B8DFFD943F}" srcOrd="0" destOrd="0" presId="urn:microsoft.com/office/officeart/2018/2/layout/IconCircleList#1"/>
    <dgm:cxn modelId="{CCB9AF5F-58F8-4B3C-89A6-2FC1BE21BAB8}" srcId="{E69FE6B8-6A26-42E7-83AA-235DE606CFE4}" destId="{6232082D-9004-499C-8288-228A07AFC403}" srcOrd="0" destOrd="0" parTransId="{85F55142-04BF-40D1-8ED6-20C1B4709138}" sibTransId="{AF82D40F-4781-4988-844D-B9508E844401}"/>
    <dgm:cxn modelId="{C4447070-6D38-6E41-B04E-737A5F7DB38F}" type="presOf" srcId="{1CC56102-CA24-4A13-8207-F1E3E059D649}" destId="{3B3D3BFF-6039-4FF7-95B3-3EA29E98CD7B}" srcOrd="0" destOrd="0" presId="urn:microsoft.com/office/officeart/2018/2/layout/IconCircleList#1"/>
    <dgm:cxn modelId="{F4F0128B-580A-5E41-B97A-A25044B4ED87}" type="presOf" srcId="{6232082D-9004-499C-8288-228A07AFC403}" destId="{DD432E03-DF67-4678-8FDE-86F73A7B8CF5}" srcOrd="0" destOrd="0" presId="urn:microsoft.com/office/officeart/2018/2/layout/IconCircleList#1"/>
    <dgm:cxn modelId="{BADDD0DC-1170-9A48-AA2C-26E4169F9141}" type="presOf" srcId="{04ED8AC6-D7D1-4E90-8D41-CFFC3C610CE2}" destId="{406C37E4-3771-4DA7-8549-C0EE7A63B8CF}" srcOrd="0" destOrd="0" presId="urn:microsoft.com/office/officeart/2018/2/layout/IconCircleList#1"/>
    <dgm:cxn modelId="{8612F2E4-5031-6A46-A2B7-4E59337E9504}" type="presOf" srcId="{36437A1A-47BD-416B-9F10-3F4F0493DA28}" destId="{1AB3555B-A1B8-4D30-BBEA-FB7C01FBA5EA}" srcOrd="0" destOrd="0" presId="urn:microsoft.com/office/officeart/2018/2/layout/IconCircleList#1"/>
    <dgm:cxn modelId="{B5197FFE-AEDA-ED41-8BAA-BF75536B68FD}" type="presOf" srcId="{129A16A1-F307-4431-825A-ECBD537B7657}" destId="{E4434AC9-851E-4E90-818E-02ACB6D191EA}" srcOrd="0" destOrd="0" presId="urn:microsoft.com/office/officeart/2018/2/layout/IconCircleList#1"/>
    <dgm:cxn modelId="{DE49C6CC-4381-B344-8B4B-55F8360A22E5}" type="presParOf" srcId="{3E86D43A-DD18-4B3A-895A-71B8DFFD943F}" destId="{89A171A5-6979-4927-BA9B-14CE29DD2487}" srcOrd="0" destOrd="0" presId="urn:microsoft.com/office/officeart/2018/2/layout/IconCircleList#1"/>
    <dgm:cxn modelId="{63CF7EC5-BA7F-4541-9388-9D17779865E6}" type="presParOf" srcId="{89A171A5-6979-4927-BA9B-14CE29DD2487}" destId="{4A84483A-903B-40FE-BAFA-B45791E7E682}" srcOrd="0" destOrd="0" presId="urn:microsoft.com/office/officeart/2018/2/layout/IconCircleList#1"/>
    <dgm:cxn modelId="{3DA4BF4F-19CA-274B-86FC-AFDC546D247A}" type="presParOf" srcId="{4A84483A-903B-40FE-BAFA-B45791E7E682}" destId="{23C5CEE0-AC5C-4731-85FC-02147F6ACF30}" srcOrd="0" destOrd="0" presId="urn:microsoft.com/office/officeart/2018/2/layout/IconCircleList#1"/>
    <dgm:cxn modelId="{FB07C2FF-FF7A-9848-B207-3DC3A81F3606}" type="presParOf" srcId="{4A84483A-903B-40FE-BAFA-B45791E7E682}" destId="{C475DC33-16D0-45C1-BB4F-D3E9A82CA2E2}" srcOrd="1" destOrd="0" presId="urn:microsoft.com/office/officeart/2018/2/layout/IconCircleList#1"/>
    <dgm:cxn modelId="{B747F9ED-077C-3B4A-96E5-C162140BBF5D}" type="presParOf" srcId="{4A84483A-903B-40FE-BAFA-B45791E7E682}" destId="{0422F8EA-8BF0-43CA-8BB7-718E397EDA91}" srcOrd="2" destOrd="0" presId="urn:microsoft.com/office/officeart/2018/2/layout/IconCircleList#1"/>
    <dgm:cxn modelId="{F3CED52D-9625-B845-B5EF-4AF3DA8ACE08}" type="presParOf" srcId="{4A84483A-903B-40FE-BAFA-B45791E7E682}" destId="{DD432E03-DF67-4678-8FDE-86F73A7B8CF5}" srcOrd="3" destOrd="0" presId="urn:microsoft.com/office/officeart/2018/2/layout/IconCircleList#1"/>
    <dgm:cxn modelId="{653FA0B6-09CD-EE4F-862E-6F7BED7EB078}" type="presParOf" srcId="{89A171A5-6979-4927-BA9B-14CE29DD2487}" destId="{F91D6EE6-36DF-4D3D-8487-5555BBEC7EAB}" srcOrd="1" destOrd="0" presId="urn:microsoft.com/office/officeart/2018/2/layout/IconCircleList#1"/>
    <dgm:cxn modelId="{1053B81F-A8F9-694F-BD36-86CEE7CB6F91}" type="presParOf" srcId="{89A171A5-6979-4927-BA9B-14CE29DD2487}" destId="{0E912DD4-9FCB-4928-A729-B973004F8DDA}" srcOrd="2" destOrd="0" presId="urn:microsoft.com/office/officeart/2018/2/layout/IconCircleList#1"/>
    <dgm:cxn modelId="{87767D8B-53D4-6F43-AC49-DAE02078E235}" type="presParOf" srcId="{0E912DD4-9FCB-4928-A729-B973004F8DDA}" destId="{2E3AE34C-48ED-48BE-8068-CB6319544A81}" srcOrd="0" destOrd="0" presId="urn:microsoft.com/office/officeart/2018/2/layout/IconCircleList#1"/>
    <dgm:cxn modelId="{4AAF683A-1FF0-9C4A-876A-5129645F37A8}" type="presParOf" srcId="{0E912DD4-9FCB-4928-A729-B973004F8DDA}" destId="{4E28E9EE-2C72-4D1B-9188-12D0892F3A4A}" srcOrd="1" destOrd="0" presId="urn:microsoft.com/office/officeart/2018/2/layout/IconCircleList#1"/>
    <dgm:cxn modelId="{E633F0FF-A874-AD4E-953B-C7685177DAAD}" type="presParOf" srcId="{0E912DD4-9FCB-4928-A729-B973004F8DDA}" destId="{319A9B47-187D-4E1C-8331-4DE7A76E3424}" srcOrd="2" destOrd="0" presId="urn:microsoft.com/office/officeart/2018/2/layout/IconCircleList#1"/>
    <dgm:cxn modelId="{60337698-07F9-F140-B308-75BE9095999F}" type="presParOf" srcId="{0E912DD4-9FCB-4928-A729-B973004F8DDA}" destId="{1AB3555B-A1B8-4D30-BBEA-FB7C01FBA5EA}" srcOrd="3" destOrd="0" presId="urn:microsoft.com/office/officeart/2018/2/layout/IconCircleList#1"/>
    <dgm:cxn modelId="{128F3C8A-4562-4845-9245-2C00D1A9E29D}" type="presParOf" srcId="{89A171A5-6979-4927-BA9B-14CE29DD2487}" destId="{65ABB0AF-7DA2-466F-AFED-4C80FE49B0A1}" srcOrd="3" destOrd="0" presId="urn:microsoft.com/office/officeart/2018/2/layout/IconCircleList#1"/>
    <dgm:cxn modelId="{40117A43-1FA1-6D4A-B9E0-BD3F4F326D60}" type="presParOf" srcId="{89A171A5-6979-4927-BA9B-14CE29DD2487}" destId="{388696DE-1FC3-43E0-A8B9-B2F2840CD36D}" srcOrd="4" destOrd="0" presId="urn:microsoft.com/office/officeart/2018/2/layout/IconCircleList#1"/>
    <dgm:cxn modelId="{381C5E76-7F94-3E40-A38E-F83F561B9092}" type="presParOf" srcId="{388696DE-1FC3-43E0-A8B9-B2F2840CD36D}" destId="{F86AC618-2EFD-482E-ADEA-3E30ED059736}" srcOrd="0" destOrd="0" presId="urn:microsoft.com/office/officeart/2018/2/layout/IconCircleList#1"/>
    <dgm:cxn modelId="{E6BB6654-3AA0-5548-B4A9-C28295E9C1FE}" type="presParOf" srcId="{388696DE-1FC3-43E0-A8B9-B2F2840CD36D}" destId="{E496D697-8693-4343-942F-9CEBD50D45E2}" srcOrd="1" destOrd="0" presId="urn:microsoft.com/office/officeart/2018/2/layout/IconCircleList#1"/>
    <dgm:cxn modelId="{A4807636-AA35-D045-BF9E-AB99B1B3DB8F}" type="presParOf" srcId="{388696DE-1FC3-43E0-A8B9-B2F2840CD36D}" destId="{413808FB-5A00-460E-9D0D-A3E5FF8FC752}" srcOrd="2" destOrd="0" presId="urn:microsoft.com/office/officeart/2018/2/layout/IconCircleList#1"/>
    <dgm:cxn modelId="{65C89695-A1C4-134B-9C44-255785507116}" type="presParOf" srcId="{388696DE-1FC3-43E0-A8B9-B2F2840CD36D}" destId="{406C37E4-3771-4DA7-8549-C0EE7A63B8CF}" srcOrd="3" destOrd="0" presId="urn:microsoft.com/office/officeart/2018/2/layout/IconCircleList#1"/>
    <dgm:cxn modelId="{D3661AB1-0349-ED4D-A09B-3CC5B8406806}" type="presParOf" srcId="{89A171A5-6979-4927-BA9B-14CE29DD2487}" destId="{E4434AC9-851E-4E90-818E-02ACB6D191EA}" srcOrd="5" destOrd="0" presId="urn:microsoft.com/office/officeart/2018/2/layout/IconCircleList#1"/>
    <dgm:cxn modelId="{A5A4DBCD-E003-5944-A10B-F0E4AA4226A9}" type="presParOf" srcId="{89A171A5-6979-4927-BA9B-14CE29DD2487}" destId="{EF720D3B-AC83-45B9-B9A0-EC9AED102335}" srcOrd="6" destOrd="0" presId="urn:microsoft.com/office/officeart/2018/2/layout/IconCircleList#1"/>
    <dgm:cxn modelId="{B40967A7-A7A4-234D-8404-DB1B428ADE5E}" type="presParOf" srcId="{EF720D3B-AC83-45B9-B9A0-EC9AED102335}" destId="{27ACC4CE-783F-4AF6-A937-77E4124C5F96}" srcOrd="0" destOrd="0" presId="urn:microsoft.com/office/officeart/2018/2/layout/IconCircleList#1"/>
    <dgm:cxn modelId="{F7501F08-02B3-7841-89C2-F0717C9852CB}" type="presParOf" srcId="{EF720D3B-AC83-45B9-B9A0-EC9AED102335}" destId="{A664FB1A-36FD-4344-9A5E-048A3763FFE8}" srcOrd="1" destOrd="0" presId="urn:microsoft.com/office/officeart/2018/2/layout/IconCircleList#1"/>
    <dgm:cxn modelId="{CC0427C9-03FE-E446-A157-31B727FD4C19}" type="presParOf" srcId="{EF720D3B-AC83-45B9-B9A0-EC9AED102335}" destId="{93130487-A833-4DCA-95A2-262C83FB6FA4}" srcOrd="2" destOrd="0" presId="urn:microsoft.com/office/officeart/2018/2/layout/IconCircleList#1"/>
    <dgm:cxn modelId="{E30D1FC1-628B-794F-B61A-94FCC3460B11}" type="presParOf" srcId="{EF720D3B-AC83-45B9-B9A0-EC9AED102335}" destId="{3B3D3BFF-6039-4FF7-95B3-3EA29E98CD7B}" srcOrd="3" destOrd="0" presId="urn:microsoft.com/office/officeart/2018/2/layout/IconCircle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82DB8-3ED4-4A63-A493-FF39311A7DDB}" type="doc">
      <dgm:prSet loTypeId="urn:microsoft.com/office/officeart/2018/2/layout/IconVerticalSolidList#1" loCatId="icon" qsTypeId="urn:microsoft.com/office/officeart/2005/8/quickstyle/simple1" qsCatId="simple" csTypeId="urn:microsoft.com/office/officeart/2005/8/colors/accent2_2" csCatId="accent2" phldr="1"/>
      <dgm:spPr/>
      <dgm:t>
        <a:bodyPr/>
        <a:lstStyle/>
        <a:p>
          <a:endParaRPr lang="en-US"/>
        </a:p>
      </dgm:t>
    </dgm:pt>
    <dgm:pt modelId="{FD0D9AE8-74B3-43CF-85FA-2F60A5F46838}">
      <dgm:prSet/>
      <dgm:spPr/>
      <dgm:t>
        <a:bodyPr/>
        <a:lstStyle/>
        <a:p>
          <a:r>
            <a:rPr dirty="0"/>
            <a:t>Conçu en 2006 par le Dr Godfrey Mbaruku (de regrettée mémoire), obstétricien tanzanien ayant occupé les fonctions de médecin régional (RMO) à Kigoma</a:t>
          </a:r>
          <a:r>
            <a:rPr lang="en-US" dirty="0"/>
            <a:t>.</a:t>
          </a:r>
        </a:p>
      </dgm:t>
    </dgm:pt>
    <dgm:pt modelId="{638F397D-18C1-4357-9A73-724F0C9C4E7B}" type="parTrans" cxnId="{7F6B4D6C-5DCF-4C28-BF24-1218D3D758C5}">
      <dgm:prSet/>
      <dgm:spPr/>
      <dgm:t>
        <a:bodyPr/>
        <a:lstStyle/>
        <a:p>
          <a:endParaRPr lang="en-US"/>
        </a:p>
      </dgm:t>
    </dgm:pt>
    <dgm:pt modelId="{DAA05EEC-C7DA-4B6C-BF9C-9A3C412A1496}" type="sibTrans" cxnId="{7F6B4D6C-5DCF-4C28-BF24-1218D3D758C5}">
      <dgm:prSet/>
      <dgm:spPr/>
      <dgm:t>
        <a:bodyPr/>
        <a:lstStyle/>
        <a:p>
          <a:endParaRPr lang="en-US"/>
        </a:p>
      </dgm:t>
    </dgm:pt>
    <dgm:pt modelId="{32D5F5D9-A77B-44CD-80A2-2B06F91E2631}">
      <dgm:prSet/>
      <dgm:spPr/>
      <dgm:t>
        <a:bodyPr/>
        <a:lstStyle/>
        <a:p>
          <a:r>
            <a:rPr dirty="0"/>
            <a:t>Le programme a proposé de décentraliser les soins obstétricaux d’urgence vitaux, traditionnellement dispensés dans les hôpitaux, vers des centres de santé plus facilement accessibles aux femmes. </a:t>
          </a:r>
          <a:endParaRPr lang="en-US" dirty="0"/>
        </a:p>
      </dgm:t>
    </dgm:pt>
    <dgm:pt modelId="{3DC4B03C-733D-42CE-A475-EE47D485D466}" type="parTrans" cxnId="{9E98F34F-1C4C-402B-A9FB-941110380C88}">
      <dgm:prSet/>
      <dgm:spPr/>
      <dgm:t>
        <a:bodyPr/>
        <a:lstStyle/>
        <a:p>
          <a:endParaRPr lang="en-US"/>
        </a:p>
      </dgm:t>
    </dgm:pt>
    <dgm:pt modelId="{59B3D95E-7690-4435-9C93-47252CA391D4}" type="sibTrans" cxnId="{9E98F34F-1C4C-402B-A9FB-941110380C88}">
      <dgm:prSet/>
      <dgm:spPr/>
      <dgm:t>
        <a:bodyPr/>
        <a:lstStyle/>
        <a:p>
          <a:endParaRPr lang="en-US"/>
        </a:p>
      </dgm:t>
    </dgm:pt>
    <dgm:pt modelId="{409C781E-9486-4A7E-8A8B-B6546BD9BA7D}">
      <dgm:prSet/>
      <dgm:spPr/>
      <dgm:t>
        <a:bodyPr/>
        <a:lstStyle/>
        <a:p>
          <a:r>
            <a:rPr dirty="0"/>
            <a:t>Par le biais de l’amélioration des infrastructures et du renforcement des capacités des agents de santé de premier niveau</a:t>
          </a:r>
          <a:r>
            <a:rPr lang="en-US" dirty="0"/>
            <a:t>.</a:t>
          </a:r>
        </a:p>
      </dgm:t>
    </dgm:pt>
    <dgm:pt modelId="{1CF35BA5-2952-4FBF-B93F-ED2ECE269E41}" type="parTrans" cxnId="{BF2BC71A-70DA-4071-96B0-7745476F0F2D}">
      <dgm:prSet/>
      <dgm:spPr/>
      <dgm:t>
        <a:bodyPr/>
        <a:lstStyle/>
        <a:p>
          <a:endParaRPr lang="en-US"/>
        </a:p>
      </dgm:t>
    </dgm:pt>
    <dgm:pt modelId="{6B6BF81E-A1E2-4294-B77B-890866DC7552}" type="sibTrans" cxnId="{BF2BC71A-70DA-4071-96B0-7745476F0F2D}">
      <dgm:prSet/>
      <dgm:spPr/>
      <dgm:t>
        <a:bodyPr/>
        <a:lstStyle/>
        <a:p>
          <a:endParaRPr lang="en-US"/>
        </a:p>
      </dgm:t>
    </dgm:pt>
    <dgm:pt modelId="{AB8DF3C7-354F-46EE-9935-7E032E5648F2}" type="pres">
      <dgm:prSet presAssocID="{67382DB8-3ED4-4A63-A493-FF39311A7DDB}" presName="root" presStyleCnt="0">
        <dgm:presLayoutVars>
          <dgm:dir/>
          <dgm:resizeHandles val="exact"/>
        </dgm:presLayoutVars>
      </dgm:prSet>
      <dgm:spPr/>
    </dgm:pt>
    <dgm:pt modelId="{4F8EC02E-FA89-405D-B1A3-08C22AD014B7}" type="pres">
      <dgm:prSet presAssocID="{FD0D9AE8-74B3-43CF-85FA-2F60A5F46838}" presName="compNode" presStyleCnt="0"/>
      <dgm:spPr/>
    </dgm:pt>
    <dgm:pt modelId="{D3A8BB83-20B6-46C5-9E23-27FBCD13D2B5}" type="pres">
      <dgm:prSet presAssocID="{FD0D9AE8-74B3-43CF-85FA-2F60A5F46838}" presName="bgRect" presStyleLbl="bgShp" presStyleIdx="0" presStyleCnt="3"/>
      <dgm:spPr/>
    </dgm:pt>
    <dgm:pt modelId="{400F31EE-4CEE-417C-B5DD-805BCC48CBE6}" type="pres">
      <dgm:prSet presAssocID="{FD0D9AE8-74B3-43CF-85FA-2F60A5F4683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Doctor"/>
        </a:ext>
      </dgm:extLst>
    </dgm:pt>
    <dgm:pt modelId="{5258478F-5AF1-42B4-8342-D82EEC6F6592}" type="pres">
      <dgm:prSet presAssocID="{FD0D9AE8-74B3-43CF-85FA-2F60A5F46838}" presName="spaceRect" presStyleCnt="0"/>
      <dgm:spPr/>
    </dgm:pt>
    <dgm:pt modelId="{15E3637A-BE20-408E-98F7-844CF6EFD41B}" type="pres">
      <dgm:prSet presAssocID="{FD0D9AE8-74B3-43CF-85FA-2F60A5F46838}" presName="parTx" presStyleLbl="revTx" presStyleIdx="0" presStyleCnt="3">
        <dgm:presLayoutVars>
          <dgm:chMax val="0"/>
          <dgm:chPref val="0"/>
        </dgm:presLayoutVars>
      </dgm:prSet>
      <dgm:spPr/>
    </dgm:pt>
    <dgm:pt modelId="{60A2D567-F23B-4823-9182-870E61D3419D}" type="pres">
      <dgm:prSet presAssocID="{DAA05EEC-C7DA-4B6C-BF9C-9A3C412A1496}" presName="sibTrans" presStyleCnt="0"/>
      <dgm:spPr/>
    </dgm:pt>
    <dgm:pt modelId="{47834B05-55B1-47AE-9E3A-2B38160FD067}" type="pres">
      <dgm:prSet presAssocID="{32D5F5D9-A77B-44CD-80A2-2B06F91E2631}" presName="compNode" presStyleCnt="0"/>
      <dgm:spPr/>
    </dgm:pt>
    <dgm:pt modelId="{1D05AF41-2A23-40BD-8628-761EE7D283AC}" type="pres">
      <dgm:prSet presAssocID="{32D5F5D9-A77B-44CD-80A2-2B06F91E2631}" presName="bgRect" presStyleLbl="bgShp" presStyleIdx="1" presStyleCnt="3"/>
      <dgm:spPr/>
    </dgm:pt>
    <dgm:pt modelId="{1B70FCB7-A088-43C6-B78E-202E5FC478B1}" type="pres">
      <dgm:prSet presAssocID="{32D5F5D9-A77B-44CD-80A2-2B06F91E2631}"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Hospital"/>
        </a:ext>
      </dgm:extLst>
    </dgm:pt>
    <dgm:pt modelId="{E1E234EB-4F69-4C22-B448-4C366A8C5BD5}" type="pres">
      <dgm:prSet presAssocID="{32D5F5D9-A77B-44CD-80A2-2B06F91E2631}" presName="spaceRect" presStyleCnt="0"/>
      <dgm:spPr/>
    </dgm:pt>
    <dgm:pt modelId="{F272C8D0-F118-4BE1-A08B-8095E4B56973}" type="pres">
      <dgm:prSet presAssocID="{32D5F5D9-A77B-44CD-80A2-2B06F91E2631}" presName="parTx" presStyleLbl="revTx" presStyleIdx="1" presStyleCnt="3">
        <dgm:presLayoutVars>
          <dgm:chMax val="0"/>
          <dgm:chPref val="0"/>
        </dgm:presLayoutVars>
      </dgm:prSet>
      <dgm:spPr/>
    </dgm:pt>
    <dgm:pt modelId="{D270495C-8346-42A0-8724-E92777934085}" type="pres">
      <dgm:prSet presAssocID="{59B3D95E-7690-4435-9C93-47252CA391D4}" presName="sibTrans" presStyleCnt="0"/>
      <dgm:spPr/>
    </dgm:pt>
    <dgm:pt modelId="{B0805BCF-DF77-41FF-BB54-7E8E4C698A97}" type="pres">
      <dgm:prSet presAssocID="{409C781E-9486-4A7E-8A8B-B6546BD9BA7D}" presName="compNode" presStyleCnt="0"/>
      <dgm:spPr/>
    </dgm:pt>
    <dgm:pt modelId="{A2EB8F3C-E0EE-4EA6-851F-3FE995287C1A}" type="pres">
      <dgm:prSet presAssocID="{409C781E-9486-4A7E-8A8B-B6546BD9BA7D}" presName="bgRect" presStyleLbl="bgShp" presStyleIdx="2" presStyleCnt="3"/>
      <dgm:spPr/>
    </dgm:pt>
    <dgm:pt modelId="{D52ADF46-CFDE-418B-A0A3-BD47902CE975}" type="pres">
      <dgm:prSet presAssocID="{409C781E-9486-4A7E-8A8B-B6546BD9BA7D}" presName="iconRect"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ity"/>
        </a:ext>
      </dgm:extLst>
    </dgm:pt>
    <dgm:pt modelId="{C9B52226-D371-4225-92BF-261E805CB98E}" type="pres">
      <dgm:prSet presAssocID="{409C781E-9486-4A7E-8A8B-B6546BD9BA7D}" presName="spaceRect" presStyleCnt="0"/>
      <dgm:spPr/>
    </dgm:pt>
    <dgm:pt modelId="{665730B7-44D6-43CA-AFFB-66415C58993F}" type="pres">
      <dgm:prSet presAssocID="{409C781E-9486-4A7E-8A8B-B6546BD9BA7D}" presName="parTx" presStyleLbl="revTx" presStyleIdx="2" presStyleCnt="3">
        <dgm:presLayoutVars>
          <dgm:chMax val="0"/>
          <dgm:chPref val="0"/>
        </dgm:presLayoutVars>
      </dgm:prSet>
      <dgm:spPr/>
    </dgm:pt>
  </dgm:ptLst>
  <dgm:cxnLst>
    <dgm:cxn modelId="{EE0B5E17-BDD6-44DC-AE50-5B43EEDDB874}" type="presOf" srcId="{FD0D9AE8-74B3-43CF-85FA-2F60A5F46838}" destId="{15E3637A-BE20-408E-98F7-844CF6EFD41B}" srcOrd="0" destOrd="0" presId="urn:microsoft.com/office/officeart/2018/2/layout/IconVerticalSolidList#1"/>
    <dgm:cxn modelId="{BF2BC71A-70DA-4071-96B0-7745476F0F2D}" srcId="{67382DB8-3ED4-4A63-A493-FF39311A7DDB}" destId="{409C781E-9486-4A7E-8A8B-B6546BD9BA7D}" srcOrd="2" destOrd="0" parTransId="{1CF35BA5-2952-4FBF-B93F-ED2ECE269E41}" sibTransId="{6B6BF81E-A1E2-4294-B77B-890866DC7552}"/>
    <dgm:cxn modelId="{8D19C747-5269-428B-A104-C511BFA91758}" type="presOf" srcId="{409C781E-9486-4A7E-8A8B-B6546BD9BA7D}" destId="{665730B7-44D6-43CA-AFFB-66415C58993F}" srcOrd="0" destOrd="0" presId="urn:microsoft.com/office/officeart/2018/2/layout/IconVerticalSolidList#1"/>
    <dgm:cxn modelId="{9E98F34F-1C4C-402B-A9FB-941110380C88}" srcId="{67382DB8-3ED4-4A63-A493-FF39311A7DDB}" destId="{32D5F5D9-A77B-44CD-80A2-2B06F91E2631}" srcOrd="1" destOrd="0" parTransId="{3DC4B03C-733D-42CE-A475-EE47D485D466}" sibTransId="{59B3D95E-7690-4435-9C93-47252CA391D4}"/>
    <dgm:cxn modelId="{7F6B4D6C-5DCF-4C28-BF24-1218D3D758C5}" srcId="{67382DB8-3ED4-4A63-A493-FF39311A7DDB}" destId="{FD0D9AE8-74B3-43CF-85FA-2F60A5F46838}" srcOrd="0" destOrd="0" parTransId="{638F397D-18C1-4357-9A73-724F0C9C4E7B}" sibTransId="{DAA05EEC-C7DA-4B6C-BF9C-9A3C412A1496}"/>
    <dgm:cxn modelId="{721D98D1-5B2E-4059-B2D6-2D6F752545AB}" type="presOf" srcId="{32D5F5D9-A77B-44CD-80A2-2B06F91E2631}" destId="{F272C8D0-F118-4BE1-A08B-8095E4B56973}" srcOrd="0" destOrd="0" presId="urn:microsoft.com/office/officeart/2018/2/layout/IconVerticalSolidList#1"/>
    <dgm:cxn modelId="{412529F9-5315-4B36-9E5A-3DA602D78F98}" type="presOf" srcId="{67382DB8-3ED4-4A63-A493-FF39311A7DDB}" destId="{AB8DF3C7-354F-46EE-9935-7E032E5648F2}" srcOrd="0" destOrd="0" presId="urn:microsoft.com/office/officeart/2018/2/layout/IconVerticalSolidList#1"/>
    <dgm:cxn modelId="{4F7B743E-9C8B-4EEA-A6FD-A19B5211F773}" type="presParOf" srcId="{AB8DF3C7-354F-46EE-9935-7E032E5648F2}" destId="{4F8EC02E-FA89-405D-B1A3-08C22AD014B7}" srcOrd="0" destOrd="0" presId="urn:microsoft.com/office/officeart/2018/2/layout/IconVerticalSolidList#1"/>
    <dgm:cxn modelId="{7394BEA3-0E4C-4298-9D13-6BDBDCD8DEDA}" type="presParOf" srcId="{4F8EC02E-FA89-405D-B1A3-08C22AD014B7}" destId="{D3A8BB83-20B6-46C5-9E23-27FBCD13D2B5}" srcOrd="0" destOrd="0" presId="urn:microsoft.com/office/officeart/2018/2/layout/IconVerticalSolidList#1"/>
    <dgm:cxn modelId="{8D17DB0F-0896-4486-B5C5-C7D59D259045}" type="presParOf" srcId="{4F8EC02E-FA89-405D-B1A3-08C22AD014B7}" destId="{400F31EE-4CEE-417C-B5DD-805BCC48CBE6}" srcOrd="1" destOrd="0" presId="urn:microsoft.com/office/officeart/2018/2/layout/IconVerticalSolidList#1"/>
    <dgm:cxn modelId="{A9FEF2FE-B5CD-4E10-94E7-7E6E1C562F65}" type="presParOf" srcId="{4F8EC02E-FA89-405D-B1A3-08C22AD014B7}" destId="{5258478F-5AF1-42B4-8342-D82EEC6F6592}" srcOrd="2" destOrd="0" presId="urn:microsoft.com/office/officeart/2018/2/layout/IconVerticalSolidList#1"/>
    <dgm:cxn modelId="{59832D00-5CED-402D-BCFF-BAC711063BEE}" type="presParOf" srcId="{4F8EC02E-FA89-405D-B1A3-08C22AD014B7}" destId="{15E3637A-BE20-408E-98F7-844CF6EFD41B}" srcOrd="3" destOrd="0" presId="urn:microsoft.com/office/officeart/2018/2/layout/IconVerticalSolidList#1"/>
    <dgm:cxn modelId="{FCF8BE58-595A-43C1-9510-94D60A5F4651}" type="presParOf" srcId="{AB8DF3C7-354F-46EE-9935-7E032E5648F2}" destId="{60A2D567-F23B-4823-9182-870E61D3419D}" srcOrd="1" destOrd="0" presId="urn:microsoft.com/office/officeart/2018/2/layout/IconVerticalSolidList#1"/>
    <dgm:cxn modelId="{BCC5A456-F0DC-4D8A-BF9E-5E0D4E176AD3}" type="presParOf" srcId="{AB8DF3C7-354F-46EE-9935-7E032E5648F2}" destId="{47834B05-55B1-47AE-9E3A-2B38160FD067}" srcOrd="2" destOrd="0" presId="urn:microsoft.com/office/officeart/2018/2/layout/IconVerticalSolidList#1"/>
    <dgm:cxn modelId="{FC5B1785-631D-4B59-9F7D-1745F2AF93D7}" type="presParOf" srcId="{47834B05-55B1-47AE-9E3A-2B38160FD067}" destId="{1D05AF41-2A23-40BD-8628-761EE7D283AC}" srcOrd="0" destOrd="0" presId="urn:microsoft.com/office/officeart/2018/2/layout/IconVerticalSolidList#1"/>
    <dgm:cxn modelId="{B2689826-08ED-43E4-AAE7-EEA8BC156D4D}" type="presParOf" srcId="{47834B05-55B1-47AE-9E3A-2B38160FD067}" destId="{1B70FCB7-A088-43C6-B78E-202E5FC478B1}" srcOrd="1" destOrd="0" presId="urn:microsoft.com/office/officeart/2018/2/layout/IconVerticalSolidList#1"/>
    <dgm:cxn modelId="{F1338846-7CE7-4EFC-86E5-DA4052CE418B}" type="presParOf" srcId="{47834B05-55B1-47AE-9E3A-2B38160FD067}" destId="{E1E234EB-4F69-4C22-B448-4C366A8C5BD5}" srcOrd="2" destOrd="0" presId="urn:microsoft.com/office/officeart/2018/2/layout/IconVerticalSolidList#1"/>
    <dgm:cxn modelId="{845EEC25-6EB1-4B6F-916E-FA0EE9356967}" type="presParOf" srcId="{47834B05-55B1-47AE-9E3A-2B38160FD067}" destId="{F272C8D0-F118-4BE1-A08B-8095E4B56973}" srcOrd="3" destOrd="0" presId="urn:microsoft.com/office/officeart/2018/2/layout/IconVerticalSolidList#1"/>
    <dgm:cxn modelId="{AE8E44B9-912D-46A2-A5F9-D8B7BDA3BE70}" type="presParOf" srcId="{AB8DF3C7-354F-46EE-9935-7E032E5648F2}" destId="{D270495C-8346-42A0-8724-E92777934085}" srcOrd="3" destOrd="0" presId="urn:microsoft.com/office/officeart/2018/2/layout/IconVerticalSolidList#1"/>
    <dgm:cxn modelId="{CA85A7CE-5826-4C97-A458-3B23606A9048}" type="presParOf" srcId="{AB8DF3C7-354F-46EE-9935-7E032E5648F2}" destId="{B0805BCF-DF77-41FF-BB54-7E8E4C698A97}" srcOrd="4" destOrd="0" presId="urn:microsoft.com/office/officeart/2018/2/layout/IconVerticalSolidList#1"/>
    <dgm:cxn modelId="{68CB5AA6-C495-4B0E-953D-E788ABB4969F}" type="presParOf" srcId="{B0805BCF-DF77-41FF-BB54-7E8E4C698A97}" destId="{A2EB8F3C-E0EE-4EA6-851F-3FE995287C1A}" srcOrd="0" destOrd="0" presId="urn:microsoft.com/office/officeart/2018/2/layout/IconVerticalSolidList#1"/>
    <dgm:cxn modelId="{3AB11636-D777-413B-A91B-F384110685AB}" type="presParOf" srcId="{B0805BCF-DF77-41FF-BB54-7E8E4C698A97}" destId="{D52ADF46-CFDE-418B-A0A3-BD47902CE975}" srcOrd="1" destOrd="0" presId="urn:microsoft.com/office/officeart/2018/2/layout/IconVerticalSolidList#1"/>
    <dgm:cxn modelId="{6430F583-68CE-4660-B8B5-C7FBAD7BCD0F}" type="presParOf" srcId="{B0805BCF-DF77-41FF-BB54-7E8E4C698A97}" destId="{C9B52226-D371-4225-92BF-261E805CB98E}" srcOrd="2" destOrd="0" presId="urn:microsoft.com/office/officeart/2018/2/layout/IconVerticalSolidList#1"/>
    <dgm:cxn modelId="{9C32BF0F-9A19-4F2A-A799-B2AF2C67375A}" type="presParOf" srcId="{B0805BCF-DF77-41FF-BB54-7E8E4C698A97}" destId="{665730B7-44D6-43CA-AFFB-66415C58993F}" srcOrd="3" destOrd="0" presId="urn:microsoft.com/office/officeart/2018/2/layout/IconVerticalSoli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CFF9E1-A99A-40E3-A456-7FB4329C81ED}" type="doc">
      <dgm:prSet loTypeId="urn:microsoft.com/office/officeart/2005/8/layout/bProcess4" loCatId="process" qsTypeId="urn:microsoft.com/office/officeart/2005/8/quickstyle/simple4" qsCatId="simple" csTypeId="urn:microsoft.com/office/officeart/2005/8/colors/colorful1" csCatId="colorful" phldr="1"/>
      <dgm:spPr/>
      <dgm:t>
        <a:bodyPr/>
        <a:lstStyle/>
        <a:p>
          <a:endParaRPr lang="en-US"/>
        </a:p>
      </dgm:t>
    </dgm:pt>
    <dgm:pt modelId="{483C575C-A1D9-4993-ADC3-13A6A4C7730D}">
      <dgm:prSet/>
      <dgm:spPr/>
      <dgm:t>
        <a:bodyPr/>
        <a:lstStyle/>
        <a:p>
          <a:r>
            <a:rPr dirty="0"/>
            <a:t>Décentraliser les SONU complets des hôpitaux vers les centres de santé </a:t>
          </a:r>
          <a:endParaRPr lang="en-US" dirty="0"/>
        </a:p>
      </dgm:t>
    </dgm:pt>
    <dgm:pt modelId="{4347E644-A8A5-4D47-8EFC-A0B401F64092}" type="parTrans" cxnId="{13A996A2-E6F5-4A0C-AF94-2448F3347651}">
      <dgm:prSet/>
      <dgm:spPr/>
      <dgm:t>
        <a:bodyPr/>
        <a:lstStyle/>
        <a:p>
          <a:endParaRPr lang="en-US"/>
        </a:p>
      </dgm:t>
    </dgm:pt>
    <dgm:pt modelId="{41520527-EF8E-409C-A8CB-A24BEDA1B1E4}" type="sibTrans" cxnId="{13A996A2-E6F5-4A0C-AF94-2448F3347651}">
      <dgm:prSet/>
      <dgm:spPr/>
      <dgm:t>
        <a:bodyPr/>
        <a:lstStyle/>
        <a:p>
          <a:endParaRPr lang="en-US"/>
        </a:p>
      </dgm:t>
    </dgm:pt>
    <dgm:pt modelId="{71684D81-551A-47E2-BEE1-C701EBBACDAF}">
      <dgm:prSet/>
      <dgm:spPr/>
      <dgm:t>
        <a:bodyPr/>
        <a:lstStyle/>
        <a:p>
          <a:r>
            <a:rPr dirty="0"/>
            <a:t>Renforcer l’assistance qualifiée à l’accouchement et les SONU de base au niveau des dispensaires</a:t>
          </a:r>
          <a:endParaRPr lang="en-US" dirty="0"/>
        </a:p>
      </dgm:t>
    </dgm:pt>
    <dgm:pt modelId="{EACFBE21-D090-44D6-9397-7D8A767AC887}" type="parTrans" cxnId="{A6D734BB-6DE2-4930-873C-A3AD26BFC4E0}">
      <dgm:prSet/>
      <dgm:spPr/>
      <dgm:t>
        <a:bodyPr/>
        <a:lstStyle/>
        <a:p>
          <a:endParaRPr lang="en-US"/>
        </a:p>
      </dgm:t>
    </dgm:pt>
    <dgm:pt modelId="{52B37C59-080D-44E7-A1BC-FAFE2EA179CA}" type="sibTrans" cxnId="{A6D734BB-6DE2-4930-873C-A3AD26BFC4E0}">
      <dgm:prSet/>
      <dgm:spPr/>
      <dgm:t>
        <a:bodyPr/>
        <a:lstStyle/>
        <a:p>
          <a:endParaRPr lang="en-US"/>
        </a:p>
      </dgm:t>
    </dgm:pt>
    <dgm:pt modelId="{1929AC2C-3A86-4EE7-8F1C-D37B0784978C}">
      <dgm:prSet/>
      <dgm:spPr/>
      <dgm:t>
        <a:bodyPr/>
        <a:lstStyle/>
        <a:p>
          <a:r>
            <a:rPr dirty="0"/>
            <a:t>Maintenir la disponibilité de services de SONU de qualité dans le temps </a:t>
          </a:r>
          <a:endParaRPr lang="en-US" dirty="0"/>
        </a:p>
      </dgm:t>
    </dgm:pt>
    <dgm:pt modelId="{3E5788F1-6C3D-42DC-AABF-374D43B2493D}" type="parTrans" cxnId="{FB9B55AA-6C09-4B07-80C1-67B2F25AEC40}">
      <dgm:prSet/>
      <dgm:spPr/>
      <dgm:t>
        <a:bodyPr/>
        <a:lstStyle/>
        <a:p>
          <a:endParaRPr lang="en-US"/>
        </a:p>
      </dgm:t>
    </dgm:pt>
    <dgm:pt modelId="{7E5D1899-C81C-4E03-A4D4-3DFA263CA2CF}" type="sibTrans" cxnId="{FB9B55AA-6C09-4B07-80C1-67B2F25AEC40}">
      <dgm:prSet/>
      <dgm:spPr/>
      <dgm:t>
        <a:bodyPr/>
        <a:lstStyle/>
        <a:p>
          <a:endParaRPr lang="en-US"/>
        </a:p>
      </dgm:t>
    </dgm:pt>
    <dgm:pt modelId="{F1D29748-73FD-46D2-A1E8-C36CA7F30A48}">
      <dgm:prSet/>
      <dgm:spPr/>
      <dgm:t>
        <a:bodyPr/>
        <a:lstStyle/>
        <a:p>
          <a:r>
            <a:rPr dirty="0"/>
            <a:t>Renforcer les infrastructures et les compétences en soins néonatals</a:t>
          </a:r>
          <a:endParaRPr lang="en-US" dirty="0"/>
        </a:p>
      </dgm:t>
    </dgm:pt>
    <dgm:pt modelId="{B7AD0A60-30E3-460B-BD81-739CE75F7573}" type="parTrans" cxnId="{6A8C9738-590A-44F4-AE04-8D406F60CFF3}">
      <dgm:prSet/>
      <dgm:spPr/>
      <dgm:t>
        <a:bodyPr/>
        <a:lstStyle/>
        <a:p>
          <a:endParaRPr lang="en-US"/>
        </a:p>
      </dgm:t>
    </dgm:pt>
    <dgm:pt modelId="{47D51D00-C698-40A3-A314-18378E0201E5}" type="sibTrans" cxnId="{6A8C9738-590A-44F4-AE04-8D406F60CFF3}">
      <dgm:prSet/>
      <dgm:spPr/>
      <dgm:t>
        <a:bodyPr/>
        <a:lstStyle/>
        <a:p>
          <a:endParaRPr lang="en-US"/>
        </a:p>
      </dgm:t>
    </dgm:pt>
    <dgm:pt modelId="{E0E5A1A0-D56D-4C74-9082-FBC5BEB6576B}">
      <dgm:prSet/>
      <dgm:spPr/>
      <dgm:t>
        <a:bodyPr/>
        <a:lstStyle/>
        <a:p>
          <a:r>
            <a:rPr dirty="0"/>
            <a:t>Améliorer l’expérience des soins intrapartum grâce à l’accompagnement à la naissance (BC) </a:t>
          </a:r>
          <a:endParaRPr lang="en-US" dirty="0"/>
        </a:p>
      </dgm:t>
    </dgm:pt>
    <dgm:pt modelId="{5F1C52DD-C6D0-4CBF-A351-BFDEE7F29C91}" type="parTrans" cxnId="{681BEF7A-1BD2-42FC-AFA6-46009D525B97}">
      <dgm:prSet/>
      <dgm:spPr/>
      <dgm:t>
        <a:bodyPr/>
        <a:lstStyle/>
        <a:p>
          <a:endParaRPr lang="en-US"/>
        </a:p>
      </dgm:t>
    </dgm:pt>
    <dgm:pt modelId="{152017D7-2B8C-4C7D-82A3-3FD2BE5FFE17}" type="sibTrans" cxnId="{681BEF7A-1BD2-42FC-AFA6-46009D525B97}">
      <dgm:prSet/>
      <dgm:spPr/>
      <dgm:t>
        <a:bodyPr/>
        <a:lstStyle/>
        <a:p>
          <a:endParaRPr lang="en-US"/>
        </a:p>
      </dgm:t>
    </dgm:pt>
    <dgm:pt modelId="{E6B94C25-295C-49AD-B441-55FFFEE4412F}">
      <dgm:prSet/>
      <dgm:spPr/>
      <dgm:t>
        <a:bodyPr/>
        <a:lstStyle/>
        <a:p>
          <a:r>
            <a:rPr dirty="0"/>
            <a:t>Renforcer les systèmes d’aiguillage </a:t>
          </a:r>
          <a:endParaRPr lang="en-US" dirty="0"/>
        </a:p>
      </dgm:t>
    </dgm:pt>
    <dgm:pt modelId="{60927CB1-84EE-45BD-ADC0-BC0ED4C044A5}" type="parTrans" cxnId="{D1B83152-6619-4D73-8A85-087542EBE362}">
      <dgm:prSet/>
      <dgm:spPr/>
      <dgm:t>
        <a:bodyPr/>
        <a:lstStyle/>
        <a:p>
          <a:endParaRPr lang="en-US"/>
        </a:p>
      </dgm:t>
    </dgm:pt>
    <dgm:pt modelId="{333D7F2B-2B39-4035-9519-184E56442E8E}" type="sibTrans" cxnId="{D1B83152-6619-4D73-8A85-087542EBE362}">
      <dgm:prSet/>
      <dgm:spPr/>
      <dgm:t>
        <a:bodyPr/>
        <a:lstStyle/>
        <a:p>
          <a:endParaRPr lang="en-US"/>
        </a:p>
      </dgm:t>
    </dgm:pt>
    <dgm:pt modelId="{0C636F93-A289-4D88-8892-B40B00F83CF0}">
      <dgm:prSet/>
      <dgm:spPr/>
      <dgm:t>
        <a:bodyPr/>
        <a:lstStyle/>
        <a:p>
          <a:r>
            <a:rPr dirty="0"/>
            <a:t>Accroître la demande d’accouchements en établissement de santé et améliorer la préparation à la naissance </a:t>
          </a:r>
          <a:endParaRPr lang="en-US" dirty="0"/>
        </a:p>
      </dgm:t>
    </dgm:pt>
    <dgm:pt modelId="{1E3EFAE6-3117-4FFB-8915-B309B912D614}" type="parTrans" cxnId="{85657BAD-740E-48E9-B5F4-1430C494F6E9}">
      <dgm:prSet/>
      <dgm:spPr/>
      <dgm:t>
        <a:bodyPr/>
        <a:lstStyle/>
        <a:p>
          <a:endParaRPr lang="en-US"/>
        </a:p>
      </dgm:t>
    </dgm:pt>
    <dgm:pt modelId="{E528B34D-6DB3-4BDC-A76B-C9845990D92C}" type="sibTrans" cxnId="{85657BAD-740E-48E9-B5F4-1430C494F6E9}">
      <dgm:prSet/>
      <dgm:spPr/>
      <dgm:t>
        <a:bodyPr/>
        <a:lstStyle/>
        <a:p>
          <a:endParaRPr lang="en-US"/>
        </a:p>
      </dgm:t>
    </dgm:pt>
    <dgm:pt modelId="{8A613C2A-CC7E-4C00-8FA2-7200A9808776}">
      <dgm:prSet/>
      <dgm:spPr/>
      <dgm:t>
        <a:bodyPr/>
        <a:lstStyle/>
        <a:p>
          <a:r>
            <a:rPr dirty="0"/>
            <a:t>Système de suivi et d’évaluation robuste </a:t>
          </a:r>
          <a:endParaRPr lang="en-US" dirty="0"/>
        </a:p>
      </dgm:t>
    </dgm:pt>
    <dgm:pt modelId="{05F73EEB-C383-4CBD-BB9A-9BDC6037FC6C}" type="parTrans" cxnId="{ED35C25A-1F68-44AC-BD82-1B4C642A1B48}">
      <dgm:prSet/>
      <dgm:spPr/>
      <dgm:t>
        <a:bodyPr/>
        <a:lstStyle/>
        <a:p>
          <a:endParaRPr lang="en-US"/>
        </a:p>
      </dgm:t>
    </dgm:pt>
    <dgm:pt modelId="{F0088D45-5F4A-4565-A715-F52DF00A2A28}" type="sibTrans" cxnId="{ED35C25A-1F68-44AC-BD82-1B4C642A1B48}">
      <dgm:prSet/>
      <dgm:spPr/>
      <dgm:t>
        <a:bodyPr/>
        <a:lstStyle/>
        <a:p>
          <a:endParaRPr lang="en-US"/>
        </a:p>
      </dgm:t>
    </dgm:pt>
    <dgm:pt modelId="{A8F45618-0A2B-47CD-8672-93E13AD5C19D}">
      <dgm:prSet/>
      <dgm:spPr/>
      <dgm:t>
        <a:bodyPr/>
        <a:lstStyle/>
        <a:p>
          <a:r>
            <a:rPr dirty="0"/>
            <a:t>Plaidoyer et appui à la pérennité</a:t>
          </a:r>
          <a:endParaRPr lang="en-US" dirty="0"/>
        </a:p>
      </dgm:t>
    </dgm:pt>
    <dgm:pt modelId="{5AF1D31B-86E6-49D0-AA86-49E0B18D7B58}" type="parTrans" cxnId="{06AB160E-27BB-47BB-9204-C7F9A137D548}">
      <dgm:prSet/>
      <dgm:spPr/>
      <dgm:t>
        <a:bodyPr/>
        <a:lstStyle/>
        <a:p>
          <a:endParaRPr lang="en-US"/>
        </a:p>
      </dgm:t>
    </dgm:pt>
    <dgm:pt modelId="{B18D4CAC-012E-4873-967A-3517E45FD0EE}" type="sibTrans" cxnId="{06AB160E-27BB-47BB-9204-C7F9A137D548}">
      <dgm:prSet/>
      <dgm:spPr/>
      <dgm:t>
        <a:bodyPr/>
        <a:lstStyle/>
        <a:p>
          <a:endParaRPr lang="en-US"/>
        </a:p>
      </dgm:t>
    </dgm:pt>
    <dgm:pt modelId="{BA0F5A33-9FD0-BB4E-9721-F893B25BA679}" type="pres">
      <dgm:prSet presAssocID="{B7CFF9E1-A99A-40E3-A456-7FB4329C81ED}" presName="Name0" presStyleCnt="0">
        <dgm:presLayoutVars>
          <dgm:dir/>
          <dgm:resizeHandles/>
        </dgm:presLayoutVars>
      </dgm:prSet>
      <dgm:spPr/>
    </dgm:pt>
    <dgm:pt modelId="{CFA03629-D896-084A-A56B-1BF758CF039D}" type="pres">
      <dgm:prSet presAssocID="{483C575C-A1D9-4993-ADC3-13A6A4C7730D}" presName="compNode" presStyleCnt="0"/>
      <dgm:spPr/>
    </dgm:pt>
    <dgm:pt modelId="{E53267DB-B00C-D144-B965-84573C5E97F0}" type="pres">
      <dgm:prSet presAssocID="{483C575C-A1D9-4993-ADC3-13A6A4C7730D}" presName="dummyConnPt" presStyleCnt="0"/>
      <dgm:spPr/>
    </dgm:pt>
    <dgm:pt modelId="{183B7761-8D60-5142-8083-CF7728AF0204}" type="pres">
      <dgm:prSet presAssocID="{483C575C-A1D9-4993-ADC3-13A6A4C7730D}" presName="node" presStyleLbl="node1" presStyleIdx="0" presStyleCnt="9">
        <dgm:presLayoutVars>
          <dgm:bulletEnabled val="1"/>
        </dgm:presLayoutVars>
      </dgm:prSet>
      <dgm:spPr/>
    </dgm:pt>
    <dgm:pt modelId="{F5A4FCC3-F49D-F34D-9F3C-7E6BC151B33D}" type="pres">
      <dgm:prSet presAssocID="{41520527-EF8E-409C-A8CB-A24BEDA1B1E4}" presName="sibTrans" presStyleLbl="bgSibTrans2D1" presStyleIdx="0" presStyleCnt="8"/>
      <dgm:spPr/>
    </dgm:pt>
    <dgm:pt modelId="{4BDE6E7E-6D4A-4C4F-BC43-EB736C7BCBB4}" type="pres">
      <dgm:prSet presAssocID="{71684D81-551A-47E2-BEE1-C701EBBACDAF}" presName="compNode" presStyleCnt="0"/>
      <dgm:spPr/>
    </dgm:pt>
    <dgm:pt modelId="{BEB22146-1E8C-E64F-B4C2-5C7FA15A6548}" type="pres">
      <dgm:prSet presAssocID="{71684D81-551A-47E2-BEE1-C701EBBACDAF}" presName="dummyConnPt" presStyleCnt="0"/>
      <dgm:spPr/>
    </dgm:pt>
    <dgm:pt modelId="{2961E6A1-E305-3A42-BFD4-CB2B71A7B9CF}" type="pres">
      <dgm:prSet presAssocID="{71684D81-551A-47E2-BEE1-C701EBBACDAF}" presName="node" presStyleLbl="node1" presStyleIdx="1" presStyleCnt="9">
        <dgm:presLayoutVars>
          <dgm:bulletEnabled val="1"/>
        </dgm:presLayoutVars>
      </dgm:prSet>
      <dgm:spPr/>
    </dgm:pt>
    <dgm:pt modelId="{F2BFA5D8-B593-C942-A199-98C7D1A0822B}" type="pres">
      <dgm:prSet presAssocID="{52B37C59-080D-44E7-A1BC-FAFE2EA179CA}" presName="sibTrans" presStyleLbl="bgSibTrans2D1" presStyleIdx="1" presStyleCnt="8"/>
      <dgm:spPr/>
    </dgm:pt>
    <dgm:pt modelId="{CF875BE7-D017-E74D-8EC3-5B34421DCB7C}" type="pres">
      <dgm:prSet presAssocID="{1929AC2C-3A86-4EE7-8F1C-D37B0784978C}" presName="compNode" presStyleCnt="0"/>
      <dgm:spPr/>
    </dgm:pt>
    <dgm:pt modelId="{E0341C05-A71F-764A-B707-9B0F73D776EB}" type="pres">
      <dgm:prSet presAssocID="{1929AC2C-3A86-4EE7-8F1C-D37B0784978C}" presName="dummyConnPt" presStyleCnt="0"/>
      <dgm:spPr/>
    </dgm:pt>
    <dgm:pt modelId="{CE5A46F0-248A-D441-BC7D-57A6FEF28906}" type="pres">
      <dgm:prSet presAssocID="{1929AC2C-3A86-4EE7-8F1C-D37B0784978C}" presName="node" presStyleLbl="node1" presStyleIdx="2" presStyleCnt="9">
        <dgm:presLayoutVars>
          <dgm:bulletEnabled val="1"/>
        </dgm:presLayoutVars>
      </dgm:prSet>
      <dgm:spPr/>
    </dgm:pt>
    <dgm:pt modelId="{A6FB46F1-7B06-414B-84C7-5381EB30575F}" type="pres">
      <dgm:prSet presAssocID="{7E5D1899-C81C-4E03-A4D4-3DFA263CA2CF}" presName="sibTrans" presStyleLbl="bgSibTrans2D1" presStyleIdx="2" presStyleCnt="8"/>
      <dgm:spPr/>
    </dgm:pt>
    <dgm:pt modelId="{587B2CE1-F4A8-C34A-B93E-8FE188420384}" type="pres">
      <dgm:prSet presAssocID="{F1D29748-73FD-46D2-A1E8-C36CA7F30A48}" presName="compNode" presStyleCnt="0"/>
      <dgm:spPr/>
    </dgm:pt>
    <dgm:pt modelId="{DE36B47C-460E-6F4D-98D5-238059CAA5CA}" type="pres">
      <dgm:prSet presAssocID="{F1D29748-73FD-46D2-A1E8-C36CA7F30A48}" presName="dummyConnPt" presStyleCnt="0"/>
      <dgm:spPr/>
    </dgm:pt>
    <dgm:pt modelId="{B7B7FD50-D066-3B44-948C-3966D7E427E6}" type="pres">
      <dgm:prSet presAssocID="{F1D29748-73FD-46D2-A1E8-C36CA7F30A48}" presName="node" presStyleLbl="node1" presStyleIdx="3" presStyleCnt="9">
        <dgm:presLayoutVars>
          <dgm:bulletEnabled val="1"/>
        </dgm:presLayoutVars>
      </dgm:prSet>
      <dgm:spPr/>
    </dgm:pt>
    <dgm:pt modelId="{DFDCC1C7-587C-D14F-AD1E-EA0FD4DBED02}" type="pres">
      <dgm:prSet presAssocID="{47D51D00-C698-40A3-A314-18378E0201E5}" presName="sibTrans" presStyleLbl="bgSibTrans2D1" presStyleIdx="3" presStyleCnt="8"/>
      <dgm:spPr/>
    </dgm:pt>
    <dgm:pt modelId="{22437F49-1C2E-0947-8031-35CCC97BD1FF}" type="pres">
      <dgm:prSet presAssocID="{E0E5A1A0-D56D-4C74-9082-FBC5BEB6576B}" presName="compNode" presStyleCnt="0"/>
      <dgm:spPr/>
    </dgm:pt>
    <dgm:pt modelId="{1D7BE9CE-B1EC-1141-90B0-87BA148C5C90}" type="pres">
      <dgm:prSet presAssocID="{E0E5A1A0-D56D-4C74-9082-FBC5BEB6576B}" presName="dummyConnPt" presStyleCnt="0"/>
      <dgm:spPr/>
    </dgm:pt>
    <dgm:pt modelId="{F9769414-98F3-0040-9E8C-04E50F1A74DD}" type="pres">
      <dgm:prSet presAssocID="{E0E5A1A0-D56D-4C74-9082-FBC5BEB6576B}" presName="node" presStyleLbl="node1" presStyleIdx="4" presStyleCnt="9">
        <dgm:presLayoutVars>
          <dgm:bulletEnabled val="1"/>
        </dgm:presLayoutVars>
      </dgm:prSet>
      <dgm:spPr/>
    </dgm:pt>
    <dgm:pt modelId="{35A1DF9E-BEBB-0A40-BA8D-1421B9565828}" type="pres">
      <dgm:prSet presAssocID="{152017D7-2B8C-4C7D-82A3-3FD2BE5FFE17}" presName="sibTrans" presStyleLbl="bgSibTrans2D1" presStyleIdx="4" presStyleCnt="8"/>
      <dgm:spPr/>
    </dgm:pt>
    <dgm:pt modelId="{B356082A-6E18-B348-96E1-11A855307080}" type="pres">
      <dgm:prSet presAssocID="{E6B94C25-295C-49AD-B441-55FFFEE4412F}" presName="compNode" presStyleCnt="0"/>
      <dgm:spPr/>
    </dgm:pt>
    <dgm:pt modelId="{5C3A3F26-A264-704C-B83E-6CF61A2D222F}" type="pres">
      <dgm:prSet presAssocID="{E6B94C25-295C-49AD-B441-55FFFEE4412F}" presName="dummyConnPt" presStyleCnt="0"/>
      <dgm:spPr/>
    </dgm:pt>
    <dgm:pt modelId="{521EC0B1-9241-A44F-AF6E-D0C967593AC8}" type="pres">
      <dgm:prSet presAssocID="{E6B94C25-295C-49AD-B441-55FFFEE4412F}" presName="node" presStyleLbl="node1" presStyleIdx="5" presStyleCnt="9">
        <dgm:presLayoutVars>
          <dgm:bulletEnabled val="1"/>
        </dgm:presLayoutVars>
      </dgm:prSet>
      <dgm:spPr/>
    </dgm:pt>
    <dgm:pt modelId="{68F14D9B-590C-4644-8C13-5301B685465B}" type="pres">
      <dgm:prSet presAssocID="{333D7F2B-2B39-4035-9519-184E56442E8E}" presName="sibTrans" presStyleLbl="bgSibTrans2D1" presStyleIdx="5" presStyleCnt="8"/>
      <dgm:spPr/>
    </dgm:pt>
    <dgm:pt modelId="{A507577E-7049-A64F-B1B0-253D207C64D0}" type="pres">
      <dgm:prSet presAssocID="{0C636F93-A289-4D88-8892-B40B00F83CF0}" presName="compNode" presStyleCnt="0"/>
      <dgm:spPr/>
    </dgm:pt>
    <dgm:pt modelId="{3E62EE46-54C3-374D-B70F-CACF9A4139B7}" type="pres">
      <dgm:prSet presAssocID="{0C636F93-A289-4D88-8892-B40B00F83CF0}" presName="dummyConnPt" presStyleCnt="0"/>
      <dgm:spPr/>
    </dgm:pt>
    <dgm:pt modelId="{F14579BD-AC4A-5F43-9289-CAE32A74823D}" type="pres">
      <dgm:prSet presAssocID="{0C636F93-A289-4D88-8892-B40B00F83CF0}" presName="node" presStyleLbl="node1" presStyleIdx="6" presStyleCnt="9">
        <dgm:presLayoutVars>
          <dgm:bulletEnabled val="1"/>
        </dgm:presLayoutVars>
      </dgm:prSet>
      <dgm:spPr/>
    </dgm:pt>
    <dgm:pt modelId="{039BB556-C922-EE4C-BBC5-DD8DE582BD36}" type="pres">
      <dgm:prSet presAssocID="{E528B34D-6DB3-4BDC-A76B-C9845990D92C}" presName="sibTrans" presStyleLbl="bgSibTrans2D1" presStyleIdx="6" presStyleCnt="8"/>
      <dgm:spPr/>
    </dgm:pt>
    <dgm:pt modelId="{BDC06BC9-6C4B-E545-A8FE-322829BBD92F}" type="pres">
      <dgm:prSet presAssocID="{8A613C2A-CC7E-4C00-8FA2-7200A9808776}" presName="compNode" presStyleCnt="0"/>
      <dgm:spPr/>
    </dgm:pt>
    <dgm:pt modelId="{99ABC434-538E-AB43-AA87-981E309AA6DA}" type="pres">
      <dgm:prSet presAssocID="{8A613C2A-CC7E-4C00-8FA2-7200A9808776}" presName="dummyConnPt" presStyleCnt="0"/>
      <dgm:spPr/>
    </dgm:pt>
    <dgm:pt modelId="{F3F15163-37BD-4A4B-A374-73B948640171}" type="pres">
      <dgm:prSet presAssocID="{8A613C2A-CC7E-4C00-8FA2-7200A9808776}" presName="node" presStyleLbl="node1" presStyleIdx="7" presStyleCnt="9">
        <dgm:presLayoutVars>
          <dgm:bulletEnabled val="1"/>
        </dgm:presLayoutVars>
      </dgm:prSet>
      <dgm:spPr/>
    </dgm:pt>
    <dgm:pt modelId="{283188B1-BF59-834B-832E-2F51A96ED426}" type="pres">
      <dgm:prSet presAssocID="{F0088D45-5F4A-4565-A715-F52DF00A2A28}" presName="sibTrans" presStyleLbl="bgSibTrans2D1" presStyleIdx="7" presStyleCnt="8"/>
      <dgm:spPr/>
    </dgm:pt>
    <dgm:pt modelId="{0DD2F125-4943-D44D-86EA-89B12AB5F911}" type="pres">
      <dgm:prSet presAssocID="{A8F45618-0A2B-47CD-8672-93E13AD5C19D}" presName="compNode" presStyleCnt="0"/>
      <dgm:spPr/>
    </dgm:pt>
    <dgm:pt modelId="{CAF9716E-71E9-0344-B30D-40A9958DC561}" type="pres">
      <dgm:prSet presAssocID="{A8F45618-0A2B-47CD-8672-93E13AD5C19D}" presName="dummyConnPt" presStyleCnt="0"/>
      <dgm:spPr/>
    </dgm:pt>
    <dgm:pt modelId="{A88EBE52-998A-0C44-80B4-24EAD95389D5}" type="pres">
      <dgm:prSet presAssocID="{A8F45618-0A2B-47CD-8672-93E13AD5C19D}" presName="node" presStyleLbl="node1" presStyleIdx="8" presStyleCnt="9">
        <dgm:presLayoutVars>
          <dgm:bulletEnabled val="1"/>
        </dgm:presLayoutVars>
      </dgm:prSet>
      <dgm:spPr/>
    </dgm:pt>
  </dgm:ptLst>
  <dgm:cxnLst>
    <dgm:cxn modelId="{06AB160E-27BB-47BB-9204-C7F9A137D548}" srcId="{B7CFF9E1-A99A-40E3-A456-7FB4329C81ED}" destId="{A8F45618-0A2B-47CD-8672-93E13AD5C19D}" srcOrd="8" destOrd="0" parTransId="{5AF1D31B-86E6-49D0-AA86-49E0B18D7B58}" sibTransId="{B18D4CAC-012E-4873-967A-3517E45FD0EE}"/>
    <dgm:cxn modelId="{278CFE10-2CF4-EF44-888F-1E1A9AF91357}" type="presOf" srcId="{E0E5A1A0-D56D-4C74-9082-FBC5BEB6576B}" destId="{F9769414-98F3-0040-9E8C-04E50F1A74DD}" srcOrd="0" destOrd="0" presId="urn:microsoft.com/office/officeart/2005/8/layout/bProcess4"/>
    <dgm:cxn modelId="{0EF09815-BEBB-DF40-8D77-04B8F3464901}" type="presOf" srcId="{71684D81-551A-47E2-BEE1-C701EBBACDAF}" destId="{2961E6A1-E305-3A42-BFD4-CB2B71A7B9CF}" srcOrd="0" destOrd="0" presId="urn:microsoft.com/office/officeart/2005/8/layout/bProcess4"/>
    <dgm:cxn modelId="{88B5311A-330D-C34A-AC54-FFFCB46E0C40}" type="presOf" srcId="{E6B94C25-295C-49AD-B441-55FFFEE4412F}" destId="{521EC0B1-9241-A44F-AF6E-D0C967593AC8}" srcOrd="0" destOrd="0" presId="urn:microsoft.com/office/officeart/2005/8/layout/bProcess4"/>
    <dgm:cxn modelId="{779A831E-B686-694A-8FB8-85EB84BEB24C}" type="presOf" srcId="{F1D29748-73FD-46D2-A1E8-C36CA7F30A48}" destId="{B7B7FD50-D066-3B44-948C-3966D7E427E6}" srcOrd="0" destOrd="0" presId="urn:microsoft.com/office/officeart/2005/8/layout/bProcess4"/>
    <dgm:cxn modelId="{B490CC1E-FF3A-744F-85C0-88D3DE97234D}" type="presOf" srcId="{E528B34D-6DB3-4BDC-A76B-C9845990D92C}" destId="{039BB556-C922-EE4C-BBC5-DD8DE582BD36}" srcOrd="0" destOrd="0" presId="urn:microsoft.com/office/officeart/2005/8/layout/bProcess4"/>
    <dgm:cxn modelId="{55A18F2C-8A86-4746-BA3B-29489B9196A5}" type="presOf" srcId="{8A613C2A-CC7E-4C00-8FA2-7200A9808776}" destId="{F3F15163-37BD-4A4B-A374-73B948640171}" srcOrd="0" destOrd="0" presId="urn:microsoft.com/office/officeart/2005/8/layout/bProcess4"/>
    <dgm:cxn modelId="{6A8C9738-590A-44F4-AE04-8D406F60CFF3}" srcId="{B7CFF9E1-A99A-40E3-A456-7FB4329C81ED}" destId="{F1D29748-73FD-46D2-A1E8-C36CA7F30A48}" srcOrd="3" destOrd="0" parTransId="{B7AD0A60-30E3-460B-BD81-739CE75F7573}" sibTransId="{47D51D00-C698-40A3-A314-18378E0201E5}"/>
    <dgm:cxn modelId="{D1B83152-6619-4D73-8A85-087542EBE362}" srcId="{B7CFF9E1-A99A-40E3-A456-7FB4329C81ED}" destId="{E6B94C25-295C-49AD-B441-55FFFEE4412F}" srcOrd="5" destOrd="0" parTransId="{60927CB1-84EE-45BD-ADC0-BC0ED4C044A5}" sibTransId="{333D7F2B-2B39-4035-9519-184E56442E8E}"/>
    <dgm:cxn modelId="{9E9A0858-A650-0C42-96BC-BDA7FA08D571}" type="presOf" srcId="{B7CFF9E1-A99A-40E3-A456-7FB4329C81ED}" destId="{BA0F5A33-9FD0-BB4E-9721-F893B25BA679}" srcOrd="0" destOrd="0" presId="urn:microsoft.com/office/officeart/2005/8/layout/bProcess4"/>
    <dgm:cxn modelId="{ED35C25A-1F68-44AC-BD82-1B4C642A1B48}" srcId="{B7CFF9E1-A99A-40E3-A456-7FB4329C81ED}" destId="{8A613C2A-CC7E-4C00-8FA2-7200A9808776}" srcOrd="7" destOrd="0" parTransId="{05F73EEB-C383-4CBD-BB9A-9BDC6037FC6C}" sibTransId="{F0088D45-5F4A-4565-A715-F52DF00A2A28}"/>
    <dgm:cxn modelId="{DE80C064-28A4-E443-B47E-D5C314367AC9}" type="presOf" srcId="{7E5D1899-C81C-4E03-A4D4-3DFA263CA2CF}" destId="{A6FB46F1-7B06-414B-84C7-5381EB30575F}" srcOrd="0" destOrd="0" presId="urn:microsoft.com/office/officeart/2005/8/layout/bProcess4"/>
    <dgm:cxn modelId="{681BEF7A-1BD2-42FC-AFA6-46009D525B97}" srcId="{B7CFF9E1-A99A-40E3-A456-7FB4329C81ED}" destId="{E0E5A1A0-D56D-4C74-9082-FBC5BEB6576B}" srcOrd="4" destOrd="0" parTransId="{5F1C52DD-C6D0-4CBF-A351-BFDEE7F29C91}" sibTransId="{152017D7-2B8C-4C7D-82A3-3FD2BE5FFE17}"/>
    <dgm:cxn modelId="{8B532981-CC6F-0C4B-AFF1-F15CE501AAF8}" type="presOf" srcId="{52B37C59-080D-44E7-A1BC-FAFE2EA179CA}" destId="{F2BFA5D8-B593-C942-A199-98C7D1A0822B}" srcOrd="0" destOrd="0" presId="urn:microsoft.com/office/officeart/2005/8/layout/bProcess4"/>
    <dgm:cxn modelId="{DE038392-7569-BC4E-975A-001E7E8D110A}" type="presOf" srcId="{F0088D45-5F4A-4565-A715-F52DF00A2A28}" destId="{283188B1-BF59-834B-832E-2F51A96ED426}" srcOrd="0" destOrd="0" presId="urn:microsoft.com/office/officeart/2005/8/layout/bProcess4"/>
    <dgm:cxn modelId="{13A996A2-E6F5-4A0C-AF94-2448F3347651}" srcId="{B7CFF9E1-A99A-40E3-A456-7FB4329C81ED}" destId="{483C575C-A1D9-4993-ADC3-13A6A4C7730D}" srcOrd="0" destOrd="0" parTransId="{4347E644-A8A5-4D47-8EFC-A0B401F64092}" sibTransId="{41520527-EF8E-409C-A8CB-A24BEDA1B1E4}"/>
    <dgm:cxn modelId="{FB9B55AA-6C09-4B07-80C1-67B2F25AEC40}" srcId="{B7CFF9E1-A99A-40E3-A456-7FB4329C81ED}" destId="{1929AC2C-3A86-4EE7-8F1C-D37B0784978C}" srcOrd="2" destOrd="0" parTransId="{3E5788F1-6C3D-42DC-AABF-374D43B2493D}" sibTransId="{7E5D1899-C81C-4E03-A4D4-3DFA263CA2CF}"/>
    <dgm:cxn modelId="{85657BAD-740E-48E9-B5F4-1430C494F6E9}" srcId="{B7CFF9E1-A99A-40E3-A456-7FB4329C81ED}" destId="{0C636F93-A289-4D88-8892-B40B00F83CF0}" srcOrd="6" destOrd="0" parTransId="{1E3EFAE6-3117-4FFB-8915-B309B912D614}" sibTransId="{E528B34D-6DB3-4BDC-A76B-C9845990D92C}"/>
    <dgm:cxn modelId="{9EB3E5AE-21ED-3643-8A2B-412555D19E8E}" type="presOf" srcId="{41520527-EF8E-409C-A8CB-A24BEDA1B1E4}" destId="{F5A4FCC3-F49D-F34D-9F3C-7E6BC151B33D}" srcOrd="0" destOrd="0" presId="urn:microsoft.com/office/officeart/2005/8/layout/bProcess4"/>
    <dgm:cxn modelId="{4B22CFB2-009F-424F-ADC6-6C615FBA0498}" type="presOf" srcId="{47D51D00-C698-40A3-A314-18378E0201E5}" destId="{DFDCC1C7-587C-D14F-AD1E-EA0FD4DBED02}" srcOrd="0" destOrd="0" presId="urn:microsoft.com/office/officeart/2005/8/layout/bProcess4"/>
    <dgm:cxn modelId="{3534EFB4-A79B-9C42-958D-6719C01BBAAF}" type="presOf" srcId="{152017D7-2B8C-4C7D-82A3-3FD2BE5FFE17}" destId="{35A1DF9E-BEBB-0A40-BA8D-1421B9565828}" srcOrd="0" destOrd="0" presId="urn:microsoft.com/office/officeart/2005/8/layout/bProcess4"/>
    <dgm:cxn modelId="{A6E053B6-6806-DE45-BFD7-1948FF51E9EF}" type="presOf" srcId="{483C575C-A1D9-4993-ADC3-13A6A4C7730D}" destId="{183B7761-8D60-5142-8083-CF7728AF0204}" srcOrd="0" destOrd="0" presId="urn:microsoft.com/office/officeart/2005/8/layout/bProcess4"/>
    <dgm:cxn modelId="{A6D734BB-6DE2-4930-873C-A3AD26BFC4E0}" srcId="{B7CFF9E1-A99A-40E3-A456-7FB4329C81ED}" destId="{71684D81-551A-47E2-BEE1-C701EBBACDAF}" srcOrd="1" destOrd="0" parTransId="{EACFBE21-D090-44D6-9397-7D8A767AC887}" sibTransId="{52B37C59-080D-44E7-A1BC-FAFE2EA179CA}"/>
    <dgm:cxn modelId="{48189DD5-EDE7-0D43-A489-C9CA7ECA3AD8}" type="presOf" srcId="{1929AC2C-3A86-4EE7-8F1C-D37B0784978C}" destId="{CE5A46F0-248A-D441-BC7D-57A6FEF28906}" srcOrd="0" destOrd="0" presId="urn:microsoft.com/office/officeart/2005/8/layout/bProcess4"/>
    <dgm:cxn modelId="{4B333CD6-679F-F142-930A-6C5DE022975D}" type="presOf" srcId="{0C636F93-A289-4D88-8892-B40B00F83CF0}" destId="{F14579BD-AC4A-5F43-9289-CAE32A74823D}" srcOrd="0" destOrd="0" presId="urn:microsoft.com/office/officeart/2005/8/layout/bProcess4"/>
    <dgm:cxn modelId="{351D38F2-3743-2D49-A91D-0D55B36F87EF}" type="presOf" srcId="{A8F45618-0A2B-47CD-8672-93E13AD5C19D}" destId="{A88EBE52-998A-0C44-80B4-24EAD95389D5}" srcOrd="0" destOrd="0" presId="urn:microsoft.com/office/officeart/2005/8/layout/bProcess4"/>
    <dgm:cxn modelId="{1FFFE3F8-4F3F-9D48-A460-27FB2B239EC7}" type="presOf" srcId="{333D7F2B-2B39-4035-9519-184E56442E8E}" destId="{68F14D9B-590C-4644-8C13-5301B685465B}" srcOrd="0" destOrd="0" presId="urn:microsoft.com/office/officeart/2005/8/layout/bProcess4"/>
    <dgm:cxn modelId="{AC73B488-82CE-8342-809D-9F0CEF20D395}" type="presParOf" srcId="{BA0F5A33-9FD0-BB4E-9721-F893B25BA679}" destId="{CFA03629-D896-084A-A56B-1BF758CF039D}" srcOrd="0" destOrd="0" presId="urn:microsoft.com/office/officeart/2005/8/layout/bProcess4"/>
    <dgm:cxn modelId="{36D6228E-A3D5-DC4B-8D68-4B2564CE0D02}" type="presParOf" srcId="{CFA03629-D896-084A-A56B-1BF758CF039D}" destId="{E53267DB-B00C-D144-B965-84573C5E97F0}" srcOrd="0" destOrd="0" presId="urn:microsoft.com/office/officeart/2005/8/layout/bProcess4"/>
    <dgm:cxn modelId="{4DD09473-9BA2-744C-9C9B-3B7D9DF6E0D9}" type="presParOf" srcId="{CFA03629-D896-084A-A56B-1BF758CF039D}" destId="{183B7761-8D60-5142-8083-CF7728AF0204}" srcOrd="1" destOrd="0" presId="urn:microsoft.com/office/officeart/2005/8/layout/bProcess4"/>
    <dgm:cxn modelId="{62599601-752C-4449-82B9-D56FAF3395C6}" type="presParOf" srcId="{BA0F5A33-9FD0-BB4E-9721-F893B25BA679}" destId="{F5A4FCC3-F49D-F34D-9F3C-7E6BC151B33D}" srcOrd="1" destOrd="0" presId="urn:microsoft.com/office/officeart/2005/8/layout/bProcess4"/>
    <dgm:cxn modelId="{BFA84D04-428E-D241-9F8D-3B19BBDB0BC8}" type="presParOf" srcId="{BA0F5A33-9FD0-BB4E-9721-F893B25BA679}" destId="{4BDE6E7E-6D4A-4C4F-BC43-EB736C7BCBB4}" srcOrd="2" destOrd="0" presId="urn:microsoft.com/office/officeart/2005/8/layout/bProcess4"/>
    <dgm:cxn modelId="{9337A6F0-D37B-AB4F-A3ED-6BDB11EB40C8}" type="presParOf" srcId="{4BDE6E7E-6D4A-4C4F-BC43-EB736C7BCBB4}" destId="{BEB22146-1E8C-E64F-B4C2-5C7FA15A6548}" srcOrd="0" destOrd="0" presId="urn:microsoft.com/office/officeart/2005/8/layout/bProcess4"/>
    <dgm:cxn modelId="{8E15611E-AE75-1649-A276-520C18065637}" type="presParOf" srcId="{4BDE6E7E-6D4A-4C4F-BC43-EB736C7BCBB4}" destId="{2961E6A1-E305-3A42-BFD4-CB2B71A7B9CF}" srcOrd="1" destOrd="0" presId="urn:microsoft.com/office/officeart/2005/8/layout/bProcess4"/>
    <dgm:cxn modelId="{14D660C7-2A75-BC4B-BA13-B047F312FE98}" type="presParOf" srcId="{BA0F5A33-9FD0-BB4E-9721-F893B25BA679}" destId="{F2BFA5D8-B593-C942-A199-98C7D1A0822B}" srcOrd="3" destOrd="0" presId="urn:microsoft.com/office/officeart/2005/8/layout/bProcess4"/>
    <dgm:cxn modelId="{25684D7B-A452-6846-8320-A13A3E6A6271}" type="presParOf" srcId="{BA0F5A33-9FD0-BB4E-9721-F893B25BA679}" destId="{CF875BE7-D017-E74D-8EC3-5B34421DCB7C}" srcOrd="4" destOrd="0" presId="urn:microsoft.com/office/officeart/2005/8/layout/bProcess4"/>
    <dgm:cxn modelId="{817AD284-127C-4043-917C-48665D5EB622}" type="presParOf" srcId="{CF875BE7-D017-E74D-8EC3-5B34421DCB7C}" destId="{E0341C05-A71F-764A-B707-9B0F73D776EB}" srcOrd="0" destOrd="0" presId="urn:microsoft.com/office/officeart/2005/8/layout/bProcess4"/>
    <dgm:cxn modelId="{26B883D5-FC32-FB49-BB2A-638D9E659ACF}" type="presParOf" srcId="{CF875BE7-D017-E74D-8EC3-5B34421DCB7C}" destId="{CE5A46F0-248A-D441-BC7D-57A6FEF28906}" srcOrd="1" destOrd="0" presId="urn:microsoft.com/office/officeart/2005/8/layout/bProcess4"/>
    <dgm:cxn modelId="{141C4DD1-80CF-4846-BC6F-5CCAFC44A04F}" type="presParOf" srcId="{BA0F5A33-9FD0-BB4E-9721-F893B25BA679}" destId="{A6FB46F1-7B06-414B-84C7-5381EB30575F}" srcOrd="5" destOrd="0" presId="urn:microsoft.com/office/officeart/2005/8/layout/bProcess4"/>
    <dgm:cxn modelId="{72A84DE1-3B3F-594D-88FE-2FD331405E0D}" type="presParOf" srcId="{BA0F5A33-9FD0-BB4E-9721-F893B25BA679}" destId="{587B2CE1-F4A8-C34A-B93E-8FE188420384}" srcOrd="6" destOrd="0" presId="urn:microsoft.com/office/officeart/2005/8/layout/bProcess4"/>
    <dgm:cxn modelId="{DB5E98E0-14E5-F34E-95B5-18EF63C77C1B}" type="presParOf" srcId="{587B2CE1-F4A8-C34A-B93E-8FE188420384}" destId="{DE36B47C-460E-6F4D-98D5-238059CAA5CA}" srcOrd="0" destOrd="0" presId="urn:microsoft.com/office/officeart/2005/8/layout/bProcess4"/>
    <dgm:cxn modelId="{99FE9FEB-093B-9143-BE30-C6D9F1D68BD1}" type="presParOf" srcId="{587B2CE1-F4A8-C34A-B93E-8FE188420384}" destId="{B7B7FD50-D066-3B44-948C-3966D7E427E6}" srcOrd="1" destOrd="0" presId="urn:microsoft.com/office/officeart/2005/8/layout/bProcess4"/>
    <dgm:cxn modelId="{E045DDAE-4E1E-C143-8F31-79A663EFE418}" type="presParOf" srcId="{BA0F5A33-9FD0-BB4E-9721-F893B25BA679}" destId="{DFDCC1C7-587C-D14F-AD1E-EA0FD4DBED02}" srcOrd="7" destOrd="0" presId="urn:microsoft.com/office/officeart/2005/8/layout/bProcess4"/>
    <dgm:cxn modelId="{B2BE8695-3760-5746-9F95-045F3E12B98D}" type="presParOf" srcId="{BA0F5A33-9FD0-BB4E-9721-F893B25BA679}" destId="{22437F49-1C2E-0947-8031-35CCC97BD1FF}" srcOrd="8" destOrd="0" presId="urn:microsoft.com/office/officeart/2005/8/layout/bProcess4"/>
    <dgm:cxn modelId="{E559FCF2-4361-EE4C-AB5B-AB3BEE6A37BD}" type="presParOf" srcId="{22437F49-1C2E-0947-8031-35CCC97BD1FF}" destId="{1D7BE9CE-B1EC-1141-90B0-87BA148C5C90}" srcOrd="0" destOrd="0" presId="urn:microsoft.com/office/officeart/2005/8/layout/bProcess4"/>
    <dgm:cxn modelId="{4DA3CC79-4F9B-5142-9EA8-43BC39C7AE8A}" type="presParOf" srcId="{22437F49-1C2E-0947-8031-35CCC97BD1FF}" destId="{F9769414-98F3-0040-9E8C-04E50F1A74DD}" srcOrd="1" destOrd="0" presId="urn:microsoft.com/office/officeart/2005/8/layout/bProcess4"/>
    <dgm:cxn modelId="{FA32DA31-8A06-834D-BF91-964EC9B021D3}" type="presParOf" srcId="{BA0F5A33-9FD0-BB4E-9721-F893B25BA679}" destId="{35A1DF9E-BEBB-0A40-BA8D-1421B9565828}" srcOrd="9" destOrd="0" presId="urn:microsoft.com/office/officeart/2005/8/layout/bProcess4"/>
    <dgm:cxn modelId="{9923887D-6000-9847-A141-9E5CEED16232}" type="presParOf" srcId="{BA0F5A33-9FD0-BB4E-9721-F893B25BA679}" destId="{B356082A-6E18-B348-96E1-11A855307080}" srcOrd="10" destOrd="0" presId="urn:microsoft.com/office/officeart/2005/8/layout/bProcess4"/>
    <dgm:cxn modelId="{8BF77803-3A9D-B54B-8B7B-AAE9FCF46579}" type="presParOf" srcId="{B356082A-6E18-B348-96E1-11A855307080}" destId="{5C3A3F26-A264-704C-B83E-6CF61A2D222F}" srcOrd="0" destOrd="0" presId="urn:microsoft.com/office/officeart/2005/8/layout/bProcess4"/>
    <dgm:cxn modelId="{C899B6B9-CF60-5E46-9716-DE7855987BB5}" type="presParOf" srcId="{B356082A-6E18-B348-96E1-11A855307080}" destId="{521EC0B1-9241-A44F-AF6E-D0C967593AC8}" srcOrd="1" destOrd="0" presId="urn:microsoft.com/office/officeart/2005/8/layout/bProcess4"/>
    <dgm:cxn modelId="{85CA62A6-C295-BA40-A5BA-5E518AB3BD78}" type="presParOf" srcId="{BA0F5A33-9FD0-BB4E-9721-F893B25BA679}" destId="{68F14D9B-590C-4644-8C13-5301B685465B}" srcOrd="11" destOrd="0" presId="urn:microsoft.com/office/officeart/2005/8/layout/bProcess4"/>
    <dgm:cxn modelId="{761D11B7-1EBC-1343-B22C-8CB8C8589F75}" type="presParOf" srcId="{BA0F5A33-9FD0-BB4E-9721-F893B25BA679}" destId="{A507577E-7049-A64F-B1B0-253D207C64D0}" srcOrd="12" destOrd="0" presId="urn:microsoft.com/office/officeart/2005/8/layout/bProcess4"/>
    <dgm:cxn modelId="{FA1FF7BA-6CE1-BD45-92D3-15580E8B97AD}" type="presParOf" srcId="{A507577E-7049-A64F-B1B0-253D207C64D0}" destId="{3E62EE46-54C3-374D-B70F-CACF9A4139B7}" srcOrd="0" destOrd="0" presId="urn:microsoft.com/office/officeart/2005/8/layout/bProcess4"/>
    <dgm:cxn modelId="{460B5945-9EBB-1748-9E3B-78D0E792FC0B}" type="presParOf" srcId="{A507577E-7049-A64F-B1B0-253D207C64D0}" destId="{F14579BD-AC4A-5F43-9289-CAE32A74823D}" srcOrd="1" destOrd="0" presId="urn:microsoft.com/office/officeart/2005/8/layout/bProcess4"/>
    <dgm:cxn modelId="{DA9280E3-BFC9-754F-9D23-D267985C01CA}" type="presParOf" srcId="{BA0F5A33-9FD0-BB4E-9721-F893B25BA679}" destId="{039BB556-C922-EE4C-BBC5-DD8DE582BD36}" srcOrd="13" destOrd="0" presId="urn:microsoft.com/office/officeart/2005/8/layout/bProcess4"/>
    <dgm:cxn modelId="{80FA3321-F5C7-9342-8430-6A62525B94AB}" type="presParOf" srcId="{BA0F5A33-9FD0-BB4E-9721-F893B25BA679}" destId="{BDC06BC9-6C4B-E545-A8FE-322829BBD92F}" srcOrd="14" destOrd="0" presId="urn:microsoft.com/office/officeart/2005/8/layout/bProcess4"/>
    <dgm:cxn modelId="{C2A5A286-6CB5-F046-875B-6B4049CC200B}" type="presParOf" srcId="{BDC06BC9-6C4B-E545-A8FE-322829BBD92F}" destId="{99ABC434-538E-AB43-AA87-981E309AA6DA}" srcOrd="0" destOrd="0" presId="urn:microsoft.com/office/officeart/2005/8/layout/bProcess4"/>
    <dgm:cxn modelId="{28798557-C350-E342-85DC-FBDBF4F97A62}" type="presParOf" srcId="{BDC06BC9-6C4B-E545-A8FE-322829BBD92F}" destId="{F3F15163-37BD-4A4B-A374-73B948640171}" srcOrd="1" destOrd="0" presId="urn:microsoft.com/office/officeart/2005/8/layout/bProcess4"/>
    <dgm:cxn modelId="{D1415DD5-34EC-AF43-A3BC-FE03AB77D85E}" type="presParOf" srcId="{BA0F5A33-9FD0-BB4E-9721-F893B25BA679}" destId="{283188B1-BF59-834B-832E-2F51A96ED426}" srcOrd="15" destOrd="0" presId="urn:microsoft.com/office/officeart/2005/8/layout/bProcess4"/>
    <dgm:cxn modelId="{7AF79573-AE65-E241-8673-565E945CBCBF}" type="presParOf" srcId="{BA0F5A33-9FD0-BB4E-9721-F893B25BA679}" destId="{0DD2F125-4943-D44D-86EA-89B12AB5F911}" srcOrd="16" destOrd="0" presId="urn:microsoft.com/office/officeart/2005/8/layout/bProcess4"/>
    <dgm:cxn modelId="{46A50A48-2834-5E46-9D7B-90037FB59D9F}" type="presParOf" srcId="{0DD2F125-4943-D44D-86EA-89B12AB5F911}" destId="{CAF9716E-71E9-0344-B30D-40A9958DC561}" srcOrd="0" destOrd="0" presId="urn:microsoft.com/office/officeart/2005/8/layout/bProcess4"/>
    <dgm:cxn modelId="{5BE8176E-5E91-2D4A-AFBE-4B8D0378C944}" type="presParOf" srcId="{0DD2F125-4943-D44D-86EA-89B12AB5F911}" destId="{A88EBE52-998A-0C44-80B4-24EAD95389D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F8B13B-F928-4DA3-B0CF-A5A787BDEDD7}" type="doc">
      <dgm:prSet loTypeId="urn:microsoft.com/office/officeart/2018/2/layout/IconVerticalSolidList#2" loCatId="icon" qsTypeId="urn:microsoft.com/office/officeart/2005/8/quickstyle/simple1" qsCatId="simple" csTypeId="urn:microsoft.com/office/officeart/2005/8/colors/accent2_2" csCatId="accent2" phldr="1"/>
      <dgm:spPr/>
      <dgm:t>
        <a:bodyPr/>
        <a:lstStyle/>
        <a:p>
          <a:endParaRPr lang="en-US"/>
        </a:p>
      </dgm:t>
    </dgm:pt>
    <dgm:pt modelId="{85BED22C-03EE-4955-B861-275FA46B5940}">
      <dgm:prSet custT="1"/>
      <dgm:spPr/>
      <dgm:t>
        <a:bodyPr/>
        <a:lstStyle/>
        <a:p>
          <a:pPr>
            <a:defRPr sz="2400"/>
          </a:pPr>
          <a:r>
            <a:rPr dirty="0"/>
            <a:t>Supervision et mentorat en collaboration avec les équipes de gestion sanitaire locales</a:t>
          </a:r>
          <a:endParaRPr lang="en-US" sz="2400" dirty="0"/>
        </a:p>
      </dgm:t>
    </dgm:pt>
    <dgm:pt modelId="{46AD9D46-77A4-49E4-BCC5-98B54E8B73FD}" type="parTrans" cxnId="{E06072E2-8434-4390-B40C-24C645F3282C}">
      <dgm:prSet/>
      <dgm:spPr/>
      <dgm:t>
        <a:bodyPr/>
        <a:lstStyle/>
        <a:p>
          <a:endParaRPr lang="en-US"/>
        </a:p>
      </dgm:t>
    </dgm:pt>
    <dgm:pt modelId="{AFEAA1B9-BC7D-4CA3-B160-212767D32AD5}" type="sibTrans" cxnId="{E06072E2-8434-4390-B40C-24C645F3282C}">
      <dgm:prSet/>
      <dgm:spPr/>
      <dgm:t>
        <a:bodyPr/>
        <a:lstStyle/>
        <a:p>
          <a:endParaRPr lang="en-US"/>
        </a:p>
      </dgm:t>
    </dgm:pt>
    <dgm:pt modelId="{3738C2B5-71BF-4000-BE42-D701CEA15D25}">
      <dgm:prSet custT="1"/>
      <dgm:spPr/>
      <dgm:t>
        <a:bodyPr/>
        <a:lstStyle/>
        <a:p>
          <a:pPr>
            <a:defRPr sz="2400"/>
          </a:pPr>
          <a:r>
            <a:rPr dirty="0"/>
            <a:t>Former une équipe régionale de mentorat </a:t>
          </a:r>
          <a:endParaRPr lang="en-US" sz="2400" dirty="0"/>
        </a:p>
      </dgm:t>
    </dgm:pt>
    <dgm:pt modelId="{01A92EF6-2E78-42FF-B62E-EB1CAC6077B6}" type="parTrans" cxnId="{F1C3EB4B-4A9D-4487-BD40-1FF87DD11FB5}">
      <dgm:prSet/>
      <dgm:spPr/>
      <dgm:t>
        <a:bodyPr/>
        <a:lstStyle/>
        <a:p>
          <a:endParaRPr lang="en-US"/>
        </a:p>
      </dgm:t>
    </dgm:pt>
    <dgm:pt modelId="{62BD73C0-50BA-4BDB-B35C-8585031B710D}" type="sibTrans" cxnId="{F1C3EB4B-4A9D-4487-BD40-1FF87DD11FB5}">
      <dgm:prSet/>
      <dgm:spPr/>
      <dgm:t>
        <a:bodyPr/>
        <a:lstStyle/>
        <a:p>
          <a:endParaRPr lang="en-US"/>
        </a:p>
      </dgm:t>
    </dgm:pt>
    <dgm:pt modelId="{FA3E048D-473B-4A9A-AED0-6F6527CAE9BF}">
      <dgm:prSet custT="1"/>
      <dgm:spPr/>
      <dgm:t>
        <a:bodyPr/>
        <a:lstStyle/>
        <a:p>
          <a:pPr>
            <a:defRPr sz="2400"/>
          </a:pPr>
          <a:r>
            <a:rPr dirty="0"/>
            <a:t>Renforcement des capacités en matière de planification, de budgétisation, de gestion et d’appui aux interventions du programme</a:t>
          </a:r>
          <a:endParaRPr lang="en-US" sz="2400" dirty="0"/>
        </a:p>
      </dgm:t>
    </dgm:pt>
    <dgm:pt modelId="{4A274179-D80D-49AC-9C2D-DA61CF956704}" type="parTrans" cxnId="{87C84332-EEF0-415E-A2D1-A42517AAA614}">
      <dgm:prSet/>
      <dgm:spPr/>
      <dgm:t>
        <a:bodyPr/>
        <a:lstStyle/>
        <a:p>
          <a:endParaRPr lang="en-US"/>
        </a:p>
      </dgm:t>
    </dgm:pt>
    <dgm:pt modelId="{A3AA4393-5ED6-4C33-A128-1E7916D4814C}" type="sibTrans" cxnId="{87C84332-EEF0-415E-A2D1-A42517AAA614}">
      <dgm:prSet/>
      <dgm:spPr/>
      <dgm:t>
        <a:bodyPr/>
        <a:lstStyle/>
        <a:p>
          <a:endParaRPr lang="en-US"/>
        </a:p>
      </dgm:t>
    </dgm:pt>
    <dgm:pt modelId="{864EB7C4-38A6-45EC-8725-80DD8B78B7B7}">
      <dgm:prSet custT="1"/>
      <dgm:spPr/>
      <dgm:t>
        <a:bodyPr/>
        <a:lstStyle/>
        <a:p>
          <a:pPr>
            <a:defRPr sz="2400"/>
          </a:pPr>
          <a:r>
            <a:rPr dirty="0"/>
            <a:t>Améliorer la qualité des données et leur utilisation à des fins de prise de décision</a:t>
          </a:r>
          <a:endParaRPr lang="en-US" sz="2400" dirty="0"/>
        </a:p>
      </dgm:t>
    </dgm:pt>
    <dgm:pt modelId="{519AD184-A527-44FA-8889-B055CF886E02}" type="parTrans" cxnId="{14D7AE01-A010-4881-A2C7-4CC315EBA622}">
      <dgm:prSet/>
      <dgm:spPr/>
      <dgm:t>
        <a:bodyPr/>
        <a:lstStyle/>
        <a:p>
          <a:endParaRPr lang="en-US"/>
        </a:p>
      </dgm:t>
    </dgm:pt>
    <dgm:pt modelId="{1A88172A-5A23-48F0-BF6B-899403BF5F14}" type="sibTrans" cxnId="{14D7AE01-A010-4881-A2C7-4CC315EBA622}">
      <dgm:prSet/>
      <dgm:spPr/>
      <dgm:t>
        <a:bodyPr/>
        <a:lstStyle/>
        <a:p>
          <a:endParaRPr lang="en-US"/>
        </a:p>
      </dgm:t>
    </dgm:pt>
    <dgm:pt modelId="{ADBCE120-D7DC-473B-81C0-3E858FBD920C}" type="pres">
      <dgm:prSet presAssocID="{60F8B13B-F928-4DA3-B0CF-A5A787BDEDD7}" presName="root" presStyleCnt="0">
        <dgm:presLayoutVars>
          <dgm:dir/>
          <dgm:resizeHandles val="exact"/>
        </dgm:presLayoutVars>
      </dgm:prSet>
      <dgm:spPr/>
    </dgm:pt>
    <dgm:pt modelId="{28B0D7DA-FFD0-4670-AC17-2F4D48AFB542}" type="pres">
      <dgm:prSet presAssocID="{85BED22C-03EE-4955-B861-275FA46B5940}" presName="compNode" presStyleCnt="0"/>
      <dgm:spPr/>
    </dgm:pt>
    <dgm:pt modelId="{F36F8E8D-532B-44A5-BA8D-8E02059A01A5}" type="pres">
      <dgm:prSet presAssocID="{85BED22C-03EE-4955-B861-275FA46B5940}" presName="bgRect" presStyleLbl="bgShp" presStyleIdx="0" presStyleCnt="4"/>
      <dgm:spPr/>
    </dgm:pt>
    <dgm:pt modelId="{C67D80CB-87EF-4A62-B18A-77D098F6F35F}" type="pres">
      <dgm:prSet presAssocID="{85BED22C-03EE-4955-B861-275FA46B594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Group"/>
        </a:ext>
      </dgm:extLst>
    </dgm:pt>
    <dgm:pt modelId="{CCF10915-5A6F-45EF-A4C8-61F8EE107696}" type="pres">
      <dgm:prSet presAssocID="{85BED22C-03EE-4955-B861-275FA46B5940}" presName="spaceRect" presStyleCnt="0"/>
      <dgm:spPr/>
    </dgm:pt>
    <dgm:pt modelId="{AB6E7952-AE43-41B3-B5F8-9D007209A67B}" type="pres">
      <dgm:prSet presAssocID="{85BED22C-03EE-4955-B861-275FA46B5940}" presName="parTx" presStyleLbl="revTx" presStyleIdx="0" presStyleCnt="4">
        <dgm:presLayoutVars>
          <dgm:chMax val="0"/>
          <dgm:chPref val="0"/>
        </dgm:presLayoutVars>
      </dgm:prSet>
      <dgm:spPr/>
    </dgm:pt>
    <dgm:pt modelId="{25DE5345-BBC4-46E1-B80B-087C4EF870C5}" type="pres">
      <dgm:prSet presAssocID="{AFEAA1B9-BC7D-4CA3-B160-212767D32AD5}" presName="sibTrans" presStyleCnt="0"/>
      <dgm:spPr/>
    </dgm:pt>
    <dgm:pt modelId="{AB7393C8-1D6D-40B2-8B0E-74CD21ACA588}" type="pres">
      <dgm:prSet presAssocID="{3738C2B5-71BF-4000-BE42-D701CEA15D25}" presName="compNode" presStyleCnt="0"/>
      <dgm:spPr/>
    </dgm:pt>
    <dgm:pt modelId="{0B9038CB-203F-40A9-94C3-5DCE9483688C}" type="pres">
      <dgm:prSet presAssocID="{3738C2B5-71BF-4000-BE42-D701CEA15D25}" presName="bgRect" presStyleLbl="bgShp" presStyleIdx="1" presStyleCnt="4"/>
      <dgm:spPr/>
    </dgm:pt>
    <dgm:pt modelId="{D3DFCC3E-70E4-4700-A5BF-88EFA526D300}" type="pres">
      <dgm:prSet presAssocID="{3738C2B5-71BF-4000-BE42-D701CEA15D25}" presName="icon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eacher"/>
        </a:ext>
      </dgm:extLst>
    </dgm:pt>
    <dgm:pt modelId="{4145BAAB-970F-4F4B-B9D4-81AF5E764CAD}" type="pres">
      <dgm:prSet presAssocID="{3738C2B5-71BF-4000-BE42-D701CEA15D25}" presName="spaceRect" presStyleCnt="0"/>
      <dgm:spPr/>
    </dgm:pt>
    <dgm:pt modelId="{4B7779ED-F793-4640-87D2-1C7B97FBE122}" type="pres">
      <dgm:prSet presAssocID="{3738C2B5-71BF-4000-BE42-D701CEA15D25}" presName="parTx" presStyleLbl="revTx" presStyleIdx="1" presStyleCnt="4">
        <dgm:presLayoutVars>
          <dgm:chMax val="0"/>
          <dgm:chPref val="0"/>
        </dgm:presLayoutVars>
      </dgm:prSet>
      <dgm:spPr/>
    </dgm:pt>
    <dgm:pt modelId="{1A9807E5-B4FE-4A9A-AAED-EA915DFC5144}" type="pres">
      <dgm:prSet presAssocID="{62BD73C0-50BA-4BDB-B35C-8585031B710D}" presName="sibTrans" presStyleCnt="0"/>
      <dgm:spPr/>
    </dgm:pt>
    <dgm:pt modelId="{DFA7C2FE-8B22-4930-A254-B6D752D04175}" type="pres">
      <dgm:prSet presAssocID="{FA3E048D-473B-4A9A-AED0-6F6527CAE9BF}" presName="compNode" presStyleCnt="0"/>
      <dgm:spPr/>
    </dgm:pt>
    <dgm:pt modelId="{6C2F9997-4A1D-49F1-8D7A-A7A4C6D47369}" type="pres">
      <dgm:prSet presAssocID="{FA3E048D-473B-4A9A-AED0-6F6527CAE9BF}" presName="bgRect" presStyleLbl="bgShp" presStyleIdx="2" presStyleCnt="4"/>
      <dgm:spPr/>
    </dgm:pt>
    <dgm:pt modelId="{1BF47DC5-C468-44A8-9B51-73B287114107}" type="pres">
      <dgm:prSet presAssocID="{FA3E048D-473B-4A9A-AED0-6F6527CAE9BF}"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Piggy Bank"/>
        </a:ext>
      </dgm:extLst>
    </dgm:pt>
    <dgm:pt modelId="{113FEE7B-B073-4169-BD48-3CE1C06CCAF3}" type="pres">
      <dgm:prSet presAssocID="{FA3E048D-473B-4A9A-AED0-6F6527CAE9BF}" presName="spaceRect" presStyleCnt="0"/>
      <dgm:spPr/>
    </dgm:pt>
    <dgm:pt modelId="{85C0DCD8-5251-489B-B2B9-E552696A9138}" type="pres">
      <dgm:prSet presAssocID="{FA3E048D-473B-4A9A-AED0-6F6527CAE9BF}" presName="parTx" presStyleLbl="revTx" presStyleIdx="2" presStyleCnt="4">
        <dgm:presLayoutVars>
          <dgm:chMax val="0"/>
          <dgm:chPref val="0"/>
        </dgm:presLayoutVars>
      </dgm:prSet>
      <dgm:spPr/>
    </dgm:pt>
    <dgm:pt modelId="{31812343-2D01-44CB-AD01-11B77EA7FA23}" type="pres">
      <dgm:prSet presAssocID="{A3AA4393-5ED6-4C33-A128-1E7916D4814C}" presName="sibTrans" presStyleCnt="0"/>
      <dgm:spPr/>
    </dgm:pt>
    <dgm:pt modelId="{630AAB61-282E-4D19-90A6-D4BD9A2D30B5}" type="pres">
      <dgm:prSet presAssocID="{864EB7C4-38A6-45EC-8725-80DD8B78B7B7}" presName="compNode" presStyleCnt="0"/>
      <dgm:spPr/>
    </dgm:pt>
    <dgm:pt modelId="{EFFFD161-418B-4DF4-8133-458808843B27}" type="pres">
      <dgm:prSet presAssocID="{864EB7C4-38A6-45EC-8725-80DD8B78B7B7}" presName="bgRect" presStyleLbl="bgShp" presStyleIdx="3" presStyleCnt="4"/>
      <dgm:spPr/>
    </dgm:pt>
    <dgm:pt modelId="{DE222E6C-F74A-4B97-8B9B-50EF3BE0CE6D}" type="pres">
      <dgm:prSet presAssocID="{864EB7C4-38A6-45EC-8725-80DD8B78B7B7}" presName="iconRect" presStyleLbl="nod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Bar chart"/>
        </a:ext>
      </dgm:extLst>
    </dgm:pt>
    <dgm:pt modelId="{C37C259A-2EBC-4578-B61F-31A0FEF633D0}" type="pres">
      <dgm:prSet presAssocID="{864EB7C4-38A6-45EC-8725-80DD8B78B7B7}" presName="spaceRect" presStyleCnt="0"/>
      <dgm:spPr/>
    </dgm:pt>
    <dgm:pt modelId="{1C7F2352-1E06-4C8B-9325-7D20D01B2247}" type="pres">
      <dgm:prSet presAssocID="{864EB7C4-38A6-45EC-8725-80DD8B78B7B7}" presName="parTx" presStyleLbl="revTx" presStyleIdx="3" presStyleCnt="4">
        <dgm:presLayoutVars>
          <dgm:chMax val="0"/>
          <dgm:chPref val="0"/>
        </dgm:presLayoutVars>
      </dgm:prSet>
      <dgm:spPr/>
    </dgm:pt>
  </dgm:ptLst>
  <dgm:cxnLst>
    <dgm:cxn modelId="{14D7AE01-A010-4881-A2C7-4CC315EBA622}" srcId="{60F8B13B-F928-4DA3-B0CF-A5A787BDEDD7}" destId="{864EB7C4-38A6-45EC-8725-80DD8B78B7B7}" srcOrd="3" destOrd="0" parTransId="{519AD184-A527-44FA-8889-B055CF886E02}" sibTransId="{1A88172A-5A23-48F0-BF6B-899403BF5F14}"/>
    <dgm:cxn modelId="{87C84332-EEF0-415E-A2D1-A42517AAA614}" srcId="{60F8B13B-F928-4DA3-B0CF-A5A787BDEDD7}" destId="{FA3E048D-473B-4A9A-AED0-6F6527CAE9BF}" srcOrd="2" destOrd="0" parTransId="{4A274179-D80D-49AC-9C2D-DA61CF956704}" sibTransId="{A3AA4393-5ED6-4C33-A128-1E7916D4814C}"/>
    <dgm:cxn modelId="{F1C3EB4B-4A9D-4487-BD40-1FF87DD11FB5}" srcId="{60F8B13B-F928-4DA3-B0CF-A5A787BDEDD7}" destId="{3738C2B5-71BF-4000-BE42-D701CEA15D25}" srcOrd="1" destOrd="0" parTransId="{01A92EF6-2E78-42FF-B62E-EB1CAC6077B6}" sibTransId="{62BD73C0-50BA-4BDB-B35C-8585031B710D}"/>
    <dgm:cxn modelId="{4D675165-1642-41D3-A5BD-94714FF91E64}" type="presOf" srcId="{FA3E048D-473B-4A9A-AED0-6F6527CAE9BF}" destId="{85C0DCD8-5251-489B-B2B9-E552696A9138}" srcOrd="0" destOrd="0" presId="urn:microsoft.com/office/officeart/2018/2/layout/IconVerticalSolidList#2"/>
    <dgm:cxn modelId="{DF0C5C71-B38C-43E4-99F7-0867B78C8726}" type="presOf" srcId="{60F8B13B-F928-4DA3-B0CF-A5A787BDEDD7}" destId="{ADBCE120-D7DC-473B-81C0-3E858FBD920C}" srcOrd="0" destOrd="0" presId="urn:microsoft.com/office/officeart/2018/2/layout/IconVerticalSolidList#2"/>
    <dgm:cxn modelId="{B95987A9-006D-42D0-89C6-CA31979684D7}" type="presOf" srcId="{3738C2B5-71BF-4000-BE42-D701CEA15D25}" destId="{4B7779ED-F793-4640-87D2-1C7B97FBE122}" srcOrd="0" destOrd="0" presId="urn:microsoft.com/office/officeart/2018/2/layout/IconVerticalSolidList#2"/>
    <dgm:cxn modelId="{4238B1DA-4F5C-4A82-A413-BD328DE9FFBD}" type="presOf" srcId="{85BED22C-03EE-4955-B861-275FA46B5940}" destId="{AB6E7952-AE43-41B3-B5F8-9D007209A67B}" srcOrd="0" destOrd="0" presId="urn:microsoft.com/office/officeart/2018/2/layout/IconVerticalSolidList#2"/>
    <dgm:cxn modelId="{A78DE5DF-919F-474C-8A5D-1FE48970571B}" type="presOf" srcId="{864EB7C4-38A6-45EC-8725-80DD8B78B7B7}" destId="{1C7F2352-1E06-4C8B-9325-7D20D01B2247}" srcOrd="0" destOrd="0" presId="urn:microsoft.com/office/officeart/2018/2/layout/IconVerticalSolidList#2"/>
    <dgm:cxn modelId="{E06072E2-8434-4390-B40C-24C645F3282C}" srcId="{60F8B13B-F928-4DA3-B0CF-A5A787BDEDD7}" destId="{85BED22C-03EE-4955-B861-275FA46B5940}" srcOrd="0" destOrd="0" parTransId="{46AD9D46-77A4-49E4-BCC5-98B54E8B73FD}" sibTransId="{AFEAA1B9-BC7D-4CA3-B160-212767D32AD5}"/>
    <dgm:cxn modelId="{07D6AD4E-0773-4CEB-B683-A357774FDACA}" type="presParOf" srcId="{ADBCE120-D7DC-473B-81C0-3E858FBD920C}" destId="{28B0D7DA-FFD0-4670-AC17-2F4D48AFB542}" srcOrd="0" destOrd="0" presId="urn:microsoft.com/office/officeart/2018/2/layout/IconVerticalSolidList#2"/>
    <dgm:cxn modelId="{3CB188E1-9B5F-464B-AD8B-F1B3F95E0A02}" type="presParOf" srcId="{28B0D7DA-FFD0-4670-AC17-2F4D48AFB542}" destId="{F36F8E8D-532B-44A5-BA8D-8E02059A01A5}" srcOrd="0" destOrd="0" presId="urn:microsoft.com/office/officeart/2018/2/layout/IconVerticalSolidList#2"/>
    <dgm:cxn modelId="{EDE6F1CF-4C20-40EC-9B35-86FF8DA14809}" type="presParOf" srcId="{28B0D7DA-FFD0-4670-AC17-2F4D48AFB542}" destId="{C67D80CB-87EF-4A62-B18A-77D098F6F35F}" srcOrd="1" destOrd="0" presId="urn:microsoft.com/office/officeart/2018/2/layout/IconVerticalSolidList#2"/>
    <dgm:cxn modelId="{6D48452F-977B-4697-9B20-EF569CB64832}" type="presParOf" srcId="{28B0D7DA-FFD0-4670-AC17-2F4D48AFB542}" destId="{CCF10915-5A6F-45EF-A4C8-61F8EE107696}" srcOrd="2" destOrd="0" presId="urn:microsoft.com/office/officeart/2018/2/layout/IconVerticalSolidList#2"/>
    <dgm:cxn modelId="{21F5AADE-80F5-4086-9F0B-93B420F8E502}" type="presParOf" srcId="{28B0D7DA-FFD0-4670-AC17-2F4D48AFB542}" destId="{AB6E7952-AE43-41B3-B5F8-9D007209A67B}" srcOrd="3" destOrd="0" presId="urn:microsoft.com/office/officeart/2018/2/layout/IconVerticalSolidList#2"/>
    <dgm:cxn modelId="{7E98B354-3CBF-4977-92DE-F2E41FE80ED2}" type="presParOf" srcId="{ADBCE120-D7DC-473B-81C0-3E858FBD920C}" destId="{25DE5345-BBC4-46E1-B80B-087C4EF870C5}" srcOrd="1" destOrd="0" presId="urn:microsoft.com/office/officeart/2018/2/layout/IconVerticalSolidList#2"/>
    <dgm:cxn modelId="{2961D7D5-F96C-4310-8AB6-F2B3D3EE014F}" type="presParOf" srcId="{ADBCE120-D7DC-473B-81C0-3E858FBD920C}" destId="{AB7393C8-1D6D-40B2-8B0E-74CD21ACA588}" srcOrd="2" destOrd="0" presId="urn:microsoft.com/office/officeart/2018/2/layout/IconVerticalSolidList#2"/>
    <dgm:cxn modelId="{B90B216E-07C0-4929-982F-0B0BE7933A46}" type="presParOf" srcId="{AB7393C8-1D6D-40B2-8B0E-74CD21ACA588}" destId="{0B9038CB-203F-40A9-94C3-5DCE9483688C}" srcOrd="0" destOrd="0" presId="urn:microsoft.com/office/officeart/2018/2/layout/IconVerticalSolidList#2"/>
    <dgm:cxn modelId="{D4E6CE3C-B69C-4B25-9376-76E30E954F1F}" type="presParOf" srcId="{AB7393C8-1D6D-40B2-8B0E-74CD21ACA588}" destId="{D3DFCC3E-70E4-4700-A5BF-88EFA526D300}" srcOrd="1" destOrd="0" presId="urn:microsoft.com/office/officeart/2018/2/layout/IconVerticalSolidList#2"/>
    <dgm:cxn modelId="{DA0B8177-3E1A-46B0-973B-D53DE29256BA}" type="presParOf" srcId="{AB7393C8-1D6D-40B2-8B0E-74CD21ACA588}" destId="{4145BAAB-970F-4F4B-B9D4-81AF5E764CAD}" srcOrd="2" destOrd="0" presId="urn:microsoft.com/office/officeart/2018/2/layout/IconVerticalSolidList#2"/>
    <dgm:cxn modelId="{F234E593-6052-4AB4-8606-60369E722CE1}" type="presParOf" srcId="{AB7393C8-1D6D-40B2-8B0E-74CD21ACA588}" destId="{4B7779ED-F793-4640-87D2-1C7B97FBE122}" srcOrd="3" destOrd="0" presId="urn:microsoft.com/office/officeart/2018/2/layout/IconVerticalSolidList#2"/>
    <dgm:cxn modelId="{D03D357A-6074-49CB-8D26-7F5DC960967F}" type="presParOf" srcId="{ADBCE120-D7DC-473B-81C0-3E858FBD920C}" destId="{1A9807E5-B4FE-4A9A-AAED-EA915DFC5144}" srcOrd="3" destOrd="0" presId="urn:microsoft.com/office/officeart/2018/2/layout/IconVerticalSolidList#2"/>
    <dgm:cxn modelId="{611AEC40-756D-40A6-A503-39C25ACCDD0B}" type="presParOf" srcId="{ADBCE120-D7DC-473B-81C0-3E858FBD920C}" destId="{DFA7C2FE-8B22-4930-A254-B6D752D04175}" srcOrd="4" destOrd="0" presId="urn:microsoft.com/office/officeart/2018/2/layout/IconVerticalSolidList#2"/>
    <dgm:cxn modelId="{C2A0B487-8B72-44C4-8744-88CE8433E10E}" type="presParOf" srcId="{DFA7C2FE-8B22-4930-A254-B6D752D04175}" destId="{6C2F9997-4A1D-49F1-8D7A-A7A4C6D47369}" srcOrd="0" destOrd="0" presId="urn:microsoft.com/office/officeart/2018/2/layout/IconVerticalSolidList#2"/>
    <dgm:cxn modelId="{0FBB019C-BF61-4AE0-AA66-04A7C66E0425}" type="presParOf" srcId="{DFA7C2FE-8B22-4930-A254-B6D752D04175}" destId="{1BF47DC5-C468-44A8-9B51-73B287114107}" srcOrd="1" destOrd="0" presId="urn:microsoft.com/office/officeart/2018/2/layout/IconVerticalSolidList#2"/>
    <dgm:cxn modelId="{A511D082-A858-4EEF-B528-C0E0DD960128}" type="presParOf" srcId="{DFA7C2FE-8B22-4930-A254-B6D752D04175}" destId="{113FEE7B-B073-4169-BD48-3CE1C06CCAF3}" srcOrd="2" destOrd="0" presId="urn:microsoft.com/office/officeart/2018/2/layout/IconVerticalSolidList#2"/>
    <dgm:cxn modelId="{06FD1875-9338-49BC-B4ED-0437D810130E}" type="presParOf" srcId="{DFA7C2FE-8B22-4930-A254-B6D752D04175}" destId="{85C0DCD8-5251-489B-B2B9-E552696A9138}" srcOrd="3" destOrd="0" presId="urn:microsoft.com/office/officeart/2018/2/layout/IconVerticalSolidList#2"/>
    <dgm:cxn modelId="{162AE37D-6E33-4343-950C-56C52BC174A2}" type="presParOf" srcId="{ADBCE120-D7DC-473B-81C0-3E858FBD920C}" destId="{31812343-2D01-44CB-AD01-11B77EA7FA23}" srcOrd="5" destOrd="0" presId="urn:microsoft.com/office/officeart/2018/2/layout/IconVerticalSolidList#2"/>
    <dgm:cxn modelId="{ED8C5F31-8F97-47D0-AB23-B43F91F41F57}" type="presParOf" srcId="{ADBCE120-D7DC-473B-81C0-3E858FBD920C}" destId="{630AAB61-282E-4D19-90A6-D4BD9A2D30B5}" srcOrd="6" destOrd="0" presId="urn:microsoft.com/office/officeart/2018/2/layout/IconVerticalSolidList#2"/>
    <dgm:cxn modelId="{18E135D1-B052-4D0D-A783-F92CBF43E3BD}" type="presParOf" srcId="{630AAB61-282E-4D19-90A6-D4BD9A2D30B5}" destId="{EFFFD161-418B-4DF4-8133-458808843B27}" srcOrd="0" destOrd="0" presId="urn:microsoft.com/office/officeart/2018/2/layout/IconVerticalSolidList#2"/>
    <dgm:cxn modelId="{2CE73DC4-B0FF-4D60-A72D-82312DAC5E1B}" type="presParOf" srcId="{630AAB61-282E-4D19-90A6-D4BD9A2D30B5}" destId="{DE222E6C-F74A-4B97-8B9B-50EF3BE0CE6D}" srcOrd="1" destOrd="0" presId="urn:microsoft.com/office/officeart/2018/2/layout/IconVerticalSolidList#2"/>
    <dgm:cxn modelId="{3B9E0CC5-5394-4507-861D-F858F1E3A0F3}" type="presParOf" srcId="{630AAB61-282E-4D19-90A6-D4BD9A2D30B5}" destId="{C37C259A-2EBC-4578-B61F-31A0FEF633D0}" srcOrd="2" destOrd="0" presId="urn:microsoft.com/office/officeart/2018/2/layout/IconVerticalSolidList#2"/>
    <dgm:cxn modelId="{216FED0A-F811-4B0F-AE8D-9B0FB2023E2D}" type="presParOf" srcId="{630AAB61-282E-4D19-90A6-D4BD9A2D30B5}" destId="{1C7F2352-1E06-4C8B-9325-7D20D01B2247}" srcOrd="3" destOrd="0" presId="urn:microsoft.com/office/officeart/2018/2/layout/IconVerticalSolid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92660E-7BD9-412D-BE0B-E42408B8E362}" type="doc">
      <dgm:prSet loTypeId="urn:microsoft.com/office/officeart/2018/2/layout/IconVerticalSolidList#3" loCatId="icon" qsTypeId="urn:microsoft.com/office/officeart/2005/8/quickstyle/simple1" qsCatId="simple" csTypeId="urn:microsoft.com/office/officeart/2005/8/colors/accent2_2" csCatId="accent2" phldr="1"/>
      <dgm:spPr/>
      <dgm:t>
        <a:bodyPr/>
        <a:lstStyle/>
        <a:p>
          <a:endParaRPr lang="en-US"/>
        </a:p>
      </dgm:t>
    </dgm:pt>
    <dgm:pt modelId="{15BE9EC7-C11E-4ACE-847E-829931303646}">
      <dgm:prSet custT="1"/>
      <dgm:spPr/>
      <dgm:t>
        <a:bodyPr/>
        <a:lstStyle/>
        <a:p>
          <a:pPr>
            <a:defRPr sz="2800"/>
          </a:pPr>
          <a:r>
            <a:rPr dirty="0"/>
            <a:t>Former des techniciens à la maintenance des équipements biomédicaux </a:t>
          </a:r>
          <a:endParaRPr lang="en-US" sz="2800" dirty="0"/>
        </a:p>
      </dgm:t>
    </dgm:pt>
    <dgm:pt modelId="{DFC2417E-2415-41A7-AD75-79FE36BD9584}" type="parTrans" cxnId="{C5FA3E08-E65C-4A36-B2BC-DAD670B0D274}">
      <dgm:prSet/>
      <dgm:spPr/>
      <dgm:t>
        <a:bodyPr/>
        <a:lstStyle/>
        <a:p>
          <a:endParaRPr lang="en-US"/>
        </a:p>
      </dgm:t>
    </dgm:pt>
    <dgm:pt modelId="{B36C96CA-BF9F-4C77-A1A0-8D05C69B83AB}" type="sibTrans" cxnId="{C5FA3E08-E65C-4A36-B2BC-DAD670B0D274}">
      <dgm:prSet/>
      <dgm:spPr/>
      <dgm:t>
        <a:bodyPr/>
        <a:lstStyle/>
        <a:p>
          <a:endParaRPr lang="en-US"/>
        </a:p>
      </dgm:t>
    </dgm:pt>
    <dgm:pt modelId="{54F25F7B-7F1F-41DA-A1CB-A26E7D60A829}">
      <dgm:prSet custT="1"/>
      <dgm:spPr/>
      <dgm:t>
        <a:bodyPr/>
        <a:lstStyle/>
        <a:p>
          <a:pPr>
            <a:defRPr sz="2800"/>
          </a:pPr>
          <a:r>
            <a:rPr dirty="0"/>
            <a:t>Former les responsables régionaux et des conseils de district au MPDSR </a:t>
          </a:r>
          <a:endParaRPr lang="en-US" sz="2800" dirty="0"/>
        </a:p>
      </dgm:t>
    </dgm:pt>
    <dgm:pt modelId="{4BE948F1-31D8-4326-8614-3DD3AF81EF3D}" type="parTrans" cxnId="{8FEF3F6B-5EF7-475C-83B6-ABAB64CFCF20}">
      <dgm:prSet/>
      <dgm:spPr/>
      <dgm:t>
        <a:bodyPr/>
        <a:lstStyle/>
        <a:p>
          <a:endParaRPr lang="en-US"/>
        </a:p>
      </dgm:t>
    </dgm:pt>
    <dgm:pt modelId="{3BE1635B-A50D-45A4-92A6-89C55262D278}" type="sibTrans" cxnId="{8FEF3F6B-5EF7-475C-83B6-ABAB64CFCF20}">
      <dgm:prSet/>
      <dgm:spPr/>
      <dgm:t>
        <a:bodyPr/>
        <a:lstStyle/>
        <a:p>
          <a:endParaRPr lang="en-US"/>
        </a:p>
      </dgm:t>
    </dgm:pt>
    <dgm:pt modelId="{891FFB64-0D30-4305-88B6-7184A59649BC}">
      <dgm:prSet custT="1"/>
      <dgm:spPr/>
      <dgm:t>
        <a:bodyPr/>
        <a:lstStyle/>
        <a:p>
          <a:pPr>
            <a:defRPr sz="2800"/>
          </a:pPr>
          <a:r>
            <a:rPr dirty="0"/>
            <a:t>Renforcer les mécanismes de redevabilité en faveur de prestations de services de qualité</a:t>
          </a:r>
          <a:endParaRPr lang="en-US" sz="2800" dirty="0"/>
        </a:p>
      </dgm:t>
    </dgm:pt>
    <dgm:pt modelId="{F10A8511-D302-4795-BCE7-D37EAEB41429}" type="parTrans" cxnId="{A120EFD3-B100-4BBE-9F46-BABF1B66C3DE}">
      <dgm:prSet/>
      <dgm:spPr/>
      <dgm:t>
        <a:bodyPr/>
        <a:lstStyle/>
        <a:p>
          <a:endParaRPr lang="en-US"/>
        </a:p>
      </dgm:t>
    </dgm:pt>
    <dgm:pt modelId="{94120758-21D1-41AF-A810-406A295AF838}" type="sibTrans" cxnId="{A120EFD3-B100-4BBE-9F46-BABF1B66C3DE}">
      <dgm:prSet/>
      <dgm:spPr/>
      <dgm:t>
        <a:bodyPr/>
        <a:lstStyle/>
        <a:p>
          <a:endParaRPr lang="en-US"/>
        </a:p>
      </dgm:t>
    </dgm:pt>
    <dgm:pt modelId="{CB846EDD-7B8F-4ADD-B4FC-08E386D81499}">
      <dgm:prSet custT="1"/>
      <dgm:spPr/>
      <dgm:t>
        <a:bodyPr/>
        <a:lstStyle/>
        <a:p>
          <a:pPr>
            <a:defRPr sz="2800"/>
          </a:pPr>
          <a:r>
            <a:rPr dirty="0"/>
            <a:t>Identifier et soutenir les champions au niveau national </a:t>
          </a:r>
          <a:endParaRPr lang="en-US" sz="2800" dirty="0"/>
        </a:p>
      </dgm:t>
    </dgm:pt>
    <dgm:pt modelId="{A24A62F9-F2B6-494F-A4F1-DD5F319750D9}" type="parTrans" cxnId="{37A3ACD4-0ECC-4C48-A436-6E56CF83A727}">
      <dgm:prSet/>
      <dgm:spPr/>
      <dgm:t>
        <a:bodyPr/>
        <a:lstStyle/>
        <a:p>
          <a:endParaRPr lang="en-US"/>
        </a:p>
      </dgm:t>
    </dgm:pt>
    <dgm:pt modelId="{527FAE9F-2B14-40CE-8E3A-10858409D9C4}" type="sibTrans" cxnId="{37A3ACD4-0ECC-4C48-A436-6E56CF83A727}">
      <dgm:prSet/>
      <dgm:spPr/>
      <dgm:t>
        <a:bodyPr/>
        <a:lstStyle/>
        <a:p>
          <a:endParaRPr lang="en-US"/>
        </a:p>
      </dgm:t>
    </dgm:pt>
    <dgm:pt modelId="{BF2E46D0-66FC-4A8D-B42B-57975632510E}" type="pres">
      <dgm:prSet presAssocID="{A792660E-7BD9-412D-BE0B-E42408B8E362}" presName="root" presStyleCnt="0">
        <dgm:presLayoutVars>
          <dgm:dir/>
          <dgm:resizeHandles val="exact"/>
        </dgm:presLayoutVars>
      </dgm:prSet>
      <dgm:spPr/>
    </dgm:pt>
    <dgm:pt modelId="{25FE8B22-3987-4CE9-9D12-C14947A459DE}" type="pres">
      <dgm:prSet presAssocID="{15BE9EC7-C11E-4ACE-847E-829931303646}" presName="compNode" presStyleCnt="0"/>
      <dgm:spPr/>
    </dgm:pt>
    <dgm:pt modelId="{F1345073-B394-4C1D-B102-5F8DD24E15BE}" type="pres">
      <dgm:prSet presAssocID="{15BE9EC7-C11E-4ACE-847E-829931303646}" presName="bgRect" presStyleLbl="bgShp" presStyleIdx="0" presStyleCnt="4"/>
      <dgm:spPr/>
    </dgm:pt>
    <dgm:pt modelId="{7A8A9431-6952-4A48-946A-83EAE5EE0EB7}" type="pres">
      <dgm:prSet presAssocID="{15BE9EC7-C11E-4ACE-847E-8299313036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ools"/>
        </a:ext>
      </dgm:extLst>
    </dgm:pt>
    <dgm:pt modelId="{47F917F4-6AE9-4EAB-99B2-4B6D29E1919A}" type="pres">
      <dgm:prSet presAssocID="{15BE9EC7-C11E-4ACE-847E-829931303646}" presName="spaceRect" presStyleCnt="0"/>
      <dgm:spPr/>
    </dgm:pt>
    <dgm:pt modelId="{9187EB77-37E6-40B5-8E75-E8AD4ACA8955}" type="pres">
      <dgm:prSet presAssocID="{15BE9EC7-C11E-4ACE-847E-829931303646}" presName="parTx" presStyleLbl="revTx" presStyleIdx="0" presStyleCnt="4">
        <dgm:presLayoutVars>
          <dgm:chMax val="0"/>
          <dgm:chPref val="0"/>
        </dgm:presLayoutVars>
      </dgm:prSet>
      <dgm:spPr/>
    </dgm:pt>
    <dgm:pt modelId="{A8ED8B48-3869-496F-8EB5-7C6DEBCBD80C}" type="pres">
      <dgm:prSet presAssocID="{B36C96CA-BF9F-4C77-A1A0-8D05C69B83AB}" presName="sibTrans" presStyleCnt="0"/>
      <dgm:spPr/>
    </dgm:pt>
    <dgm:pt modelId="{7115C7DA-C4C0-415C-AAC3-680A5F738A99}" type="pres">
      <dgm:prSet presAssocID="{54F25F7B-7F1F-41DA-A1CB-A26E7D60A829}" presName="compNode" presStyleCnt="0"/>
      <dgm:spPr/>
    </dgm:pt>
    <dgm:pt modelId="{481B4939-0C74-45EF-8365-2CD59E2690DD}" type="pres">
      <dgm:prSet presAssocID="{54F25F7B-7F1F-41DA-A1CB-A26E7D60A829}" presName="bgRect" presStyleLbl="bgShp" presStyleIdx="1" presStyleCnt="4"/>
      <dgm:spPr/>
    </dgm:pt>
    <dgm:pt modelId="{8A2FAA93-93DD-48F9-ABF6-74990A9CAA5B}" type="pres">
      <dgm:prSet presAssocID="{54F25F7B-7F1F-41DA-A1CB-A26E7D60A829}" presName="icon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rain"/>
        </a:ext>
      </dgm:extLst>
    </dgm:pt>
    <dgm:pt modelId="{077ACB24-EE92-443B-8F47-7BBD3581869A}" type="pres">
      <dgm:prSet presAssocID="{54F25F7B-7F1F-41DA-A1CB-A26E7D60A829}" presName="spaceRect" presStyleCnt="0"/>
      <dgm:spPr/>
    </dgm:pt>
    <dgm:pt modelId="{DFF0745B-ADD1-4EB0-8863-4E2DCDFB72DE}" type="pres">
      <dgm:prSet presAssocID="{54F25F7B-7F1F-41DA-A1CB-A26E7D60A829}" presName="parTx" presStyleLbl="revTx" presStyleIdx="1" presStyleCnt="4">
        <dgm:presLayoutVars>
          <dgm:chMax val="0"/>
          <dgm:chPref val="0"/>
        </dgm:presLayoutVars>
      </dgm:prSet>
      <dgm:spPr/>
    </dgm:pt>
    <dgm:pt modelId="{77755903-9F90-4B1B-9FAF-755785E710C5}" type="pres">
      <dgm:prSet presAssocID="{3BE1635B-A50D-45A4-92A6-89C55262D278}" presName="sibTrans" presStyleCnt="0"/>
      <dgm:spPr/>
    </dgm:pt>
    <dgm:pt modelId="{25E8E55E-2DF1-4B82-AA69-A7ACC940F8D4}" type="pres">
      <dgm:prSet presAssocID="{891FFB64-0D30-4305-88B6-7184A59649BC}" presName="compNode" presStyleCnt="0"/>
      <dgm:spPr/>
    </dgm:pt>
    <dgm:pt modelId="{B502837E-FBB0-44FF-BEAE-61CFED61253E}" type="pres">
      <dgm:prSet presAssocID="{891FFB64-0D30-4305-88B6-7184A59649BC}" presName="bgRect" presStyleLbl="bgShp" presStyleIdx="2" presStyleCnt="4"/>
      <dgm:spPr/>
    </dgm:pt>
    <dgm:pt modelId="{08A27502-ADE6-40A2-BC59-BA1D30FE2D26}" type="pres">
      <dgm:prSet presAssocID="{891FFB64-0D30-4305-88B6-7184A59649BC}" presName="icon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Handshake"/>
        </a:ext>
      </dgm:extLst>
    </dgm:pt>
    <dgm:pt modelId="{A4F47871-BA4A-4F9E-ABD5-ECB5D51C9122}" type="pres">
      <dgm:prSet presAssocID="{891FFB64-0D30-4305-88B6-7184A59649BC}" presName="spaceRect" presStyleCnt="0"/>
      <dgm:spPr/>
    </dgm:pt>
    <dgm:pt modelId="{C93A7CDD-3B6C-4504-BDA5-EC428011D472}" type="pres">
      <dgm:prSet presAssocID="{891FFB64-0D30-4305-88B6-7184A59649BC}" presName="parTx" presStyleLbl="revTx" presStyleIdx="2" presStyleCnt="4">
        <dgm:presLayoutVars>
          <dgm:chMax val="0"/>
          <dgm:chPref val="0"/>
        </dgm:presLayoutVars>
      </dgm:prSet>
      <dgm:spPr/>
    </dgm:pt>
    <dgm:pt modelId="{3E7CE7B5-A483-4D9D-8CB1-8AC1A76E6B9B}" type="pres">
      <dgm:prSet presAssocID="{94120758-21D1-41AF-A810-406A295AF838}" presName="sibTrans" presStyleCnt="0"/>
      <dgm:spPr/>
    </dgm:pt>
    <dgm:pt modelId="{114C20C4-0B76-49C1-85C0-7F508928F83B}" type="pres">
      <dgm:prSet presAssocID="{CB846EDD-7B8F-4ADD-B4FC-08E386D81499}" presName="compNode" presStyleCnt="0"/>
      <dgm:spPr/>
    </dgm:pt>
    <dgm:pt modelId="{69F8050C-94D2-4E7E-9D7B-783A7493493E}" type="pres">
      <dgm:prSet presAssocID="{CB846EDD-7B8F-4ADD-B4FC-08E386D81499}" presName="bgRect" presStyleLbl="bgShp" presStyleIdx="3" presStyleCnt="4"/>
      <dgm:spPr/>
    </dgm:pt>
    <dgm:pt modelId="{7142AECA-1340-476D-BBC2-4B8BE67A2698}" type="pres">
      <dgm:prSet presAssocID="{CB846EDD-7B8F-4ADD-B4FC-08E386D81499}" presName="icon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Tick"/>
        </a:ext>
      </dgm:extLst>
    </dgm:pt>
    <dgm:pt modelId="{A363AF2D-41E6-438B-A9D5-ED1763DCC069}" type="pres">
      <dgm:prSet presAssocID="{CB846EDD-7B8F-4ADD-B4FC-08E386D81499}" presName="spaceRect" presStyleCnt="0"/>
      <dgm:spPr/>
    </dgm:pt>
    <dgm:pt modelId="{55629B21-7BAD-4171-B27D-13012C54E9A4}" type="pres">
      <dgm:prSet presAssocID="{CB846EDD-7B8F-4ADD-B4FC-08E386D81499}" presName="parTx" presStyleLbl="revTx" presStyleIdx="3" presStyleCnt="4">
        <dgm:presLayoutVars>
          <dgm:chMax val="0"/>
          <dgm:chPref val="0"/>
        </dgm:presLayoutVars>
      </dgm:prSet>
      <dgm:spPr/>
    </dgm:pt>
  </dgm:ptLst>
  <dgm:cxnLst>
    <dgm:cxn modelId="{C5FA3E08-E65C-4A36-B2BC-DAD670B0D274}" srcId="{A792660E-7BD9-412D-BE0B-E42408B8E362}" destId="{15BE9EC7-C11E-4ACE-847E-829931303646}" srcOrd="0" destOrd="0" parTransId="{DFC2417E-2415-41A7-AD75-79FE36BD9584}" sibTransId="{B36C96CA-BF9F-4C77-A1A0-8D05C69B83AB}"/>
    <dgm:cxn modelId="{8A20490F-1AF4-4682-A902-01B3E8C28C5E}" type="presOf" srcId="{15BE9EC7-C11E-4ACE-847E-829931303646}" destId="{9187EB77-37E6-40B5-8E75-E8AD4ACA8955}" srcOrd="0" destOrd="0" presId="urn:microsoft.com/office/officeart/2018/2/layout/IconVerticalSolidList#3"/>
    <dgm:cxn modelId="{1CAE5B0F-DD34-45BB-AB16-E87D1C5AD406}" type="presOf" srcId="{54F25F7B-7F1F-41DA-A1CB-A26E7D60A829}" destId="{DFF0745B-ADD1-4EB0-8863-4E2DCDFB72DE}" srcOrd="0" destOrd="0" presId="urn:microsoft.com/office/officeart/2018/2/layout/IconVerticalSolidList#3"/>
    <dgm:cxn modelId="{FD79B062-24B6-4B54-9D47-DCEC13E7F85D}" type="presOf" srcId="{891FFB64-0D30-4305-88B6-7184A59649BC}" destId="{C93A7CDD-3B6C-4504-BDA5-EC428011D472}" srcOrd="0" destOrd="0" presId="urn:microsoft.com/office/officeart/2018/2/layout/IconVerticalSolidList#3"/>
    <dgm:cxn modelId="{8FEF3F6B-5EF7-475C-83B6-ABAB64CFCF20}" srcId="{A792660E-7BD9-412D-BE0B-E42408B8E362}" destId="{54F25F7B-7F1F-41DA-A1CB-A26E7D60A829}" srcOrd="1" destOrd="0" parTransId="{4BE948F1-31D8-4326-8614-3DD3AF81EF3D}" sibTransId="{3BE1635B-A50D-45A4-92A6-89C55262D278}"/>
    <dgm:cxn modelId="{AD8AF579-977B-410F-9AB0-D9453719A5DC}" type="presOf" srcId="{CB846EDD-7B8F-4ADD-B4FC-08E386D81499}" destId="{55629B21-7BAD-4171-B27D-13012C54E9A4}" srcOrd="0" destOrd="0" presId="urn:microsoft.com/office/officeart/2018/2/layout/IconVerticalSolidList#3"/>
    <dgm:cxn modelId="{F03537BB-7F67-4429-AA53-9694C69CA43F}" type="presOf" srcId="{A792660E-7BD9-412D-BE0B-E42408B8E362}" destId="{BF2E46D0-66FC-4A8D-B42B-57975632510E}" srcOrd="0" destOrd="0" presId="urn:microsoft.com/office/officeart/2018/2/layout/IconVerticalSolidList#3"/>
    <dgm:cxn modelId="{A120EFD3-B100-4BBE-9F46-BABF1B66C3DE}" srcId="{A792660E-7BD9-412D-BE0B-E42408B8E362}" destId="{891FFB64-0D30-4305-88B6-7184A59649BC}" srcOrd="2" destOrd="0" parTransId="{F10A8511-D302-4795-BCE7-D37EAEB41429}" sibTransId="{94120758-21D1-41AF-A810-406A295AF838}"/>
    <dgm:cxn modelId="{37A3ACD4-0ECC-4C48-A436-6E56CF83A727}" srcId="{A792660E-7BD9-412D-BE0B-E42408B8E362}" destId="{CB846EDD-7B8F-4ADD-B4FC-08E386D81499}" srcOrd="3" destOrd="0" parTransId="{A24A62F9-F2B6-494F-A4F1-DD5F319750D9}" sibTransId="{527FAE9F-2B14-40CE-8E3A-10858409D9C4}"/>
    <dgm:cxn modelId="{24BE0605-62A8-45C1-A32A-23AE94895A5F}" type="presParOf" srcId="{BF2E46D0-66FC-4A8D-B42B-57975632510E}" destId="{25FE8B22-3987-4CE9-9D12-C14947A459DE}" srcOrd="0" destOrd="0" presId="urn:microsoft.com/office/officeart/2018/2/layout/IconVerticalSolidList#3"/>
    <dgm:cxn modelId="{C3C958BC-2B83-4BC6-9856-1F5A48BD0FFE}" type="presParOf" srcId="{25FE8B22-3987-4CE9-9D12-C14947A459DE}" destId="{F1345073-B394-4C1D-B102-5F8DD24E15BE}" srcOrd="0" destOrd="0" presId="urn:microsoft.com/office/officeart/2018/2/layout/IconVerticalSolidList#3"/>
    <dgm:cxn modelId="{6476109E-18B9-457D-9F8E-33C6470CB860}" type="presParOf" srcId="{25FE8B22-3987-4CE9-9D12-C14947A459DE}" destId="{7A8A9431-6952-4A48-946A-83EAE5EE0EB7}" srcOrd="1" destOrd="0" presId="urn:microsoft.com/office/officeart/2018/2/layout/IconVerticalSolidList#3"/>
    <dgm:cxn modelId="{FEA61943-C98E-4A9A-B8AB-D4A7F9A7BAC0}" type="presParOf" srcId="{25FE8B22-3987-4CE9-9D12-C14947A459DE}" destId="{47F917F4-6AE9-4EAB-99B2-4B6D29E1919A}" srcOrd="2" destOrd="0" presId="urn:microsoft.com/office/officeart/2018/2/layout/IconVerticalSolidList#3"/>
    <dgm:cxn modelId="{CD667284-D52A-4D55-94CD-19AD1F38EE55}" type="presParOf" srcId="{25FE8B22-3987-4CE9-9D12-C14947A459DE}" destId="{9187EB77-37E6-40B5-8E75-E8AD4ACA8955}" srcOrd="3" destOrd="0" presId="urn:microsoft.com/office/officeart/2018/2/layout/IconVerticalSolidList#3"/>
    <dgm:cxn modelId="{E3B60F13-0AE4-49C8-96AB-A4CB387CA0EB}" type="presParOf" srcId="{BF2E46D0-66FC-4A8D-B42B-57975632510E}" destId="{A8ED8B48-3869-496F-8EB5-7C6DEBCBD80C}" srcOrd="1" destOrd="0" presId="urn:microsoft.com/office/officeart/2018/2/layout/IconVerticalSolidList#3"/>
    <dgm:cxn modelId="{7ED45B41-18CA-4CF3-9EBF-0B8E1E43CBFD}" type="presParOf" srcId="{BF2E46D0-66FC-4A8D-B42B-57975632510E}" destId="{7115C7DA-C4C0-415C-AAC3-680A5F738A99}" srcOrd="2" destOrd="0" presId="urn:microsoft.com/office/officeart/2018/2/layout/IconVerticalSolidList#3"/>
    <dgm:cxn modelId="{7B279132-06C2-4F3D-A4E4-9E4EBDDF98E3}" type="presParOf" srcId="{7115C7DA-C4C0-415C-AAC3-680A5F738A99}" destId="{481B4939-0C74-45EF-8365-2CD59E2690DD}" srcOrd="0" destOrd="0" presId="urn:microsoft.com/office/officeart/2018/2/layout/IconVerticalSolidList#3"/>
    <dgm:cxn modelId="{D4942463-16FA-4645-B27C-F091EEB8FCDE}" type="presParOf" srcId="{7115C7DA-C4C0-415C-AAC3-680A5F738A99}" destId="{8A2FAA93-93DD-48F9-ABF6-74990A9CAA5B}" srcOrd="1" destOrd="0" presId="urn:microsoft.com/office/officeart/2018/2/layout/IconVerticalSolidList#3"/>
    <dgm:cxn modelId="{8D774020-36B8-4E1C-B6FF-6A921BB6FF4D}" type="presParOf" srcId="{7115C7DA-C4C0-415C-AAC3-680A5F738A99}" destId="{077ACB24-EE92-443B-8F47-7BBD3581869A}" srcOrd="2" destOrd="0" presId="urn:microsoft.com/office/officeart/2018/2/layout/IconVerticalSolidList#3"/>
    <dgm:cxn modelId="{DB0F28EF-B905-425A-9BAD-53AB10666868}" type="presParOf" srcId="{7115C7DA-C4C0-415C-AAC3-680A5F738A99}" destId="{DFF0745B-ADD1-4EB0-8863-4E2DCDFB72DE}" srcOrd="3" destOrd="0" presId="urn:microsoft.com/office/officeart/2018/2/layout/IconVerticalSolidList#3"/>
    <dgm:cxn modelId="{1526227F-A10E-49AC-8F83-12CD8C7D6124}" type="presParOf" srcId="{BF2E46D0-66FC-4A8D-B42B-57975632510E}" destId="{77755903-9F90-4B1B-9FAF-755785E710C5}" srcOrd="3" destOrd="0" presId="urn:microsoft.com/office/officeart/2018/2/layout/IconVerticalSolidList#3"/>
    <dgm:cxn modelId="{4A5AC356-25A5-47C7-B551-B674FE826BBC}" type="presParOf" srcId="{BF2E46D0-66FC-4A8D-B42B-57975632510E}" destId="{25E8E55E-2DF1-4B82-AA69-A7ACC940F8D4}" srcOrd="4" destOrd="0" presId="urn:microsoft.com/office/officeart/2018/2/layout/IconVerticalSolidList#3"/>
    <dgm:cxn modelId="{3CBD8E87-98AF-4859-B195-D0B18071B1D7}" type="presParOf" srcId="{25E8E55E-2DF1-4B82-AA69-A7ACC940F8D4}" destId="{B502837E-FBB0-44FF-BEAE-61CFED61253E}" srcOrd="0" destOrd="0" presId="urn:microsoft.com/office/officeart/2018/2/layout/IconVerticalSolidList#3"/>
    <dgm:cxn modelId="{9CA060FA-FA6A-4AFA-8CF7-9B049F349A3D}" type="presParOf" srcId="{25E8E55E-2DF1-4B82-AA69-A7ACC940F8D4}" destId="{08A27502-ADE6-40A2-BC59-BA1D30FE2D26}" srcOrd="1" destOrd="0" presId="urn:microsoft.com/office/officeart/2018/2/layout/IconVerticalSolidList#3"/>
    <dgm:cxn modelId="{274190CC-C822-4970-8553-7E069DB0C72F}" type="presParOf" srcId="{25E8E55E-2DF1-4B82-AA69-A7ACC940F8D4}" destId="{A4F47871-BA4A-4F9E-ABD5-ECB5D51C9122}" srcOrd="2" destOrd="0" presId="urn:microsoft.com/office/officeart/2018/2/layout/IconVerticalSolidList#3"/>
    <dgm:cxn modelId="{6EDC95BA-4673-496C-A9BC-FBBDEB7EA771}" type="presParOf" srcId="{25E8E55E-2DF1-4B82-AA69-A7ACC940F8D4}" destId="{C93A7CDD-3B6C-4504-BDA5-EC428011D472}" srcOrd="3" destOrd="0" presId="urn:microsoft.com/office/officeart/2018/2/layout/IconVerticalSolidList#3"/>
    <dgm:cxn modelId="{FEF38ED1-F9E5-4471-9E72-431BA312FD15}" type="presParOf" srcId="{BF2E46D0-66FC-4A8D-B42B-57975632510E}" destId="{3E7CE7B5-A483-4D9D-8CB1-8AC1A76E6B9B}" srcOrd="5" destOrd="0" presId="urn:microsoft.com/office/officeart/2018/2/layout/IconVerticalSolidList#3"/>
    <dgm:cxn modelId="{E5D885A8-EBD2-4CAA-8517-E2E7EA7CE2AB}" type="presParOf" srcId="{BF2E46D0-66FC-4A8D-B42B-57975632510E}" destId="{114C20C4-0B76-49C1-85C0-7F508928F83B}" srcOrd="6" destOrd="0" presId="urn:microsoft.com/office/officeart/2018/2/layout/IconVerticalSolidList#3"/>
    <dgm:cxn modelId="{5E936B68-D7A0-4FEF-B0A4-0BA75DB13631}" type="presParOf" srcId="{114C20C4-0B76-49C1-85C0-7F508928F83B}" destId="{69F8050C-94D2-4E7E-9D7B-783A7493493E}" srcOrd="0" destOrd="0" presId="urn:microsoft.com/office/officeart/2018/2/layout/IconVerticalSolidList#3"/>
    <dgm:cxn modelId="{2FF43315-9662-4D47-98A1-5844BCB38A8A}" type="presParOf" srcId="{114C20C4-0B76-49C1-85C0-7F508928F83B}" destId="{7142AECA-1340-476D-BBC2-4B8BE67A2698}" srcOrd="1" destOrd="0" presId="urn:microsoft.com/office/officeart/2018/2/layout/IconVerticalSolidList#3"/>
    <dgm:cxn modelId="{137B7380-9133-428C-B869-B6FEAD040A96}" type="presParOf" srcId="{114C20C4-0B76-49C1-85C0-7F508928F83B}" destId="{A363AF2D-41E6-438B-A9D5-ED1763DCC069}" srcOrd="2" destOrd="0" presId="urn:microsoft.com/office/officeart/2018/2/layout/IconVerticalSolidList#3"/>
    <dgm:cxn modelId="{CB8C6F41-2C5D-40F4-89D0-160F6BEFF475}" type="presParOf" srcId="{114C20C4-0B76-49C1-85C0-7F508928F83B}" destId="{55629B21-7BAD-4171-B27D-13012C54E9A4}" srcOrd="3" destOrd="0" presId="urn:microsoft.com/office/officeart/2018/2/layout/IconVerticalSolid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EECBA8-86DE-4D1E-BBE0-C945A7E92A9F}" type="doc">
      <dgm:prSet loTypeId="urn:microsoft.com/office/officeart/2018/2/layout/IconVerticalSolidList#4" loCatId="icon" qsTypeId="urn:microsoft.com/office/officeart/2005/8/quickstyle/simple1" qsCatId="simple" csTypeId="urn:microsoft.com/office/officeart/2005/8/colors/accent2_2" csCatId="accent2" phldr="1"/>
      <dgm:spPr/>
      <dgm:t>
        <a:bodyPr/>
        <a:lstStyle/>
        <a:p>
          <a:endParaRPr lang="en-US"/>
        </a:p>
      </dgm:t>
    </dgm:pt>
    <dgm:pt modelId="{60FD135C-F6D2-48C5-B0C4-E3786A185741}">
      <dgm:prSet/>
      <dgm:spPr/>
      <dgm:t>
        <a:bodyPr/>
        <a:lstStyle/>
        <a:p>
          <a:pPr>
            <a:defRPr>
              <a:solidFill>
                <a:srgbClr val="000000"/>
              </a:solidFill>
            </a:defRPr>
          </a:pPr>
          <a:r>
            <a:rPr dirty="0"/>
            <a:t>Les partenariats multipartites sont essentiels ; </a:t>
          </a:r>
          <a:endParaRPr lang="en-US" dirty="0">
            <a:solidFill>
              <a:srgbClr val="000000"/>
            </a:solidFill>
          </a:endParaRPr>
        </a:p>
      </dgm:t>
    </dgm:pt>
    <dgm:pt modelId="{C3635FEF-7D70-4561-8351-D8B434C6F446}" type="parTrans" cxnId="{E9B0C150-1F09-454B-AE6D-F75D8B6B52C6}">
      <dgm:prSet/>
      <dgm:spPr/>
      <dgm:t>
        <a:bodyPr/>
        <a:lstStyle/>
        <a:p>
          <a:endParaRPr lang="en-US"/>
        </a:p>
      </dgm:t>
    </dgm:pt>
    <dgm:pt modelId="{BCDAAB6A-0060-4994-9569-9C9FCB00A8E7}" type="sibTrans" cxnId="{E9B0C150-1F09-454B-AE6D-F75D8B6B52C6}">
      <dgm:prSet/>
      <dgm:spPr/>
      <dgm:t>
        <a:bodyPr/>
        <a:lstStyle/>
        <a:p>
          <a:endParaRPr lang="en-US"/>
        </a:p>
      </dgm:t>
    </dgm:pt>
    <dgm:pt modelId="{B5A5228C-FE95-46CA-AADC-B586A511583C}">
      <dgm:prSet/>
      <dgm:spPr/>
      <dgm:t>
        <a:bodyPr/>
        <a:lstStyle/>
        <a:p>
          <a:pPr>
            <a:defRPr>
              <a:solidFill>
                <a:srgbClr val="000000"/>
              </a:solidFill>
            </a:defRPr>
          </a:pPr>
          <a:r>
            <a:rPr dirty="0"/>
            <a:t>La stimulation de la demande de services, bien qu’essentielle, doit s’appuyer sur des services cliniques de qualité et fonctionnels</a:t>
          </a:r>
          <a:endParaRPr lang="en-US" dirty="0">
            <a:solidFill>
              <a:srgbClr val="000000"/>
            </a:solidFill>
          </a:endParaRPr>
        </a:p>
      </dgm:t>
    </dgm:pt>
    <dgm:pt modelId="{8AD16AD2-440A-4DD9-8C4F-744D02E3BFDA}" type="parTrans" cxnId="{C3B4E81D-7E01-4E63-8DDE-58FF2EBB78CD}">
      <dgm:prSet/>
      <dgm:spPr/>
      <dgm:t>
        <a:bodyPr/>
        <a:lstStyle/>
        <a:p>
          <a:endParaRPr lang="en-US"/>
        </a:p>
      </dgm:t>
    </dgm:pt>
    <dgm:pt modelId="{644121FE-BB72-4627-99ED-6F2CC268F1DE}" type="sibTrans" cxnId="{C3B4E81D-7E01-4E63-8DDE-58FF2EBB78CD}">
      <dgm:prSet/>
      <dgm:spPr/>
      <dgm:t>
        <a:bodyPr/>
        <a:lstStyle/>
        <a:p>
          <a:endParaRPr lang="en-US"/>
        </a:p>
      </dgm:t>
    </dgm:pt>
    <dgm:pt modelId="{0F7F785C-3B45-4A4C-9D2C-C4768DEFD575}">
      <dgm:prSet/>
      <dgm:spPr/>
      <dgm:t>
        <a:bodyPr/>
        <a:lstStyle/>
        <a:p>
          <a:pPr>
            <a:defRPr>
              <a:solidFill>
                <a:srgbClr val="000000"/>
              </a:solidFill>
            </a:defRPr>
          </a:pPr>
          <a:r>
            <a:rPr dirty="0"/>
            <a:t>Il </a:t>
          </a:r>
          <a:r>
            <a:rPr lang="en-US" dirty="0"/>
            <a:t>ne suffit pas de produire </a:t>
          </a:r>
          <a:r>
            <a:rPr dirty="0"/>
            <a:t>de</a:t>
          </a:r>
          <a:r>
            <a:rPr lang="en-US" dirty="0"/>
            <a:t>s</a:t>
          </a:r>
          <a:r>
            <a:rPr dirty="0"/>
            <a:t> données fiables de suivi-évaluation</a:t>
          </a:r>
          <a:r>
            <a:rPr lang="en-US" dirty="0"/>
            <a:t> ; il est </a:t>
          </a:r>
          <a:r>
            <a:rPr dirty="0"/>
            <a:t>également </a:t>
          </a:r>
          <a:r>
            <a:rPr lang="en-US" dirty="0"/>
            <a:t>crucial </a:t>
          </a:r>
          <a:r>
            <a:rPr dirty="0"/>
            <a:t>de réagir en temps réel aux enseignements qu’elles révèlent</a:t>
          </a:r>
          <a:r>
            <a:rPr lang="en-US" dirty="0"/>
            <a:t>.</a:t>
          </a:r>
          <a:endParaRPr lang="en-US" dirty="0">
            <a:solidFill>
              <a:srgbClr val="000000"/>
            </a:solidFill>
          </a:endParaRPr>
        </a:p>
      </dgm:t>
    </dgm:pt>
    <dgm:pt modelId="{2CEE95C2-3C0D-428C-97D0-0751D2698959}" type="parTrans" cxnId="{952131C1-0DD9-4BAB-9D90-85FD806CB9EB}">
      <dgm:prSet/>
      <dgm:spPr/>
      <dgm:t>
        <a:bodyPr/>
        <a:lstStyle/>
        <a:p>
          <a:endParaRPr lang="en-US"/>
        </a:p>
      </dgm:t>
    </dgm:pt>
    <dgm:pt modelId="{8BD6938F-FC24-4D2A-A25B-9790FEB409A5}" type="sibTrans" cxnId="{952131C1-0DD9-4BAB-9D90-85FD806CB9EB}">
      <dgm:prSet/>
      <dgm:spPr/>
      <dgm:t>
        <a:bodyPr/>
        <a:lstStyle/>
        <a:p>
          <a:endParaRPr lang="en-US"/>
        </a:p>
      </dgm:t>
    </dgm:pt>
    <dgm:pt modelId="{98510280-FFF9-4A4F-9B0D-740F2B565973}">
      <dgm:prSet/>
      <dgm:spPr/>
      <dgm:t>
        <a:bodyPr/>
        <a:lstStyle/>
        <a:p>
          <a:pPr>
            <a:defRPr>
              <a:solidFill>
                <a:srgbClr val="000000"/>
              </a:solidFill>
            </a:defRPr>
          </a:pPr>
          <a:r>
            <a:rPr lang="en-US" dirty="0"/>
            <a:t>U</a:t>
          </a:r>
          <a:r>
            <a:rPr dirty="0"/>
            <a:t>ne stratégie de pérennisation réfléchie et intentionnelle</a:t>
          </a:r>
          <a:r>
            <a:rPr lang="en-US" dirty="0"/>
            <a:t> doit </a:t>
          </a:r>
          <a:r>
            <a:rPr lang="en-US" dirty="0">
              <a:latin typeface="Aptos (bold)"/>
              <a:cs typeface="Arial" panose="020B0604020202020204" pitchFamily="34" charset="0"/>
            </a:rPr>
            <a:t>être</a:t>
          </a:r>
          <a:r>
            <a:rPr lang="en-US" dirty="0">
              <a:latin typeface="Arial" panose="020B0604020202020204" pitchFamily="34" charset="0"/>
              <a:cs typeface="Arial" panose="020B0604020202020204" pitchFamily="34" charset="0"/>
            </a:rPr>
            <a:t> </a:t>
          </a:r>
          <a:r>
            <a:rPr lang="fr-FR" dirty="0"/>
            <a:t>élaborée dès le départ. </a:t>
          </a:r>
          <a:endParaRPr lang="en-US" dirty="0">
            <a:solidFill>
              <a:srgbClr val="000000"/>
            </a:solidFill>
          </a:endParaRPr>
        </a:p>
      </dgm:t>
    </dgm:pt>
    <dgm:pt modelId="{9B183FE1-7069-41AD-9B3D-ECDB5ED23A23}" type="parTrans" cxnId="{42B6E412-465E-4AF1-90D0-AE1B8D981024}">
      <dgm:prSet/>
      <dgm:spPr/>
      <dgm:t>
        <a:bodyPr/>
        <a:lstStyle/>
        <a:p>
          <a:endParaRPr lang="en-US"/>
        </a:p>
      </dgm:t>
    </dgm:pt>
    <dgm:pt modelId="{1E85FFC1-3FCA-445D-8A62-72C4B1292DB2}" type="sibTrans" cxnId="{42B6E412-465E-4AF1-90D0-AE1B8D981024}">
      <dgm:prSet/>
      <dgm:spPr/>
      <dgm:t>
        <a:bodyPr/>
        <a:lstStyle/>
        <a:p>
          <a:endParaRPr lang="en-US"/>
        </a:p>
      </dgm:t>
    </dgm:pt>
    <dgm:pt modelId="{59B570A7-AAA5-48A6-BB27-86D20F4623F5}">
      <dgm:prSet/>
      <dgm:spPr/>
      <dgm:t>
        <a:bodyPr/>
        <a:lstStyle/>
        <a:p>
          <a:pPr>
            <a:defRPr>
              <a:solidFill>
                <a:srgbClr val="000000"/>
              </a:solidFill>
            </a:defRPr>
          </a:pPr>
          <a:r>
            <a:rPr lang="en-US" dirty="0"/>
            <a:t>L’i</a:t>
          </a:r>
          <a:r>
            <a:rPr dirty="0"/>
            <a:t>ntégr</a:t>
          </a:r>
          <a:r>
            <a:rPr lang="en-US" dirty="0"/>
            <a:t>ation</a:t>
          </a:r>
          <a:r>
            <a:rPr dirty="0"/>
            <a:t> </a:t>
          </a:r>
          <a:r>
            <a:rPr lang="en-US" dirty="0"/>
            <a:t>du</a:t>
          </a:r>
          <a:r>
            <a:rPr dirty="0"/>
            <a:t> programme dans le système de santé existant et</a:t>
          </a:r>
          <a:r>
            <a:rPr lang="en-US" dirty="0"/>
            <a:t> le</a:t>
          </a:r>
          <a:r>
            <a:rPr dirty="0"/>
            <a:t> renforce</a:t>
          </a:r>
          <a:r>
            <a:rPr lang="en-US" dirty="0"/>
            <a:t>ment</a:t>
          </a:r>
          <a:r>
            <a:rPr dirty="0"/>
            <a:t> </a:t>
          </a:r>
          <a:r>
            <a:rPr lang="en-US" dirty="0"/>
            <a:t>d</a:t>
          </a:r>
          <a:r>
            <a:rPr dirty="0"/>
            <a:t>es capacités locales</a:t>
          </a:r>
          <a:r>
            <a:rPr lang="en-US" dirty="0"/>
            <a:t> sont indisipensables.</a:t>
          </a:r>
          <a:endParaRPr lang="en-US" dirty="0">
            <a:solidFill>
              <a:srgbClr val="000000"/>
            </a:solidFill>
          </a:endParaRPr>
        </a:p>
      </dgm:t>
    </dgm:pt>
    <dgm:pt modelId="{FF9A27CC-F837-4F79-A3F8-D720952B38FF}" type="parTrans" cxnId="{9483FB78-2BE1-4E69-B75C-785BF1A3F801}">
      <dgm:prSet/>
      <dgm:spPr/>
      <dgm:t>
        <a:bodyPr/>
        <a:lstStyle/>
        <a:p>
          <a:endParaRPr lang="en-US"/>
        </a:p>
      </dgm:t>
    </dgm:pt>
    <dgm:pt modelId="{B0F2B65A-8F59-4B16-83FE-678F8CEF63E2}" type="sibTrans" cxnId="{9483FB78-2BE1-4E69-B75C-785BF1A3F801}">
      <dgm:prSet/>
      <dgm:spPr/>
      <dgm:t>
        <a:bodyPr/>
        <a:lstStyle/>
        <a:p>
          <a:endParaRPr lang="en-US"/>
        </a:p>
      </dgm:t>
    </dgm:pt>
    <dgm:pt modelId="{232B0091-E38C-4455-AF7B-6B34949AAF58}" type="pres">
      <dgm:prSet presAssocID="{C5EECBA8-86DE-4D1E-BBE0-C945A7E92A9F}" presName="root" presStyleCnt="0">
        <dgm:presLayoutVars>
          <dgm:dir/>
          <dgm:resizeHandles val="exact"/>
        </dgm:presLayoutVars>
      </dgm:prSet>
      <dgm:spPr/>
    </dgm:pt>
    <dgm:pt modelId="{013E93A2-7D7C-4F45-BAD6-B45AF82CAA80}" type="pres">
      <dgm:prSet presAssocID="{60FD135C-F6D2-48C5-B0C4-E3786A185741}" presName="compNode" presStyleCnt="0"/>
      <dgm:spPr/>
    </dgm:pt>
    <dgm:pt modelId="{6766EC74-D43E-4F55-9216-9B2E9B217650}" type="pres">
      <dgm:prSet presAssocID="{60FD135C-F6D2-48C5-B0C4-E3786A185741}" presName="bgRect" presStyleLbl="bgShp" presStyleIdx="0" presStyleCnt="5"/>
      <dgm:spPr/>
    </dgm:pt>
    <dgm:pt modelId="{515B751C-661E-455E-8116-FF8A1D9E9FA4}" type="pres">
      <dgm:prSet presAssocID="{60FD135C-F6D2-48C5-B0C4-E3786A185741}"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Handshake"/>
        </a:ext>
      </dgm:extLst>
    </dgm:pt>
    <dgm:pt modelId="{5FD48DC8-479D-4EA7-8141-0B4A4DE6976D}" type="pres">
      <dgm:prSet presAssocID="{60FD135C-F6D2-48C5-B0C4-E3786A185741}" presName="spaceRect" presStyleCnt="0"/>
      <dgm:spPr/>
    </dgm:pt>
    <dgm:pt modelId="{A9278F38-435D-47A8-8AA9-814920C90E8C}" type="pres">
      <dgm:prSet presAssocID="{60FD135C-F6D2-48C5-B0C4-E3786A185741}" presName="parTx" presStyleLbl="revTx" presStyleIdx="0" presStyleCnt="5">
        <dgm:presLayoutVars>
          <dgm:chMax val="0"/>
          <dgm:chPref val="0"/>
        </dgm:presLayoutVars>
      </dgm:prSet>
      <dgm:spPr/>
    </dgm:pt>
    <dgm:pt modelId="{D8E97EC6-1C28-44E1-AA23-A04C4659B718}" type="pres">
      <dgm:prSet presAssocID="{BCDAAB6A-0060-4994-9569-9C9FCB00A8E7}" presName="sibTrans" presStyleCnt="0"/>
      <dgm:spPr/>
    </dgm:pt>
    <dgm:pt modelId="{7AE68C1A-77A3-41B5-9778-B5B341B1F3BA}" type="pres">
      <dgm:prSet presAssocID="{B5A5228C-FE95-46CA-AADC-B586A511583C}" presName="compNode" presStyleCnt="0"/>
      <dgm:spPr/>
    </dgm:pt>
    <dgm:pt modelId="{53A4C0EF-A351-4E1D-BC4E-E73072227680}" type="pres">
      <dgm:prSet presAssocID="{B5A5228C-FE95-46CA-AADC-B586A511583C}" presName="bgRect" presStyleLbl="bgShp" presStyleIdx="1" presStyleCnt="5"/>
      <dgm:spPr/>
    </dgm:pt>
    <dgm:pt modelId="{B8DCCDA9-EAEA-4869-9675-0FB16E5C7E11}" type="pres">
      <dgm:prSet presAssocID="{B5A5228C-FE95-46CA-AADC-B586A511583C}" presName="iconRect" presStyleLbl="nod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Business Growth"/>
        </a:ext>
      </dgm:extLst>
    </dgm:pt>
    <dgm:pt modelId="{484721B7-3AF6-4510-956B-623AD08E35C6}" type="pres">
      <dgm:prSet presAssocID="{B5A5228C-FE95-46CA-AADC-B586A511583C}" presName="spaceRect" presStyleCnt="0"/>
      <dgm:spPr/>
    </dgm:pt>
    <dgm:pt modelId="{6FA0121A-67D3-4544-9F6B-22340A8D1892}" type="pres">
      <dgm:prSet presAssocID="{B5A5228C-FE95-46CA-AADC-B586A511583C}" presName="parTx" presStyleLbl="revTx" presStyleIdx="1" presStyleCnt="5">
        <dgm:presLayoutVars>
          <dgm:chMax val="0"/>
          <dgm:chPref val="0"/>
        </dgm:presLayoutVars>
      </dgm:prSet>
      <dgm:spPr/>
    </dgm:pt>
    <dgm:pt modelId="{F9EFA9C0-4D13-4391-A171-A98F7B076875}" type="pres">
      <dgm:prSet presAssocID="{644121FE-BB72-4627-99ED-6F2CC268F1DE}" presName="sibTrans" presStyleCnt="0"/>
      <dgm:spPr/>
    </dgm:pt>
    <dgm:pt modelId="{6BBC439C-DCFC-4E11-B292-5B948107EF5F}" type="pres">
      <dgm:prSet presAssocID="{0F7F785C-3B45-4A4C-9D2C-C4768DEFD575}" presName="compNode" presStyleCnt="0"/>
      <dgm:spPr/>
    </dgm:pt>
    <dgm:pt modelId="{DD3ED149-40E8-417B-91D5-EF78D22A36D8}" type="pres">
      <dgm:prSet presAssocID="{0F7F785C-3B45-4A4C-9D2C-C4768DEFD575}" presName="bgRect" presStyleLbl="bgShp" presStyleIdx="2" presStyleCnt="5"/>
      <dgm:spPr/>
    </dgm:pt>
    <dgm:pt modelId="{5245F666-32D9-422C-8E3C-689EFD12B243}" type="pres">
      <dgm:prSet presAssocID="{0F7F785C-3B45-4A4C-9D2C-C4768DEFD575}" presName="iconRect" presStyleLbl="nod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Statistics"/>
        </a:ext>
      </dgm:extLst>
    </dgm:pt>
    <dgm:pt modelId="{1B7A3AD9-7EEF-44CC-A7B5-A21F14CEB2BE}" type="pres">
      <dgm:prSet presAssocID="{0F7F785C-3B45-4A4C-9D2C-C4768DEFD575}" presName="spaceRect" presStyleCnt="0"/>
      <dgm:spPr/>
    </dgm:pt>
    <dgm:pt modelId="{22AC58DF-8064-4F48-A534-2FF42C47DC17}" type="pres">
      <dgm:prSet presAssocID="{0F7F785C-3B45-4A4C-9D2C-C4768DEFD575}" presName="parTx" presStyleLbl="revTx" presStyleIdx="2" presStyleCnt="5">
        <dgm:presLayoutVars>
          <dgm:chMax val="0"/>
          <dgm:chPref val="0"/>
        </dgm:presLayoutVars>
      </dgm:prSet>
      <dgm:spPr/>
    </dgm:pt>
    <dgm:pt modelId="{74347F8D-50D2-43DB-A092-7EBAF2998362}" type="pres">
      <dgm:prSet presAssocID="{8BD6938F-FC24-4D2A-A25B-9790FEB409A5}" presName="sibTrans" presStyleCnt="0"/>
      <dgm:spPr/>
    </dgm:pt>
    <dgm:pt modelId="{97F55444-04CE-452C-803A-960ED6BCB34D}" type="pres">
      <dgm:prSet presAssocID="{98510280-FFF9-4A4F-9B0D-740F2B565973}" presName="compNode" presStyleCnt="0"/>
      <dgm:spPr/>
    </dgm:pt>
    <dgm:pt modelId="{9FCBFAA1-35C4-4381-875F-B6149876A6D0}" type="pres">
      <dgm:prSet presAssocID="{98510280-FFF9-4A4F-9B0D-740F2B565973}" presName="bgRect" presStyleLbl="bgShp" presStyleIdx="3" presStyleCnt="5"/>
      <dgm:spPr/>
    </dgm:pt>
    <dgm:pt modelId="{95B47E81-F288-4DCD-BE0F-407F85809091}" type="pres">
      <dgm:prSet presAssocID="{98510280-FFF9-4A4F-9B0D-740F2B565973}" presName="iconRect" presStyleLbl="nod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Plant"/>
        </a:ext>
      </dgm:extLst>
    </dgm:pt>
    <dgm:pt modelId="{1012F7A9-E263-47E9-A90C-4CD5A76DBE42}" type="pres">
      <dgm:prSet presAssocID="{98510280-FFF9-4A4F-9B0D-740F2B565973}" presName="spaceRect" presStyleCnt="0"/>
      <dgm:spPr/>
    </dgm:pt>
    <dgm:pt modelId="{0384C43E-3B35-44B4-A576-D40B8B22B042}" type="pres">
      <dgm:prSet presAssocID="{98510280-FFF9-4A4F-9B0D-740F2B565973}" presName="parTx" presStyleLbl="revTx" presStyleIdx="3" presStyleCnt="5">
        <dgm:presLayoutVars>
          <dgm:chMax val="0"/>
          <dgm:chPref val="0"/>
        </dgm:presLayoutVars>
      </dgm:prSet>
      <dgm:spPr/>
    </dgm:pt>
    <dgm:pt modelId="{F2C5B23B-9D9B-4E1E-8612-31CD69E85BA5}" type="pres">
      <dgm:prSet presAssocID="{1E85FFC1-3FCA-445D-8A62-72C4B1292DB2}" presName="sibTrans" presStyleCnt="0"/>
      <dgm:spPr/>
    </dgm:pt>
    <dgm:pt modelId="{B6DEFAEB-09CC-4E4D-85B2-A0CC8F6107CB}" type="pres">
      <dgm:prSet presAssocID="{59B570A7-AAA5-48A6-BB27-86D20F4623F5}" presName="compNode" presStyleCnt="0"/>
      <dgm:spPr/>
    </dgm:pt>
    <dgm:pt modelId="{3C88804B-0057-44BD-98DE-43D5795AB6F5}" type="pres">
      <dgm:prSet presAssocID="{59B570A7-AAA5-48A6-BB27-86D20F4623F5}" presName="bgRect" presStyleLbl="bgShp" presStyleIdx="4" presStyleCnt="5"/>
      <dgm:spPr/>
    </dgm:pt>
    <dgm:pt modelId="{95B0CAD7-C5D9-4B72-9862-1615F8732EA0}" type="pres">
      <dgm:prSet presAssocID="{59B570A7-AAA5-48A6-BB27-86D20F4623F5}" presName="iconRect" presStyleLbl="nod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Medical"/>
        </a:ext>
      </dgm:extLst>
    </dgm:pt>
    <dgm:pt modelId="{14FAA30E-E26D-413B-8438-5A7524D3D70D}" type="pres">
      <dgm:prSet presAssocID="{59B570A7-AAA5-48A6-BB27-86D20F4623F5}" presName="spaceRect" presStyleCnt="0"/>
      <dgm:spPr/>
    </dgm:pt>
    <dgm:pt modelId="{B924A5E9-9551-44C0-9E12-CE8AE3028C62}" type="pres">
      <dgm:prSet presAssocID="{59B570A7-AAA5-48A6-BB27-86D20F4623F5}" presName="parTx" presStyleLbl="revTx" presStyleIdx="4" presStyleCnt="5">
        <dgm:presLayoutVars>
          <dgm:chMax val="0"/>
          <dgm:chPref val="0"/>
        </dgm:presLayoutVars>
      </dgm:prSet>
      <dgm:spPr/>
    </dgm:pt>
  </dgm:ptLst>
  <dgm:cxnLst>
    <dgm:cxn modelId="{42B6E412-465E-4AF1-90D0-AE1B8D981024}" srcId="{C5EECBA8-86DE-4D1E-BBE0-C945A7E92A9F}" destId="{98510280-FFF9-4A4F-9B0D-740F2B565973}" srcOrd="3" destOrd="0" parTransId="{9B183FE1-7069-41AD-9B3D-ECDB5ED23A23}" sibTransId="{1E85FFC1-3FCA-445D-8A62-72C4B1292DB2}"/>
    <dgm:cxn modelId="{C3B4E81D-7E01-4E63-8DDE-58FF2EBB78CD}" srcId="{C5EECBA8-86DE-4D1E-BBE0-C945A7E92A9F}" destId="{B5A5228C-FE95-46CA-AADC-B586A511583C}" srcOrd="1" destOrd="0" parTransId="{8AD16AD2-440A-4DD9-8C4F-744D02E3BFDA}" sibTransId="{644121FE-BB72-4627-99ED-6F2CC268F1DE}"/>
    <dgm:cxn modelId="{E9B0C150-1F09-454B-AE6D-F75D8B6B52C6}" srcId="{C5EECBA8-86DE-4D1E-BBE0-C945A7E92A9F}" destId="{60FD135C-F6D2-48C5-B0C4-E3786A185741}" srcOrd="0" destOrd="0" parTransId="{C3635FEF-7D70-4561-8351-D8B434C6F446}" sibTransId="{BCDAAB6A-0060-4994-9569-9C9FCB00A8E7}"/>
    <dgm:cxn modelId="{2D433877-CDF4-4876-AC62-B32E2224DD31}" type="presOf" srcId="{C5EECBA8-86DE-4D1E-BBE0-C945A7E92A9F}" destId="{232B0091-E38C-4455-AF7B-6B34949AAF58}" srcOrd="0" destOrd="0" presId="urn:microsoft.com/office/officeart/2018/2/layout/IconVerticalSolidList#4"/>
    <dgm:cxn modelId="{9483FB78-2BE1-4E69-B75C-785BF1A3F801}" srcId="{C5EECBA8-86DE-4D1E-BBE0-C945A7E92A9F}" destId="{59B570A7-AAA5-48A6-BB27-86D20F4623F5}" srcOrd="4" destOrd="0" parTransId="{FF9A27CC-F837-4F79-A3F8-D720952B38FF}" sibTransId="{B0F2B65A-8F59-4B16-83FE-678F8CEF63E2}"/>
    <dgm:cxn modelId="{2BFA118D-32D6-416F-AD4B-840E93830ED9}" type="presOf" srcId="{B5A5228C-FE95-46CA-AADC-B586A511583C}" destId="{6FA0121A-67D3-4544-9F6B-22340A8D1892}" srcOrd="0" destOrd="0" presId="urn:microsoft.com/office/officeart/2018/2/layout/IconVerticalSolidList#4"/>
    <dgm:cxn modelId="{9F780694-D9B7-4DB3-901F-0022827BB94B}" type="presOf" srcId="{59B570A7-AAA5-48A6-BB27-86D20F4623F5}" destId="{B924A5E9-9551-44C0-9E12-CE8AE3028C62}" srcOrd="0" destOrd="0" presId="urn:microsoft.com/office/officeart/2018/2/layout/IconVerticalSolidList#4"/>
    <dgm:cxn modelId="{952131C1-0DD9-4BAB-9D90-85FD806CB9EB}" srcId="{C5EECBA8-86DE-4D1E-BBE0-C945A7E92A9F}" destId="{0F7F785C-3B45-4A4C-9D2C-C4768DEFD575}" srcOrd="2" destOrd="0" parTransId="{2CEE95C2-3C0D-428C-97D0-0751D2698959}" sibTransId="{8BD6938F-FC24-4D2A-A25B-9790FEB409A5}"/>
    <dgm:cxn modelId="{E639E9C4-DAE7-4272-930E-00DD71DDB38B}" type="presOf" srcId="{98510280-FFF9-4A4F-9B0D-740F2B565973}" destId="{0384C43E-3B35-44B4-A576-D40B8B22B042}" srcOrd="0" destOrd="0" presId="urn:microsoft.com/office/officeart/2018/2/layout/IconVerticalSolidList#4"/>
    <dgm:cxn modelId="{38FF73CF-A692-4653-A31F-34342F420B47}" type="presOf" srcId="{60FD135C-F6D2-48C5-B0C4-E3786A185741}" destId="{A9278F38-435D-47A8-8AA9-814920C90E8C}" srcOrd="0" destOrd="0" presId="urn:microsoft.com/office/officeart/2018/2/layout/IconVerticalSolidList#4"/>
    <dgm:cxn modelId="{87C679EA-F84A-40CF-B220-20C743881C3C}" type="presOf" srcId="{0F7F785C-3B45-4A4C-9D2C-C4768DEFD575}" destId="{22AC58DF-8064-4F48-A534-2FF42C47DC17}" srcOrd="0" destOrd="0" presId="urn:microsoft.com/office/officeart/2018/2/layout/IconVerticalSolidList#4"/>
    <dgm:cxn modelId="{7224BB28-112E-4625-9A61-CB7CF89FFE5F}" type="presParOf" srcId="{232B0091-E38C-4455-AF7B-6B34949AAF58}" destId="{013E93A2-7D7C-4F45-BAD6-B45AF82CAA80}" srcOrd="0" destOrd="0" presId="urn:microsoft.com/office/officeart/2018/2/layout/IconVerticalSolidList#4"/>
    <dgm:cxn modelId="{A2A4B829-B2D7-4512-8BCB-F7F46DC47513}" type="presParOf" srcId="{013E93A2-7D7C-4F45-BAD6-B45AF82CAA80}" destId="{6766EC74-D43E-4F55-9216-9B2E9B217650}" srcOrd="0" destOrd="0" presId="urn:microsoft.com/office/officeart/2018/2/layout/IconVerticalSolidList#4"/>
    <dgm:cxn modelId="{CD65C7F4-EF39-49AC-8EFB-4854A9317982}" type="presParOf" srcId="{013E93A2-7D7C-4F45-BAD6-B45AF82CAA80}" destId="{515B751C-661E-455E-8116-FF8A1D9E9FA4}" srcOrd="1" destOrd="0" presId="urn:microsoft.com/office/officeart/2018/2/layout/IconVerticalSolidList#4"/>
    <dgm:cxn modelId="{3CC2764C-3BC8-4D02-B6EC-C5E3C7650B2F}" type="presParOf" srcId="{013E93A2-7D7C-4F45-BAD6-B45AF82CAA80}" destId="{5FD48DC8-479D-4EA7-8141-0B4A4DE6976D}" srcOrd="2" destOrd="0" presId="urn:microsoft.com/office/officeart/2018/2/layout/IconVerticalSolidList#4"/>
    <dgm:cxn modelId="{4239BDEE-FB61-4768-B8B0-149A57C50FF6}" type="presParOf" srcId="{013E93A2-7D7C-4F45-BAD6-B45AF82CAA80}" destId="{A9278F38-435D-47A8-8AA9-814920C90E8C}" srcOrd="3" destOrd="0" presId="urn:microsoft.com/office/officeart/2018/2/layout/IconVerticalSolidList#4"/>
    <dgm:cxn modelId="{E9B75234-80DD-436A-8712-FE752069D4B8}" type="presParOf" srcId="{232B0091-E38C-4455-AF7B-6B34949AAF58}" destId="{D8E97EC6-1C28-44E1-AA23-A04C4659B718}" srcOrd="1" destOrd="0" presId="urn:microsoft.com/office/officeart/2018/2/layout/IconVerticalSolidList#4"/>
    <dgm:cxn modelId="{24E4420E-5F85-4DB3-AE55-28EFC26198C5}" type="presParOf" srcId="{232B0091-E38C-4455-AF7B-6B34949AAF58}" destId="{7AE68C1A-77A3-41B5-9778-B5B341B1F3BA}" srcOrd="2" destOrd="0" presId="urn:microsoft.com/office/officeart/2018/2/layout/IconVerticalSolidList#4"/>
    <dgm:cxn modelId="{BC2D23CA-B5C5-4035-9B98-1A00060AA044}" type="presParOf" srcId="{7AE68C1A-77A3-41B5-9778-B5B341B1F3BA}" destId="{53A4C0EF-A351-4E1D-BC4E-E73072227680}" srcOrd="0" destOrd="0" presId="urn:microsoft.com/office/officeart/2018/2/layout/IconVerticalSolidList#4"/>
    <dgm:cxn modelId="{E39E0C0A-3442-4605-896E-9AC03A29645E}" type="presParOf" srcId="{7AE68C1A-77A3-41B5-9778-B5B341B1F3BA}" destId="{B8DCCDA9-EAEA-4869-9675-0FB16E5C7E11}" srcOrd="1" destOrd="0" presId="urn:microsoft.com/office/officeart/2018/2/layout/IconVerticalSolidList#4"/>
    <dgm:cxn modelId="{3AC2D490-5827-405A-A969-7F1E8BA95C72}" type="presParOf" srcId="{7AE68C1A-77A3-41B5-9778-B5B341B1F3BA}" destId="{484721B7-3AF6-4510-956B-623AD08E35C6}" srcOrd="2" destOrd="0" presId="urn:microsoft.com/office/officeart/2018/2/layout/IconVerticalSolidList#4"/>
    <dgm:cxn modelId="{A87F8438-D376-4E52-B6AF-AE5581014C4D}" type="presParOf" srcId="{7AE68C1A-77A3-41B5-9778-B5B341B1F3BA}" destId="{6FA0121A-67D3-4544-9F6B-22340A8D1892}" srcOrd="3" destOrd="0" presId="urn:microsoft.com/office/officeart/2018/2/layout/IconVerticalSolidList#4"/>
    <dgm:cxn modelId="{1DB8EB72-EC84-4F8F-9958-F693BE42F46B}" type="presParOf" srcId="{232B0091-E38C-4455-AF7B-6B34949AAF58}" destId="{F9EFA9C0-4D13-4391-A171-A98F7B076875}" srcOrd="3" destOrd="0" presId="urn:microsoft.com/office/officeart/2018/2/layout/IconVerticalSolidList#4"/>
    <dgm:cxn modelId="{F17CE1A7-E0D9-4CB5-B2F6-E0961E399AD4}" type="presParOf" srcId="{232B0091-E38C-4455-AF7B-6B34949AAF58}" destId="{6BBC439C-DCFC-4E11-B292-5B948107EF5F}" srcOrd="4" destOrd="0" presId="urn:microsoft.com/office/officeart/2018/2/layout/IconVerticalSolidList#4"/>
    <dgm:cxn modelId="{8A29844F-0BFA-4AE4-BA43-38C03806EC0B}" type="presParOf" srcId="{6BBC439C-DCFC-4E11-B292-5B948107EF5F}" destId="{DD3ED149-40E8-417B-91D5-EF78D22A36D8}" srcOrd="0" destOrd="0" presId="urn:microsoft.com/office/officeart/2018/2/layout/IconVerticalSolidList#4"/>
    <dgm:cxn modelId="{D5506A46-A619-4105-86AE-624E0B6EA989}" type="presParOf" srcId="{6BBC439C-DCFC-4E11-B292-5B948107EF5F}" destId="{5245F666-32D9-422C-8E3C-689EFD12B243}" srcOrd="1" destOrd="0" presId="urn:microsoft.com/office/officeart/2018/2/layout/IconVerticalSolidList#4"/>
    <dgm:cxn modelId="{689AD750-B0B4-437A-9DE2-DE699C138F36}" type="presParOf" srcId="{6BBC439C-DCFC-4E11-B292-5B948107EF5F}" destId="{1B7A3AD9-7EEF-44CC-A7B5-A21F14CEB2BE}" srcOrd="2" destOrd="0" presId="urn:microsoft.com/office/officeart/2018/2/layout/IconVerticalSolidList#4"/>
    <dgm:cxn modelId="{4B432099-3212-40AD-9EDA-162A1BAEA4DB}" type="presParOf" srcId="{6BBC439C-DCFC-4E11-B292-5B948107EF5F}" destId="{22AC58DF-8064-4F48-A534-2FF42C47DC17}" srcOrd="3" destOrd="0" presId="urn:microsoft.com/office/officeart/2018/2/layout/IconVerticalSolidList#4"/>
    <dgm:cxn modelId="{B227ACEC-A2BF-42AA-B35E-867A7EEB766B}" type="presParOf" srcId="{232B0091-E38C-4455-AF7B-6B34949AAF58}" destId="{74347F8D-50D2-43DB-A092-7EBAF2998362}" srcOrd="5" destOrd="0" presId="urn:microsoft.com/office/officeart/2018/2/layout/IconVerticalSolidList#4"/>
    <dgm:cxn modelId="{440C5DFA-D737-467D-9B38-DB27EE1718BB}" type="presParOf" srcId="{232B0091-E38C-4455-AF7B-6B34949AAF58}" destId="{97F55444-04CE-452C-803A-960ED6BCB34D}" srcOrd="6" destOrd="0" presId="urn:microsoft.com/office/officeart/2018/2/layout/IconVerticalSolidList#4"/>
    <dgm:cxn modelId="{8AA8FF58-6108-4238-A854-EE1BB2D174FB}" type="presParOf" srcId="{97F55444-04CE-452C-803A-960ED6BCB34D}" destId="{9FCBFAA1-35C4-4381-875F-B6149876A6D0}" srcOrd="0" destOrd="0" presId="urn:microsoft.com/office/officeart/2018/2/layout/IconVerticalSolidList#4"/>
    <dgm:cxn modelId="{6D44AD5D-370F-4FF7-AE75-4AB9FB35BA0E}" type="presParOf" srcId="{97F55444-04CE-452C-803A-960ED6BCB34D}" destId="{95B47E81-F288-4DCD-BE0F-407F85809091}" srcOrd="1" destOrd="0" presId="urn:microsoft.com/office/officeart/2018/2/layout/IconVerticalSolidList#4"/>
    <dgm:cxn modelId="{5EA9A21C-F653-477D-BD66-A43C0377F111}" type="presParOf" srcId="{97F55444-04CE-452C-803A-960ED6BCB34D}" destId="{1012F7A9-E263-47E9-A90C-4CD5A76DBE42}" srcOrd="2" destOrd="0" presId="urn:microsoft.com/office/officeart/2018/2/layout/IconVerticalSolidList#4"/>
    <dgm:cxn modelId="{DDA315E1-8A9D-482D-B2CE-62376A5A9EBA}" type="presParOf" srcId="{97F55444-04CE-452C-803A-960ED6BCB34D}" destId="{0384C43E-3B35-44B4-A576-D40B8B22B042}" srcOrd="3" destOrd="0" presId="urn:microsoft.com/office/officeart/2018/2/layout/IconVerticalSolidList#4"/>
    <dgm:cxn modelId="{AD5237E8-A8C7-4CDB-9033-E2B17D21591E}" type="presParOf" srcId="{232B0091-E38C-4455-AF7B-6B34949AAF58}" destId="{F2C5B23B-9D9B-4E1E-8612-31CD69E85BA5}" srcOrd="7" destOrd="0" presId="urn:microsoft.com/office/officeart/2018/2/layout/IconVerticalSolidList#4"/>
    <dgm:cxn modelId="{A1007BE1-A4D0-4D71-BF9C-4F367C26DEE9}" type="presParOf" srcId="{232B0091-E38C-4455-AF7B-6B34949AAF58}" destId="{B6DEFAEB-09CC-4E4D-85B2-A0CC8F6107CB}" srcOrd="8" destOrd="0" presId="urn:microsoft.com/office/officeart/2018/2/layout/IconVerticalSolidList#4"/>
    <dgm:cxn modelId="{62854909-8961-43C0-8DC1-40F127FB58C3}" type="presParOf" srcId="{B6DEFAEB-09CC-4E4D-85B2-A0CC8F6107CB}" destId="{3C88804B-0057-44BD-98DE-43D5795AB6F5}" srcOrd="0" destOrd="0" presId="urn:microsoft.com/office/officeart/2018/2/layout/IconVerticalSolidList#4"/>
    <dgm:cxn modelId="{3001196E-B4D6-4C79-B431-47024CC35DC3}" type="presParOf" srcId="{B6DEFAEB-09CC-4E4D-85B2-A0CC8F6107CB}" destId="{95B0CAD7-C5D9-4B72-9862-1615F8732EA0}" srcOrd="1" destOrd="0" presId="urn:microsoft.com/office/officeart/2018/2/layout/IconVerticalSolidList#4"/>
    <dgm:cxn modelId="{2818F71A-1D01-48F5-A770-C6A399029927}" type="presParOf" srcId="{B6DEFAEB-09CC-4E4D-85B2-A0CC8F6107CB}" destId="{14FAA30E-E26D-413B-8438-5A7524D3D70D}" srcOrd="2" destOrd="0" presId="urn:microsoft.com/office/officeart/2018/2/layout/IconVerticalSolidList#4"/>
    <dgm:cxn modelId="{C4026DFF-E9CE-4B6A-9CC5-71131A1FB35F}" type="presParOf" srcId="{B6DEFAEB-09CC-4E4D-85B2-A0CC8F6107CB}" destId="{B924A5E9-9551-44C0-9E12-CE8AE3028C62}" srcOrd="3" destOrd="0" presId="urn:microsoft.com/office/officeart/2018/2/layout/IconVerticalSolid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E3D9C3-302F-41EC-920F-08C963821587}" type="doc">
      <dgm:prSet loTypeId="urn:microsoft.com/office/officeart/2018/2/layout/IconVerticalSolidList#5" loCatId="icon" qsTypeId="urn:microsoft.com/office/officeart/2005/8/quickstyle/simple1" qsCatId="simple" csTypeId="urn:microsoft.com/office/officeart/2005/8/colors/accent2_2" csCatId="accent2" phldr="1"/>
      <dgm:spPr/>
      <dgm:t>
        <a:bodyPr/>
        <a:lstStyle/>
        <a:p>
          <a:endParaRPr lang="en-US"/>
        </a:p>
      </dgm:t>
    </dgm:pt>
    <dgm:pt modelId="{573538E5-9C51-4BB8-8427-A75F45661C4E}">
      <dgm:prSet/>
      <dgm:spPr/>
      <dgm:t>
        <a:bodyPr/>
        <a:lstStyle/>
        <a:p>
          <a:pPr algn="just"/>
          <a:r>
            <a:rPr dirty="0"/>
            <a:t>Il a contribué aux efforts du Gouvernement de la Tanzanie pour améliorer la disponibilité et le recours aux services de SONU de qualité à Kigoma</a:t>
          </a:r>
          <a:r>
            <a:rPr lang="en-US" dirty="0"/>
            <a:t>.</a:t>
          </a:r>
          <a:endParaRPr dirty="0"/>
        </a:p>
      </dgm:t>
    </dgm:pt>
    <dgm:pt modelId="{9298FFAE-79CB-4A93-9F3C-2B25A4EEDB66}" type="parTrans" cxnId="{1A08C9DF-1AC3-42E3-B0C7-F9BBB4E67D43}">
      <dgm:prSet/>
      <dgm:spPr/>
      <dgm:t>
        <a:bodyPr/>
        <a:lstStyle/>
        <a:p>
          <a:pPr algn="just"/>
          <a:endParaRPr lang="en-US"/>
        </a:p>
      </dgm:t>
    </dgm:pt>
    <dgm:pt modelId="{F1FA2F4D-D8F5-490F-8C22-FCCEF47C2712}" type="sibTrans" cxnId="{1A08C9DF-1AC3-42E3-B0C7-F9BBB4E67D43}">
      <dgm:prSet/>
      <dgm:spPr/>
      <dgm:t>
        <a:bodyPr/>
        <a:lstStyle/>
        <a:p>
          <a:pPr algn="just"/>
          <a:endParaRPr lang="en-US"/>
        </a:p>
      </dgm:t>
    </dgm:pt>
    <dgm:pt modelId="{77878182-8BD6-42D7-9639-871CBC58ECF7}">
      <dgm:prSet/>
      <dgm:spPr/>
      <dgm:t>
        <a:bodyPr/>
        <a:lstStyle/>
        <a:p>
          <a:pPr algn="just"/>
          <a:r>
            <a:rPr dirty="0"/>
            <a:t>Il a démontré que la décentralisation des SONU complets contribue efficacement à la réduction de la mortalité maternelle et néonatale.</a:t>
          </a:r>
        </a:p>
      </dgm:t>
    </dgm:pt>
    <dgm:pt modelId="{814FB974-E9DB-413B-AEE2-23A81EF390AF}" type="parTrans" cxnId="{7D1D071B-DA18-4C91-AB62-736E3BE352AE}">
      <dgm:prSet/>
      <dgm:spPr/>
      <dgm:t>
        <a:bodyPr/>
        <a:lstStyle/>
        <a:p>
          <a:pPr algn="just"/>
          <a:endParaRPr lang="en-US"/>
        </a:p>
      </dgm:t>
    </dgm:pt>
    <dgm:pt modelId="{EC709541-DC0A-4535-8843-DDD5E215C45F}" type="sibTrans" cxnId="{7D1D071B-DA18-4C91-AB62-736E3BE352AE}">
      <dgm:prSet/>
      <dgm:spPr/>
      <dgm:t>
        <a:bodyPr/>
        <a:lstStyle/>
        <a:p>
          <a:pPr algn="just"/>
          <a:endParaRPr lang="en-US"/>
        </a:p>
      </dgm:t>
    </dgm:pt>
    <dgm:pt modelId="{7E702858-CC61-4231-B11B-F15B920BA1BD}">
      <dgm:prSet/>
      <dgm:spPr/>
      <dgm:t>
        <a:bodyPr/>
        <a:lstStyle/>
        <a:p>
          <a:pPr algn="just"/>
          <a:r>
            <a:rPr dirty="0"/>
            <a:t>Présenté lors du BRN en 2014, il a contribué de manière déterminante à la décision du Gouvernement de la Tanzanie de procéder à la mise à l’échelle des services de SONU complets.</a:t>
          </a:r>
          <a:endParaRPr lang="en-US" dirty="0"/>
        </a:p>
      </dgm:t>
    </dgm:pt>
    <dgm:pt modelId="{EE65BDD6-37C0-4B6D-A167-D99F09522B27}" type="parTrans" cxnId="{A31B52D7-181B-47A9-8C12-DB735F4AC4D0}">
      <dgm:prSet/>
      <dgm:spPr/>
      <dgm:t>
        <a:bodyPr/>
        <a:lstStyle/>
        <a:p>
          <a:pPr algn="just"/>
          <a:endParaRPr lang="en-US"/>
        </a:p>
      </dgm:t>
    </dgm:pt>
    <dgm:pt modelId="{C32AD32E-5BBB-48CD-9188-0BEB07D11A4F}" type="sibTrans" cxnId="{A31B52D7-181B-47A9-8C12-DB735F4AC4D0}">
      <dgm:prSet/>
      <dgm:spPr/>
      <dgm:t>
        <a:bodyPr/>
        <a:lstStyle/>
        <a:p>
          <a:pPr algn="just"/>
          <a:endParaRPr lang="en-US"/>
        </a:p>
      </dgm:t>
    </dgm:pt>
    <dgm:pt modelId="{AC32E7F1-0DD4-4B34-BFF9-1CF59210418E}" type="pres">
      <dgm:prSet presAssocID="{3AE3D9C3-302F-41EC-920F-08C963821587}" presName="root" presStyleCnt="0">
        <dgm:presLayoutVars>
          <dgm:dir/>
          <dgm:resizeHandles val="exact"/>
        </dgm:presLayoutVars>
      </dgm:prSet>
      <dgm:spPr/>
    </dgm:pt>
    <dgm:pt modelId="{7E71B3A9-37A2-4B40-B154-A749FC7B2DCA}" type="pres">
      <dgm:prSet presAssocID="{573538E5-9C51-4BB8-8427-A75F45661C4E}" presName="compNode" presStyleCnt="0"/>
      <dgm:spPr/>
    </dgm:pt>
    <dgm:pt modelId="{8997FD49-775F-4AEB-86E2-2952EC1B0E0B}" type="pres">
      <dgm:prSet presAssocID="{573538E5-9C51-4BB8-8427-A75F45661C4E}" presName="bgRect" presStyleLbl="bgShp" presStyleIdx="0" presStyleCnt="3"/>
      <dgm:spPr/>
    </dgm:pt>
    <dgm:pt modelId="{E8B71F59-80D6-4D81-A90B-FEA147816ECF}" type="pres">
      <dgm:prSet presAssocID="{573538E5-9C51-4BB8-8427-A75F45661C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Business Growth"/>
        </a:ext>
      </dgm:extLst>
    </dgm:pt>
    <dgm:pt modelId="{176210CF-EAB4-42AD-8E49-6D4492F18414}" type="pres">
      <dgm:prSet presAssocID="{573538E5-9C51-4BB8-8427-A75F45661C4E}" presName="spaceRect" presStyleCnt="0"/>
      <dgm:spPr/>
    </dgm:pt>
    <dgm:pt modelId="{B3EF34F8-3C40-4456-8F90-593BAD465A5D}" type="pres">
      <dgm:prSet presAssocID="{573538E5-9C51-4BB8-8427-A75F45661C4E}" presName="parTx" presStyleLbl="revTx" presStyleIdx="0" presStyleCnt="3">
        <dgm:presLayoutVars>
          <dgm:chMax val="0"/>
          <dgm:chPref val="0"/>
        </dgm:presLayoutVars>
      </dgm:prSet>
      <dgm:spPr/>
    </dgm:pt>
    <dgm:pt modelId="{380839B4-5244-43AD-9622-2C435CFA0981}" type="pres">
      <dgm:prSet presAssocID="{F1FA2F4D-D8F5-490F-8C22-FCCEF47C2712}" presName="sibTrans" presStyleCnt="0"/>
      <dgm:spPr/>
    </dgm:pt>
    <dgm:pt modelId="{5835E699-F6A3-482A-A53F-F2F1EAAC869F}" type="pres">
      <dgm:prSet presAssocID="{77878182-8BD6-42D7-9639-871CBC58ECF7}" presName="compNode" presStyleCnt="0"/>
      <dgm:spPr/>
    </dgm:pt>
    <dgm:pt modelId="{8ABF3005-C6A9-411C-918B-A9C753D15F2B}" type="pres">
      <dgm:prSet presAssocID="{77878182-8BD6-42D7-9639-871CBC58ECF7}" presName="bgRect" presStyleLbl="bgShp" presStyleIdx="1" presStyleCnt="3"/>
      <dgm:spPr/>
    </dgm:pt>
    <dgm:pt modelId="{29E2B815-411A-4BF6-8B88-13220ACBC4C5}" type="pres">
      <dgm:prSet presAssocID="{77878182-8BD6-42D7-9639-871CBC58ECF7}" presName="icon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Doctor"/>
        </a:ext>
      </dgm:extLst>
    </dgm:pt>
    <dgm:pt modelId="{BB79F231-0274-46F2-891A-4891D33D6B9B}" type="pres">
      <dgm:prSet presAssocID="{77878182-8BD6-42D7-9639-871CBC58ECF7}" presName="spaceRect" presStyleCnt="0"/>
      <dgm:spPr/>
    </dgm:pt>
    <dgm:pt modelId="{2B6B7CF8-614A-4729-85A6-2195C22199B9}" type="pres">
      <dgm:prSet presAssocID="{77878182-8BD6-42D7-9639-871CBC58ECF7}" presName="parTx" presStyleLbl="revTx" presStyleIdx="1" presStyleCnt="3">
        <dgm:presLayoutVars>
          <dgm:chMax val="0"/>
          <dgm:chPref val="0"/>
        </dgm:presLayoutVars>
      </dgm:prSet>
      <dgm:spPr/>
    </dgm:pt>
    <dgm:pt modelId="{BA0E719A-270C-4A73-B2A7-2B2BE9E7E187}" type="pres">
      <dgm:prSet presAssocID="{EC709541-DC0A-4535-8843-DDD5E215C45F}" presName="sibTrans" presStyleCnt="0"/>
      <dgm:spPr/>
    </dgm:pt>
    <dgm:pt modelId="{F022DD80-E476-4280-AFAD-D49D49BFCDA7}" type="pres">
      <dgm:prSet presAssocID="{7E702858-CC61-4231-B11B-F15B920BA1BD}" presName="compNode" presStyleCnt="0"/>
      <dgm:spPr/>
    </dgm:pt>
    <dgm:pt modelId="{724B7C14-7EA4-4B6E-B2DB-E68F79F53067}" type="pres">
      <dgm:prSet presAssocID="{7E702858-CC61-4231-B11B-F15B920BA1BD}" presName="bgRect" presStyleLbl="bgShp" presStyleIdx="2" presStyleCnt="3"/>
      <dgm:spPr/>
    </dgm:pt>
    <dgm:pt modelId="{EFD47431-4843-4329-BA32-FDB7B994BADD}" type="pres">
      <dgm:prSet presAssocID="{7E702858-CC61-4231-B11B-F15B920BA1BD}"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tretch>
            <a:fillRect/>
          </a:stretch>
        </a:blipFill>
        <a:ln>
          <a:noFill/>
        </a:ln>
      </dgm:spPr>
      <dgm:extLst>
        <a:ext uri="{E40237B7-FDA0-4F09-8148-C483321AD2D9}">
          <dgm14:cNvPr xmlns:dgm14="http://schemas.microsoft.com/office/drawing/2010/diagram" id="0" name="" descr="Classroom"/>
        </a:ext>
      </dgm:extLst>
    </dgm:pt>
    <dgm:pt modelId="{7E57D49C-A986-46AF-B007-3E80709241BB}" type="pres">
      <dgm:prSet presAssocID="{7E702858-CC61-4231-B11B-F15B920BA1BD}" presName="spaceRect" presStyleCnt="0"/>
      <dgm:spPr/>
    </dgm:pt>
    <dgm:pt modelId="{E1C668DD-0AE3-478A-93B6-D5CC5E92554E}" type="pres">
      <dgm:prSet presAssocID="{7E702858-CC61-4231-B11B-F15B920BA1BD}" presName="parTx" presStyleLbl="revTx" presStyleIdx="2" presStyleCnt="3">
        <dgm:presLayoutVars>
          <dgm:chMax val="0"/>
          <dgm:chPref val="0"/>
        </dgm:presLayoutVars>
      </dgm:prSet>
      <dgm:spPr/>
    </dgm:pt>
  </dgm:ptLst>
  <dgm:cxnLst>
    <dgm:cxn modelId="{7D1D071B-DA18-4C91-AB62-736E3BE352AE}" srcId="{3AE3D9C3-302F-41EC-920F-08C963821587}" destId="{77878182-8BD6-42D7-9639-871CBC58ECF7}" srcOrd="1" destOrd="0" parTransId="{814FB974-E9DB-413B-AEE2-23A81EF390AF}" sibTransId="{EC709541-DC0A-4535-8843-DDD5E215C45F}"/>
    <dgm:cxn modelId="{CC2B0947-804B-4849-BBF5-062F58069682}" type="presOf" srcId="{573538E5-9C51-4BB8-8427-A75F45661C4E}" destId="{B3EF34F8-3C40-4456-8F90-593BAD465A5D}" srcOrd="0" destOrd="0" presId="urn:microsoft.com/office/officeart/2018/2/layout/IconVerticalSolidList#5"/>
    <dgm:cxn modelId="{1FFD9C4F-6C4F-4BE1-82C8-6AA5C899D2D9}" type="presOf" srcId="{77878182-8BD6-42D7-9639-871CBC58ECF7}" destId="{2B6B7CF8-614A-4729-85A6-2195C22199B9}" srcOrd="0" destOrd="0" presId="urn:microsoft.com/office/officeart/2018/2/layout/IconVerticalSolidList#5"/>
    <dgm:cxn modelId="{86A5495E-7F2E-4EBC-851A-0AD536990C94}" type="presOf" srcId="{3AE3D9C3-302F-41EC-920F-08C963821587}" destId="{AC32E7F1-0DD4-4B34-BFF9-1CF59210418E}" srcOrd="0" destOrd="0" presId="urn:microsoft.com/office/officeart/2018/2/layout/IconVerticalSolidList#5"/>
    <dgm:cxn modelId="{18F1AD63-5E57-445F-93AF-7F8CCD74DB81}" type="presOf" srcId="{7E702858-CC61-4231-B11B-F15B920BA1BD}" destId="{E1C668DD-0AE3-478A-93B6-D5CC5E92554E}" srcOrd="0" destOrd="0" presId="urn:microsoft.com/office/officeart/2018/2/layout/IconVerticalSolidList#5"/>
    <dgm:cxn modelId="{A31B52D7-181B-47A9-8C12-DB735F4AC4D0}" srcId="{3AE3D9C3-302F-41EC-920F-08C963821587}" destId="{7E702858-CC61-4231-B11B-F15B920BA1BD}" srcOrd="2" destOrd="0" parTransId="{EE65BDD6-37C0-4B6D-A167-D99F09522B27}" sibTransId="{C32AD32E-5BBB-48CD-9188-0BEB07D11A4F}"/>
    <dgm:cxn modelId="{1A08C9DF-1AC3-42E3-B0C7-F9BBB4E67D43}" srcId="{3AE3D9C3-302F-41EC-920F-08C963821587}" destId="{573538E5-9C51-4BB8-8427-A75F45661C4E}" srcOrd="0" destOrd="0" parTransId="{9298FFAE-79CB-4A93-9F3C-2B25A4EEDB66}" sibTransId="{F1FA2F4D-D8F5-490F-8C22-FCCEF47C2712}"/>
    <dgm:cxn modelId="{5A04F6AE-32BD-4D9B-A01D-934393CA2EAC}" type="presParOf" srcId="{AC32E7F1-0DD4-4B34-BFF9-1CF59210418E}" destId="{7E71B3A9-37A2-4B40-B154-A749FC7B2DCA}" srcOrd="0" destOrd="0" presId="urn:microsoft.com/office/officeart/2018/2/layout/IconVerticalSolidList#5"/>
    <dgm:cxn modelId="{AACD594D-3EFB-4798-B03E-57635E36AE2D}" type="presParOf" srcId="{7E71B3A9-37A2-4B40-B154-A749FC7B2DCA}" destId="{8997FD49-775F-4AEB-86E2-2952EC1B0E0B}" srcOrd="0" destOrd="0" presId="urn:microsoft.com/office/officeart/2018/2/layout/IconVerticalSolidList#5"/>
    <dgm:cxn modelId="{2BD2FE8A-6DF8-474A-A18E-8E25BCB318DF}" type="presParOf" srcId="{7E71B3A9-37A2-4B40-B154-A749FC7B2DCA}" destId="{E8B71F59-80D6-4D81-A90B-FEA147816ECF}" srcOrd="1" destOrd="0" presId="urn:microsoft.com/office/officeart/2018/2/layout/IconVerticalSolidList#5"/>
    <dgm:cxn modelId="{6C73D39C-D87D-46AB-B248-F633AC9D76FB}" type="presParOf" srcId="{7E71B3A9-37A2-4B40-B154-A749FC7B2DCA}" destId="{176210CF-EAB4-42AD-8E49-6D4492F18414}" srcOrd="2" destOrd="0" presId="urn:microsoft.com/office/officeart/2018/2/layout/IconVerticalSolidList#5"/>
    <dgm:cxn modelId="{391BB2EE-1762-46B0-9FC0-CB826789C269}" type="presParOf" srcId="{7E71B3A9-37A2-4B40-B154-A749FC7B2DCA}" destId="{B3EF34F8-3C40-4456-8F90-593BAD465A5D}" srcOrd="3" destOrd="0" presId="urn:microsoft.com/office/officeart/2018/2/layout/IconVerticalSolidList#5"/>
    <dgm:cxn modelId="{C1ECCEE1-D3DE-4F45-A43A-D6A58C437B34}" type="presParOf" srcId="{AC32E7F1-0DD4-4B34-BFF9-1CF59210418E}" destId="{380839B4-5244-43AD-9622-2C435CFA0981}" srcOrd="1" destOrd="0" presId="urn:microsoft.com/office/officeart/2018/2/layout/IconVerticalSolidList#5"/>
    <dgm:cxn modelId="{2A637D77-34AF-471F-AA19-90D7866D393B}" type="presParOf" srcId="{AC32E7F1-0DD4-4B34-BFF9-1CF59210418E}" destId="{5835E699-F6A3-482A-A53F-F2F1EAAC869F}" srcOrd="2" destOrd="0" presId="urn:microsoft.com/office/officeart/2018/2/layout/IconVerticalSolidList#5"/>
    <dgm:cxn modelId="{5D3CAFB6-374E-4CA5-87FA-475D4E633D4B}" type="presParOf" srcId="{5835E699-F6A3-482A-A53F-F2F1EAAC869F}" destId="{8ABF3005-C6A9-411C-918B-A9C753D15F2B}" srcOrd="0" destOrd="0" presId="urn:microsoft.com/office/officeart/2018/2/layout/IconVerticalSolidList#5"/>
    <dgm:cxn modelId="{DBB8FBD2-377E-47C7-BD98-EFBD567DC4AD}" type="presParOf" srcId="{5835E699-F6A3-482A-A53F-F2F1EAAC869F}" destId="{29E2B815-411A-4BF6-8B88-13220ACBC4C5}" srcOrd="1" destOrd="0" presId="urn:microsoft.com/office/officeart/2018/2/layout/IconVerticalSolidList#5"/>
    <dgm:cxn modelId="{AD279C14-17DC-4E41-A8D3-88D638CC5626}" type="presParOf" srcId="{5835E699-F6A3-482A-A53F-F2F1EAAC869F}" destId="{BB79F231-0274-46F2-891A-4891D33D6B9B}" srcOrd="2" destOrd="0" presId="urn:microsoft.com/office/officeart/2018/2/layout/IconVerticalSolidList#5"/>
    <dgm:cxn modelId="{96567008-9B02-435A-8C4D-4951D8436C9A}" type="presParOf" srcId="{5835E699-F6A3-482A-A53F-F2F1EAAC869F}" destId="{2B6B7CF8-614A-4729-85A6-2195C22199B9}" srcOrd="3" destOrd="0" presId="urn:microsoft.com/office/officeart/2018/2/layout/IconVerticalSolidList#5"/>
    <dgm:cxn modelId="{24DC931F-1740-40B9-B372-7477CC137D9B}" type="presParOf" srcId="{AC32E7F1-0DD4-4B34-BFF9-1CF59210418E}" destId="{BA0E719A-270C-4A73-B2A7-2B2BE9E7E187}" srcOrd="3" destOrd="0" presId="urn:microsoft.com/office/officeart/2018/2/layout/IconVerticalSolidList#5"/>
    <dgm:cxn modelId="{23CCA201-CE02-4D67-A3A5-729672AAE7E0}" type="presParOf" srcId="{AC32E7F1-0DD4-4B34-BFF9-1CF59210418E}" destId="{F022DD80-E476-4280-AFAD-D49D49BFCDA7}" srcOrd="4" destOrd="0" presId="urn:microsoft.com/office/officeart/2018/2/layout/IconVerticalSolidList#5"/>
    <dgm:cxn modelId="{A46A7A97-2CC8-4D7D-81DE-CEC20BE83C4B}" type="presParOf" srcId="{F022DD80-E476-4280-AFAD-D49D49BFCDA7}" destId="{724B7C14-7EA4-4B6E-B2DB-E68F79F53067}" srcOrd="0" destOrd="0" presId="urn:microsoft.com/office/officeart/2018/2/layout/IconVerticalSolidList#5"/>
    <dgm:cxn modelId="{F3AF2C59-35CB-46A6-9CF5-5418F21687A9}" type="presParOf" srcId="{F022DD80-E476-4280-AFAD-D49D49BFCDA7}" destId="{EFD47431-4843-4329-BA32-FDB7B994BADD}" srcOrd="1" destOrd="0" presId="urn:microsoft.com/office/officeart/2018/2/layout/IconVerticalSolidList#5"/>
    <dgm:cxn modelId="{35207207-923D-44A6-BEE6-A91A2B93B483}" type="presParOf" srcId="{F022DD80-E476-4280-AFAD-D49D49BFCDA7}" destId="{7E57D49C-A986-46AF-B007-3E80709241BB}" srcOrd="2" destOrd="0" presId="urn:microsoft.com/office/officeart/2018/2/layout/IconVerticalSolidList#5"/>
    <dgm:cxn modelId="{5295B973-12A4-4DED-9516-16ADC98EE4DB}" type="presParOf" srcId="{F022DD80-E476-4280-AFAD-D49D49BFCDA7}" destId="{E1C668DD-0AE3-478A-93B6-D5CC5E92554E}" srcOrd="3" destOrd="0" presId="urn:microsoft.com/office/officeart/2018/2/layout/IconVerticalSolid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6C8F4B-D2F6-4327-BCDE-F7D75EF3B52E}" type="doc">
      <dgm:prSet loTypeId="urn:microsoft.com/office/officeart/2018/2/layout/IconVerticalSolidList#6" loCatId="icon" qsTypeId="urn:microsoft.com/office/officeart/2005/8/quickstyle/simple1" qsCatId="simple" csTypeId="urn:microsoft.com/office/officeart/2005/8/colors/accent1_2" csCatId="accent1" phldr="1"/>
      <dgm:spPr/>
      <dgm:t>
        <a:bodyPr/>
        <a:lstStyle/>
        <a:p>
          <a:endParaRPr lang="en-US"/>
        </a:p>
      </dgm:t>
    </dgm:pt>
    <dgm:pt modelId="{2707CCCF-43EE-4D6F-92A5-50AF12C338F4}">
      <dgm:prSet/>
      <dgm:spPr/>
      <dgm:t>
        <a:bodyPr/>
        <a:lstStyle/>
        <a:p>
          <a:pPr>
            <a:lnSpc>
              <a:spcPct val="100000"/>
            </a:lnSpc>
          </a:pPr>
          <a:r>
            <a:rPr dirty="0"/>
            <a:t>La pérennité du programme a souvent été définie comme suit :</a:t>
          </a:r>
          <a:br>
            <a:rPr lang="en-US" dirty="0"/>
          </a:br>
          <a:endParaRPr lang="en-US" dirty="0"/>
        </a:p>
      </dgm:t>
    </dgm:pt>
    <dgm:pt modelId="{E76F595E-5B22-44A9-9168-2337354E8C5C}" type="parTrans" cxnId="{CA3B783A-2635-4BC6-B1E4-30ACBE31684C}">
      <dgm:prSet/>
      <dgm:spPr/>
      <dgm:t>
        <a:bodyPr/>
        <a:lstStyle/>
        <a:p>
          <a:endParaRPr lang="en-US"/>
        </a:p>
      </dgm:t>
    </dgm:pt>
    <dgm:pt modelId="{EACFFB60-4860-4203-90FB-04A86F8853EE}" type="sibTrans" cxnId="{CA3B783A-2635-4BC6-B1E4-30ACBE31684C}">
      <dgm:prSet/>
      <dgm:spPr/>
      <dgm:t>
        <a:bodyPr/>
        <a:lstStyle/>
        <a:p>
          <a:endParaRPr lang="en-US"/>
        </a:p>
      </dgm:t>
    </dgm:pt>
    <dgm:pt modelId="{A9D6BFBB-6044-4044-8B09-6350E8198944}">
      <dgm:prSet/>
      <dgm:spPr/>
      <dgm:t>
        <a:bodyPr/>
        <a:lstStyle/>
        <a:p>
          <a:pPr>
            <a:lnSpc>
              <a:spcPct val="100000"/>
            </a:lnSpc>
          </a:pPr>
          <a:r>
            <a:rPr i="1" dirty="0"/>
            <a:t>« l’utilisation continue des composantes et des activités du programme [à une intensité suffisante] afin d’assurer la poursuite de l’atteinte des résultats escomptés pour le programme et les populations</a:t>
          </a:r>
          <a:r>
            <a:rPr lang="en-US" i="1" dirty="0"/>
            <a:t> </a:t>
          </a:r>
          <a:r>
            <a:rPr i="1" dirty="0"/>
            <a:t>»</a:t>
          </a:r>
          <a:r>
            <a:rPr baseline="30000" dirty="0"/>
            <a:t> a</a:t>
          </a:r>
          <a:r>
            <a:rPr dirty="0"/>
            <a:t> </a:t>
          </a:r>
          <a:br>
            <a:rPr lang="en-US" dirty="0"/>
          </a:br>
          <a:endParaRPr lang="en-US" dirty="0"/>
        </a:p>
      </dgm:t>
    </dgm:pt>
    <dgm:pt modelId="{8AEA303D-F96D-42F3-BC42-3E0A11F0C3DF}" type="parTrans" cxnId="{B3008134-8EAE-4852-A759-A23D03918DDF}">
      <dgm:prSet/>
      <dgm:spPr/>
      <dgm:t>
        <a:bodyPr/>
        <a:lstStyle/>
        <a:p>
          <a:endParaRPr lang="en-US"/>
        </a:p>
      </dgm:t>
    </dgm:pt>
    <dgm:pt modelId="{D543E37D-5099-44A1-AE94-59748FA7F901}" type="sibTrans" cxnId="{B3008134-8EAE-4852-A759-A23D03918DDF}">
      <dgm:prSet/>
      <dgm:spPr/>
      <dgm:t>
        <a:bodyPr/>
        <a:lstStyle/>
        <a:p>
          <a:endParaRPr lang="en-US"/>
        </a:p>
      </dgm:t>
    </dgm:pt>
    <dgm:pt modelId="{C868E481-F03A-46B0-AC0C-0A4168E85623}">
      <dgm:prSet/>
      <dgm:spPr/>
      <dgm:t>
        <a:bodyPr/>
        <a:lstStyle/>
        <a:p>
          <a:pPr>
            <a:lnSpc>
              <a:spcPct val="100000"/>
            </a:lnSpc>
          </a:pPr>
          <a:r>
            <a:rPr dirty="0"/>
            <a:t>Les facteurs favorisant la pérennité du programme comprennent :</a:t>
          </a:r>
        </a:p>
      </dgm:t>
    </dgm:pt>
    <dgm:pt modelId="{22206C43-2BFD-48F7-9F99-CF34232A9A55}" type="parTrans" cxnId="{C5525C3E-39E4-45D3-A8DC-3DAD62C24C0C}">
      <dgm:prSet/>
      <dgm:spPr/>
      <dgm:t>
        <a:bodyPr/>
        <a:lstStyle/>
        <a:p>
          <a:endParaRPr lang="en-US"/>
        </a:p>
      </dgm:t>
    </dgm:pt>
    <dgm:pt modelId="{D5628720-2C64-4A4A-B795-96757E4FAE05}" type="sibTrans" cxnId="{C5525C3E-39E4-45D3-A8DC-3DAD62C24C0C}">
      <dgm:prSet/>
      <dgm:spPr/>
      <dgm:t>
        <a:bodyPr/>
        <a:lstStyle/>
        <a:p>
          <a:endParaRPr lang="en-US"/>
        </a:p>
      </dgm:t>
    </dgm:pt>
    <dgm:pt modelId="{28434EBE-B393-4A2C-9C11-6ADA8FD77C85}">
      <dgm:prSet/>
      <dgm:spPr/>
      <dgm:t>
        <a:bodyPr/>
        <a:lstStyle/>
        <a:p>
          <a:pPr>
            <a:lnSpc>
              <a:spcPct val="100000"/>
            </a:lnSpc>
            <a:buFont typeface="Arial" panose="020B0604020202020204" pitchFamily="34" charset="0"/>
            <a:buNone/>
          </a:pPr>
          <a:r>
            <a:rPr dirty="0"/>
            <a:t>la durée du programme, </a:t>
          </a:r>
        </a:p>
      </dgm:t>
    </dgm:pt>
    <dgm:pt modelId="{695C1632-ED03-46ED-AB78-72657AAD6827}" type="parTrans" cxnId="{43CE0336-4800-4347-8172-5BDF211DEA9A}">
      <dgm:prSet/>
      <dgm:spPr/>
      <dgm:t>
        <a:bodyPr/>
        <a:lstStyle/>
        <a:p>
          <a:endParaRPr lang="en-US"/>
        </a:p>
      </dgm:t>
    </dgm:pt>
    <dgm:pt modelId="{ECAA938F-6E4A-4B75-BA35-C7B1851B0F9C}" type="sibTrans" cxnId="{43CE0336-4800-4347-8172-5BDF211DEA9A}">
      <dgm:prSet/>
      <dgm:spPr/>
      <dgm:t>
        <a:bodyPr/>
        <a:lstStyle/>
        <a:p>
          <a:endParaRPr lang="en-US"/>
        </a:p>
      </dgm:t>
    </dgm:pt>
    <dgm:pt modelId="{6A81B197-86C1-440C-BC25-638E9A22801F}">
      <dgm:prSet/>
      <dgm:spPr/>
      <dgm:t>
        <a:bodyPr/>
        <a:lstStyle/>
        <a:p>
          <a:pPr>
            <a:lnSpc>
              <a:spcPct val="100000"/>
            </a:lnSpc>
            <a:buFont typeface="Arial" panose="020B0604020202020204" pitchFamily="34" charset="0"/>
            <a:buNone/>
          </a:pPr>
          <a:r>
            <a:rPr dirty="0"/>
            <a:t>une planification précoce, </a:t>
          </a:r>
        </a:p>
      </dgm:t>
    </dgm:pt>
    <dgm:pt modelId="{6AAF086B-4C63-4CC2-B234-02E49A3911CA}" type="parTrans" cxnId="{AF31B103-B895-4692-A9ED-058E703A3C86}">
      <dgm:prSet/>
      <dgm:spPr/>
      <dgm:t>
        <a:bodyPr/>
        <a:lstStyle/>
        <a:p>
          <a:endParaRPr lang="en-US"/>
        </a:p>
      </dgm:t>
    </dgm:pt>
    <dgm:pt modelId="{45BBF28C-3642-41E4-882D-CF2249410452}" type="sibTrans" cxnId="{AF31B103-B895-4692-A9ED-058E703A3C86}">
      <dgm:prSet/>
      <dgm:spPr/>
      <dgm:t>
        <a:bodyPr/>
        <a:lstStyle/>
        <a:p>
          <a:endParaRPr lang="en-US"/>
        </a:p>
      </dgm:t>
    </dgm:pt>
    <dgm:pt modelId="{64FD7B2C-306B-43B4-94F9-82E35CB445BE}">
      <dgm:prSet/>
      <dgm:spPr/>
      <dgm:t>
        <a:bodyPr/>
        <a:lstStyle/>
        <a:p>
          <a:pPr>
            <a:lnSpc>
              <a:spcPct val="100000"/>
            </a:lnSpc>
            <a:buFont typeface="Arial" panose="020B0604020202020204" pitchFamily="34" charset="0"/>
            <a:buNone/>
          </a:pPr>
          <a:r>
            <a:rPr dirty="0"/>
            <a:t>les ressources requises pour la continuité des stratégies essentielles du programme, </a:t>
          </a:r>
        </a:p>
      </dgm:t>
    </dgm:pt>
    <dgm:pt modelId="{8AECBF65-06CD-4FD9-8F4B-4108B782794C}" type="parTrans" cxnId="{DE5D5A28-B4C4-4685-B186-F51671DCA5E8}">
      <dgm:prSet/>
      <dgm:spPr/>
      <dgm:t>
        <a:bodyPr/>
        <a:lstStyle/>
        <a:p>
          <a:endParaRPr lang="en-US"/>
        </a:p>
      </dgm:t>
    </dgm:pt>
    <dgm:pt modelId="{068A82C6-7F51-4577-B871-CFA529260FA1}" type="sibTrans" cxnId="{DE5D5A28-B4C4-4685-B186-F51671DCA5E8}">
      <dgm:prSet/>
      <dgm:spPr/>
      <dgm:t>
        <a:bodyPr/>
        <a:lstStyle/>
        <a:p>
          <a:endParaRPr lang="en-US"/>
        </a:p>
      </dgm:t>
    </dgm:pt>
    <dgm:pt modelId="{0BA60592-18AE-40FB-8A93-58F8159CE1BF}">
      <dgm:prSet/>
      <dgm:spPr/>
      <dgm:t>
        <a:bodyPr/>
        <a:lstStyle/>
        <a:p>
          <a:pPr>
            <a:lnSpc>
              <a:spcPct val="100000"/>
            </a:lnSpc>
            <a:buFont typeface="Arial" panose="020B0604020202020204" pitchFamily="34" charset="0"/>
            <a:buNone/>
          </a:pPr>
          <a:r>
            <a:rPr dirty="0"/>
            <a:t>la capacité du programme à maintenir les services et à assurer la mise à l’</a:t>
          </a:r>
          <a:r>
            <a:rPr lang="en-US" dirty="0"/>
            <a:t>e</a:t>
          </a:r>
          <a:r>
            <a:rPr dirty="0"/>
            <a:t>chelle</a:t>
          </a:r>
          <a:r>
            <a:rPr lang="en-US" dirty="0"/>
            <a:t> ; et</a:t>
          </a:r>
          <a:endParaRPr dirty="0"/>
        </a:p>
      </dgm:t>
    </dgm:pt>
    <dgm:pt modelId="{78D9A06A-C00D-4555-B287-0AFCFA33D697}" type="parTrans" cxnId="{0D2A2F55-0037-4082-913A-C754E292AE20}">
      <dgm:prSet/>
      <dgm:spPr/>
      <dgm:t>
        <a:bodyPr/>
        <a:lstStyle/>
        <a:p>
          <a:endParaRPr lang="en-US"/>
        </a:p>
      </dgm:t>
    </dgm:pt>
    <dgm:pt modelId="{349F0FEA-4207-4139-8353-EFFC7327C6DF}" type="sibTrans" cxnId="{0D2A2F55-0037-4082-913A-C754E292AE20}">
      <dgm:prSet/>
      <dgm:spPr/>
      <dgm:t>
        <a:bodyPr/>
        <a:lstStyle/>
        <a:p>
          <a:endParaRPr lang="en-US"/>
        </a:p>
      </dgm:t>
    </dgm:pt>
    <dgm:pt modelId="{6C58B05C-7DFD-4B0B-84BE-016DF7D3D5B6}">
      <dgm:prSet/>
      <dgm:spPr/>
      <dgm:t>
        <a:bodyPr/>
        <a:lstStyle/>
        <a:p>
          <a:pPr>
            <a:lnSpc>
              <a:spcPct val="100000"/>
            </a:lnSpc>
            <a:buFont typeface="Arial" panose="020B0604020202020204" pitchFamily="34" charset="0"/>
            <a:buNone/>
          </a:pPr>
          <a:r>
            <a:rPr dirty="0"/>
            <a:t>son intégration dans la planification nationale du secteur de la santé</a:t>
          </a:r>
          <a:r>
            <a:rPr lang="en-US" dirty="0"/>
            <a:t>.</a:t>
          </a:r>
          <a:r>
            <a:rPr dirty="0"/>
            <a:t>.</a:t>
          </a:r>
        </a:p>
      </dgm:t>
    </dgm:pt>
    <dgm:pt modelId="{F1013BCC-C1B8-44C1-9D38-1EE654C03108}" type="parTrans" cxnId="{817AAB73-A1E8-4736-9225-AFCB0C58D5EF}">
      <dgm:prSet/>
      <dgm:spPr/>
      <dgm:t>
        <a:bodyPr/>
        <a:lstStyle/>
        <a:p>
          <a:endParaRPr lang="en-US"/>
        </a:p>
      </dgm:t>
    </dgm:pt>
    <dgm:pt modelId="{048F9BDF-3E6C-429E-9022-7D5626CE88EA}" type="sibTrans" cxnId="{817AAB73-A1E8-4736-9225-AFCB0C58D5EF}">
      <dgm:prSet/>
      <dgm:spPr/>
      <dgm:t>
        <a:bodyPr/>
        <a:lstStyle/>
        <a:p>
          <a:endParaRPr lang="en-US"/>
        </a:p>
      </dgm:t>
    </dgm:pt>
    <dgm:pt modelId="{3CE3866F-DD40-47B2-9B6A-1B4A52316B9C}" type="pres">
      <dgm:prSet presAssocID="{D96C8F4B-D2F6-4327-BCDE-F7D75EF3B52E}" presName="root" presStyleCnt="0">
        <dgm:presLayoutVars>
          <dgm:dir/>
          <dgm:resizeHandles val="exact"/>
        </dgm:presLayoutVars>
      </dgm:prSet>
      <dgm:spPr/>
    </dgm:pt>
    <dgm:pt modelId="{61660E24-201D-41BD-896C-1BF1DD9CD7A7}" type="pres">
      <dgm:prSet presAssocID="{2707CCCF-43EE-4D6F-92A5-50AF12C338F4}" presName="compNode" presStyleCnt="0"/>
      <dgm:spPr/>
    </dgm:pt>
    <dgm:pt modelId="{7B4AB123-79B8-464C-A18C-8D5148E56D7A}" type="pres">
      <dgm:prSet presAssocID="{2707CCCF-43EE-4D6F-92A5-50AF12C338F4}" presName="bgRect" presStyleLbl="bgShp" presStyleIdx="0" presStyleCnt="2"/>
      <dgm:spPr/>
    </dgm:pt>
    <dgm:pt modelId="{8AE94F6C-BC66-4443-80C3-D578643407A9}" type="pres">
      <dgm:prSet presAssocID="{2707CCCF-43EE-4D6F-92A5-50AF12C338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Playbook"/>
        </a:ext>
      </dgm:extLst>
    </dgm:pt>
    <dgm:pt modelId="{9DDF6A7A-27CA-42D1-8EAF-27970F1A3A03}" type="pres">
      <dgm:prSet presAssocID="{2707CCCF-43EE-4D6F-92A5-50AF12C338F4}" presName="spaceRect" presStyleCnt="0"/>
      <dgm:spPr/>
    </dgm:pt>
    <dgm:pt modelId="{C7336C61-EFEF-4414-AF1B-A6482C6FCFFE}" type="pres">
      <dgm:prSet presAssocID="{2707CCCF-43EE-4D6F-92A5-50AF12C338F4}" presName="parTx" presStyleLbl="revTx" presStyleIdx="0" presStyleCnt="4">
        <dgm:presLayoutVars>
          <dgm:chMax val="0"/>
          <dgm:chPref val="0"/>
        </dgm:presLayoutVars>
      </dgm:prSet>
      <dgm:spPr/>
    </dgm:pt>
    <dgm:pt modelId="{92AB5519-DADC-48EA-B005-F1328F3B9C87}" type="pres">
      <dgm:prSet presAssocID="{2707CCCF-43EE-4D6F-92A5-50AF12C338F4}" presName="desTx" presStyleLbl="revTx" presStyleIdx="1" presStyleCnt="4">
        <dgm:presLayoutVars/>
      </dgm:prSet>
      <dgm:spPr/>
    </dgm:pt>
    <dgm:pt modelId="{29DD6AB8-71AC-40B2-8D0F-AF110341B523}" type="pres">
      <dgm:prSet presAssocID="{EACFFB60-4860-4203-90FB-04A86F8853EE}" presName="sibTrans" presStyleCnt="0"/>
      <dgm:spPr/>
    </dgm:pt>
    <dgm:pt modelId="{60FA8698-7687-4838-9E0C-5767717DB65A}" type="pres">
      <dgm:prSet presAssocID="{C868E481-F03A-46B0-AC0C-0A4168E85623}" presName="compNode" presStyleCnt="0"/>
      <dgm:spPr/>
    </dgm:pt>
    <dgm:pt modelId="{C858DAF2-84D7-47FD-8869-0841BD6848F0}" type="pres">
      <dgm:prSet presAssocID="{C868E481-F03A-46B0-AC0C-0A4168E85623}" presName="bgRect" presStyleLbl="bgShp" presStyleIdx="1" presStyleCnt="2" custScaleY="154378"/>
      <dgm:spPr/>
    </dgm:pt>
    <dgm:pt modelId="{DA1C3D1B-E4D8-458D-BF8A-325A8FD2309F}" type="pres">
      <dgm:prSet presAssocID="{C868E481-F03A-46B0-AC0C-0A4168E85623}" presName="iconRect"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Users"/>
        </a:ext>
      </dgm:extLst>
    </dgm:pt>
    <dgm:pt modelId="{A7798ADF-59E7-42BC-B97A-CB8B4A2B60F0}" type="pres">
      <dgm:prSet presAssocID="{C868E481-F03A-46B0-AC0C-0A4168E85623}" presName="spaceRect" presStyleCnt="0"/>
      <dgm:spPr/>
    </dgm:pt>
    <dgm:pt modelId="{F76A29F7-94EE-485B-9E56-FCB0D03A4B02}" type="pres">
      <dgm:prSet presAssocID="{C868E481-F03A-46B0-AC0C-0A4168E85623}" presName="parTx" presStyleLbl="revTx" presStyleIdx="2" presStyleCnt="4">
        <dgm:presLayoutVars>
          <dgm:chMax val="0"/>
          <dgm:chPref val="0"/>
        </dgm:presLayoutVars>
      </dgm:prSet>
      <dgm:spPr/>
    </dgm:pt>
    <dgm:pt modelId="{D7FDC267-35E3-4950-B933-6DE526E633DF}" type="pres">
      <dgm:prSet presAssocID="{C868E481-F03A-46B0-AC0C-0A4168E85623}" presName="desTx" presStyleLbl="revTx" presStyleIdx="3" presStyleCnt="4">
        <dgm:presLayoutVars/>
      </dgm:prSet>
      <dgm:spPr/>
    </dgm:pt>
  </dgm:ptLst>
  <dgm:cxnLst>
    <dgm:cxn modelId="{AF31B103-B895-4692-A9ED-058E703A3C86}" srcId="{C868E481-F03A-46B0-AC0C-0A4168E85623}" destId="{6A81B197-86C1-440C-BC25-638E9A22801F}" srcOrd="1" destOrd="0" parTransId="{6AAF086B-4C63-4CC2-B234-02E49A3911CA}" sibTransId="{45BBF28C-3642-41E4-882D-CF2249410452}"/>
    <dgm:cxn modelId="{9DD16523-46C4-4982-AB89-2AE5B740A97A}" type="presOf" srcId="{0BA60592-18AE-40FB-8A93-58F8159CE1BF}" destId="{D7FDC267-35E3-4950-B933-6DE526E633DF}" srcOrd="0" destOrd="3" presId="urn:microsoft.com/office/officeart/2018/2/layout/IconVerticalSolidList#6"/>
    <dgm:cxn modelId="{DE5D5A28-B4C4-4685-B186-F51671DCA5E8}" srcId="{C868E481-F03A-46B0-AC0C-0A4168E85623}" destId="{64FD7B2C-306B-43B4-94F9-82E35CB445BE}" srcOrd="2" destOrd="0" parTransId="{8AECBF65-06CD-4FD9-8F4B-4108B782794C}" sibTransId="{068A82C6-7F51-4577-B871-CFA529260FA1}"/>
    <dgm:cxn modelId="{E97B822C-F341-401C-94A1-4DFF45BE738E}" type="presOf" srcId="{6C58B05C-7DFD-4B0B-84BE-016DF7D3D5B6}" destId="{D7FDC267-35E3-4950-B933-6DE526E633DF}" srcOrd="0" destOrd="4" presId="urn:microsoft.com/office/officeart/2018/2/layout/IconVerticalSolidList#6"/>
    <dgm:cxn modelId="{3D7C1230-AB8F-48D2-8B9F-3F2BA45F4A27}" type="presOf" srcId="{A9D6BFBB-6044-4044-8B09-6350E8198944}" destId="{92AB5519-DADC-48EA-B005-F1328F3B9C87}" srcOrd="0" destOrd="0" presId="urn:microsoft.com/office/officeart/2018/2/layout/IconVerticalSolidList#6"/>
    <dgm:cxn modelId="{B3008134-8EAE-4852-A759-A23D03918DDF}" srcId="{2707CCCF-43EE-4D6F-92A5-50AF12C338F4}" destId="{A9D6BFBB-6044-4044-8B09-6350E8198944}" srcOrd="0" destOrd="0" parTransId="{8AEA303D-F96D-42F3-BC42-3E0A11F0C3DF}" sibTransId="{D543E37D-5099-44A1-AE94-59748FA7F901}"/>
    <dgm:cxn modelId="{43CE0336-4800-4347-8172-5BDF211DEA9A}" srcId="{C868E481-F03A-46B0-AC0C-0A4168E85623}" destId="{28434EBE-B393-4A2C-9C11-6ADA8FD77C85}" srcOrd="0" destOrd="0" parTransId="{695C1632-ED03-46ED-AB78-72657AAD6827}" sibTransId="{ECAA938F-6E4A-4B75-BA35-C7B1851B0F9C}"/>
    <dgm:cxn modelId="{CA3B783A-2635-4BC6-B1E4-30ACBE31684C}" srcId="{D96C8F4B-D2F6-4327-BCDE-F7D75EF3B52E}" destId="{2707CCCF-43EE-4D6F-92A5-50AF12C338F4}" srcOrd="0" destOrd="0" parTransId="{E76F595E-5B22-44A9-9168-2337354E8C5C}" sibTransId="{EACFFB60-4860-4203-90FB-04A86F8853EE}"/>
    <dgm:cxn modelId="{762B003D-767B-422A-A754-D22AA0B53C52}" type="presOf" srcId="{2707CCCF-43EE-4D6F-92A5-50AF12C338F4}" destId="{C7336C61-EFEF-4414-AF1B-A6482C6FCFFE}" srcOrd="0" destOrd="0" presId="urn:microsoft.com/office/officeart/2018/2/layout/IconVerticalSolidList#6"/>
    <dgm:cxn modelId="{C5525C3E-39E4-45D3-A8DC-3DAD62C24C0C}" srcId="{D96C8F4B-D2F6-4327-BCDE-F7D75EF3B52E}" destId="{C868E481-F03A-46B0-AC0C-0A4168E85623}" srcOrd="1" destOrd="0" parTransId="{22206C43-2BFD-48F7-9F99-CF34232A9A55}" sibTransId="{D5628720-2C64-4A4A-B795-96757E4FAE05}"/>
    <dgm:cxn modelId="{DAF24A43-3608-4333-8B1E-E7770655DAF2}" type="presOf" srcId="{28434EBE-B393-4A2C-9C11-6ADA8FD77C85}" destId="{D7FDC267-35E3-4950-B933-6DE526E633DF}" srcOrd="0" destOrd="0" presId="urn:microsoft.com/office/officeart/2018/2/layout/IconVerticalSolidList#6"/>
    <dgm:cxn modelId="{4234464C-13B9-4241-BF00-E87828610C9D}" type="presOf" srcId="{D96C8F4B-D2F6-4327-BCDE-F7D75EF3B52E}" destId="{3CE3866F-DD40-47B2-9B6A-1B4A52316B9C}" srcOrd="0" destOrd="0" presId="urn:microsoft.com/office/officeart/2018/2/layout/IconVerticalSolidList#6"/>
    <dgm:cxn modelId="{0D2A2F55-0037-4082-913A-C754E292AE20}" srcId="{C868E481-F03A-46B0-AC0C-0A4168E85623}" destId="{0BA60592-18AE-40FB-8A93-58F8159CE1BF}" srcOrd="3" destOrd="0" parTransId="{78D9A06A-C00D-4555-B287-0AFCFA33D697}" sibTransId="{349F0FEA-4207-4139-8353-EFFC7327C6DF}"/>
    <dgm:cxn modelId="{2BC5956D-384F-4501-B29D-6839F4D813C7}" type="presOf" srcId="{C868E481-F03A-46B0-AC0C-0A4168E85623}" destId="{F76A29F7-94EE-485B-9E56-FCB0D03A4B02}" srcOrd="0" destOrd="0" presId="urn:microsoft.com/office/officeart/2018/2/layout/IconVerticalSolidList#6"/>
    <dgm:cxn modelId="{817AAB73-A1E8-4736-9225-AFCB0C58D5EF}" srcId="{C868E481-F03A-46B0-AC0C-0A4168E85623}" destId="{6C58B05C-7DFD-4B0B-84BE-016DF7D3D5B6}" srcOrd="4" destOrd="0" parTransId="{F1013BCC-C1B8-44C1-9D38-1EE654C03108}" sibTransId="{048F9BDF-3E6C-429E-9022-7D5626CE88EA}"/>
    <dgm:cxn modelId="{B37B2BD5-43E4-4461-AE86-B0EECFAADEFE}" type="presOf" srcId="{6A81B197-86C1-440C-BC25-638E9A22801F}" destId="{D7FDC267-35E3-4950-B933-6DE526E633DF}" srcOrd="0" destOrd="1" presId="urn:microsoft.com/office/officeart/2018/2/layout/IconVerticalSolidList#6"/>
    <dgm:cxn modelId="{98438BE8-9A6B-4140-9517-5715943C126A}" type="presOf" srcId="{64FD7B2C-306B-43B4-94F9-82E35CB445BE}" destId="{D7FDC267-35E3-4950-B933-6DE526E633DF}" srcOrd="0" destOrd="2" presId="urn:microsoft.com/office/officeart/2018/2/layout/IconVerticalSolidList#6"/>
    <dgm:cxn modelId="{615CAD39-F527-46E0-8F82-E09480751F15}" type="presParOf" srcId="{3CE3866F-DD40-47B2-9B6A-1B4A52316B9C}" destId="{61660E24-201D-41BD-896C-1BF1DD9CD7A7}" srcOrd="0" destOrd="0" presId="urn:microsoft.com/office/officeart/2018/2/layout/IconVerticalSolidList#6"/>
    <dgm:cxn modelId="{476C4884-5767-4EF5-A742-32D78E8135D2}" type="presParOf" srcId="{61660E24-201D-41BD-896C-1BF1DD9CD7A7}" destId="{7B4AB123-79B8-464C-A18C-8D5148E56D7A}" srcOrd="0" destOrd="0" presId="urn:microsoft.com/office/officeart/2018/2/layout/IconVerticalSolidList#6"/>
    <dgm:cxn modelId="{73BC39F9-BD94-4A6D-97CE-3E361AD532D4}" type="presParOf" srcId="{61660E24-201D-41BD-896C-1BF1DD9CD7A7}" destId="{8AE94F6C-BC66-4443-80C3-D578643407A9}" srcOrd="1" destOrd="0" presId="urn:microsoft.com/office/officeart/2018/2/layout/IconVerticalSolidList#6"/>
    <dgm:cxn modelId="{3A097D97-857D-4695-A9C0-A1CB81521685}" type="presParOf" srcId="{61660E24-201D-41BD-896C-1BF1DD9CD7A7}" destId="{9DDF6A7A-27CA-42D1-8EAF-27970F1A3A03}" srcOrd="2" destOrd="0" presId="urn:microsoft.com/office/officeart/2018/2/layout/IconVerticalSolidList#6"/>
    <dgm:cxn modelId="{F2C09C30-9473-485F-9DF3-E0EA10054E9A}" type="presParOf" srcId="{61660E24-201D-41BD-896C-1BF1DD9CD7A7}" destId="{C7336C61-EFEF-4414-AF1B-A6482C6FCFFE}" srcOrd="3" destOrd="0" presId="urn:microsoft.com/office/officeart/2018/2/layout/IconVerticalSolidList#6"/>
    <dgm:cxn modelId="{06BF2C4E-8388-483D-B395-57ECF5D3A43D}" type="presParOf" srcId="{61660E24-201D-41BD-896C-1BF1DD9CD7A7}" destId="{92AB5519-DADC-48EA-B005-F1328F3B9C87}" srcOrd="4" destOrd="0" presId="urn:microsoft.com/office/officeart/2018/2/layout/IconVerticalSolidList#6"/>
    <dgm:cxn modelId="{7DF1A8F5-6BCB-475F-B652-2ABA48ACEDBD}" type="presParOf" srcId="{3CE3866F-DD40-47B2-9B6A-1B4A52316B9C}" destId="{29DD6AB8-71AC-40B2-8D0F-AF110341B523}" srcOrd="1" destOrd="0" presId="urn:microsoft.com/office/officeart/2018/2/layout/IconVerticalSolidList#6"/>
    <dgm:cxn modelId="{1962E79A-7576-4062-94D7-F245222ABE08}" type="presParOf" srcId="{3CE3866F-DD40-47B2-9B6A-1B4A52316B9C}" destId="{60FA8698-7687-4838-9E0C-5767717DB65A}" srcOrd="2" destOrd="0" presId="urn:microsoft.com/office/officeart/2018/2/layout/IconVerticalSolidList#6"/>
    <dgm:cxn modelId="{3F10CA55-5D38-48D6-A618-32355A000075}" type="presParOf" srcId="{60FA8698-7687-4838-9E0C-5767717DB65A}" destId="{C858DAF2-84D7-47FD-8869-0841BD6848F0}" srcOrd="0" destOrd="0" presId="urn:microsoft.com/office/officeart/2018/2/layout/IconVerticalSolidList#6"/>
    <dgm:cxn modelId="{4FE71DD9-9B3E-46B0-B2EF-8E36A183AFC0}" type="presParOf" srcId="{60FA8698-7687-4838-9E0C-5767717DB65A}" destId="{DA1C3D1B-E4D8-458D-BF8A-325A8FD2309F}" srcOrd="1" destOrd="0" presId="urn:microsoft.com/office/officeart/2018/2/layout/IconVerticalSolidList#6"/>
    <dgm:cxn modelId="{26699CA2-AC19-4A2F-A00A-4AA18F4E3AA2}" type="presParOf" srcId="{60FA8698-7687-4838-9E0C-5767717DB65A}" destId="{A7798ADF-59E7-42BC-B97A-CB8B4A2B60F0}" srcOrd="2" destOrd="0" presId="urn:microsoft.com/office/officeart/2018/2/layout/IconVerticalSolidList#6"/>
    <dgm:cxn modelId="{2370838F-9D8D-4868-88D9-D71B584C885B}" type="presParOf" srcId="{60FA8698-7687-4838-9E0C-5767717DB65A}" destId="{F76A29F7-94EE-485B-9E56-FCB0D03A4B02}" srcOrd="3" destOrd="0" presId="urn:microsoft.com/office/officeart/2018/2/layout/IconVerticalSolidList#6"/>
    <dgm:cxn modelId="{E7CB3104-C5BB-4829-AAD4-D2B8A467216B}" type="presParOf" srcId="{60FA8698-7687-4838-9E0C-5767717DB65A}" destId="{D7FDC267-35E3-4950-B933-6DE526E633DF}" srcOrd="4" destOrd="0" presId="urn:microsoft.com/office/officeart/2018/2/layout/IconVerticalSolid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6656B-6212-8B41-A13A-CDCDEE76F132}">
      <dsp:nvSpPr>
        <dsp:cNvPr id="0" name=""/>
        <dsp:cNvSpPr/>
      </dsp:nvSpPr>
      <dsp:spPr>
        <a:xfrm>
          <a:off x="0" y="311598"/>
          <a:ext cx="4659756" cy="4176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a:solidFill>
                <a:schemeClr val="tx2"/>
              </a:solidFill>
            </a:defRPr>
          </a:pPr>
          <a:r>
            <a:rPr sz="1700" kern="1200" dirty="0"/>
            <a:t>Vue d’ensemble du programme SMR de Kigoma</a:t>
          </a:r>
          <a:endParaRPr lang="en-US" sz="1700" kern="1200" dirty="0">
            <a:solidFill>
              <a:schemeClr val="tx2"/>
            </a:solidFill>
          </a:endParaRPr>
        </a:p>
      </dsp:txBody>
      <dsp:txXfrm>
        <a:off x="20390" y="331988"/>
        <a:ext cx="4618976" cy="376910"/>
      </dsp:txXfrm>
    </dsp:sp>
    <dsp:sp modelId="{CA109C21-D38E-FF48-BA6C-4DA9EBD7B6A0}">
      <dsp:nvSpPr>
        <dsp:cNvPr id="0" name=""/>
        <dsp:cNvSpPr/>
      </dsp:nvSpPr>
      <dsp:spPr>
        <a:xfrm>
          <a:off x="0" y="778248"/>
          <a:ext cx="4659756" cy="417690"/>
        </a:xfrm>
        <a:prstGeom prst="roundRect">
          <a:avLst/>
        </a:prstGeom>
        <a:gradFill rotWithShape="0">
          <a:gsLst>
            <a:gs pos="0">
              <a:schemeClr val="accent2">
                <a:hueOff val="374705"/>
                <a:satOff val="-14549"/>
                <a:lumOff val="3216"/>
                <a:alphaOff val="0"/>
                <a:satMod val="103000"/>
                <a:lumMod val="102000"/>
                <a:tint val="94000"/>
              </a:schemeClr>
            </a:gs>
            <a:gs pos="50000">
              <a:schemeClr val="accent2">
                <a:hueOff val="374705"/>
                <a:satOff val="-14549"/>
                <a:lumOff val="3216"/>
                <a:alphaOff val="0"/>
                <a:satMod val="110000"/>
                <a:lumMod val="100000"/>
                <a:shade val="100000"/>
              </a:schemeClr>
            </a:gs>
            <a:gs pos="100000">
              <a:schemeClr val="accent2">
                <a:hueOff val="374705"/>
                <a:satOff val="-14549"/>
                <a:lumOff val="321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a:solidFill>
                <a:schemeClr val="tx2"/>
              </a:solidFill>
            </a:defRPr>
          </a:pPr>
          <a:r>
            <a:rPr sz="1700" kern="1200" dirty="0"/>
            <a:t>Stratégies </a:t>
          </a:r>
          <a:endParaRPr lang="en-US" sz="1700" kern="1200" dirty="0">
            <a:solidFill>
              <a:schemeClr val="tx2"/>
            </a:solidFill>
          </a:endParaRPr>
        </a:p>
      </dsp:txBody>
      <dsp:txXfrm>
        <a:off x="20390" y="798638"/>
        <a:ext cx="4618976" cy="376910"/>
      </dsp:txXfrm>
    </dsp:sp>
    <dsp:sp modelId="{267BB36F-8440-7343-BF1A-0F1212824505}">
      <dsp:nvSpPr>
        <dsp:cNvPr id="0" name=""/>
        <dsp:cNvSpPr/>
      </dsp:nvSpPr>
      <dsp:spPr>
        <a:xfrm>
          <a:off x="0" y="1244898"/>
          <a:ext cx="4659756" cy="417690"/>
        </a:xfrm>
        <a:prstGeom prst="roundRect">
          <a:avLst/>
        </a:prstGeom>
        <a:gradFill rotWithShape="0">
          <a:gsLst>
            <a:gs pos="0">
              <a:schemeClr val="accent2">
                <a:hueOff val="749409"/>
                <a:satOff val="-29098"/>
                <a:lumOff val="6431"/>
                <a:alphaOff val="0"/>
                <a:satMod val="103000"/>
                <a:lumMod val="102000"/>
                <a:tint val="94000"/>
              </a:schemeClr>
            </a:gs>
            <a:gs pos="50000">
              <a:schemeClr val="accent2">
                <a:hueOff val="749409"/>
                <a:satOff val="-29098"/>
                <a:lumOff val="6431"/>
                <a:alphaOff val="0"/>
                <a:satMod val="110000"/>
                <a:lumMod val="100000"/>
                <a:shade val="100000"/>
              </a:schemeClr>
            </a:gs>
            <a:gs pos="100000">
              <a:schemeClr val="accent2">
                <a:hueOff val="749409"/>
                <a:satOff val="-29098"/>
                <a:lumOff val="64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a:solidFill>
                <a:schemeClr val="tx2"/>
              </a:solidFill>
            </a:defRPr>
          </a:pPr>
          <a:r>
            <a:rPr sz="1700" kern="1200" dirty="0"/>
            <a:t>Approches de pérennisation</a:t>
          </a:r>
        </a:p>
      </dsp:txBody>
      <dsp:txXfrm>
        <a:off x="20390" y="1265288"/>
        <a:ext cx="4618976" cy="376910"/>
      </dsp:txXfrm>
    </dsp:sp>
    <dsp:sp modelId="{B63223C6-CE17-5840-AE2F-D4513770362D}">
      <dsp:nvSpPr>
        <dsp:cNvPr id="0" name=""/>
        <dsp:cNvSpPr/>
      </dsp:nvSpPr>
      <dsp:spPr>
        <a:xfrm>
          <a:off x="0" y="1711548"/>
          <a:ext cx="4659756" cy="417690"/>
        </a:xfrm>
        <a:prstGeom prst="roundRect">
          <a:avLst/>
        </a:prstGeom>
        <a:gradFill rotWithShape="0">
          <a:gsLst>
            <a:gs pos="0">
              <a:schemeClr val="accent2">
                <a:hueOff val="1124114"/>
                <a:satOff val="-43647"/>
                <a:lumOff val="9647"/>
                <a:alphaOff val="0"/>
                <a:satMod val="103000"/>
                <a:lumMod val="102000"/>
                <a:tint val="94000"/>
              </a:schemeClr>
            </a:gs>
            <a:gs pos="50000">
              <a:schemeClr val="accent2">
                <a:hueOff val="1124114"/>
                <a:satOff val="-43647"/>
                <a:lumOff val="9647"/>
                <a:alphaOff val="0"/>
                <a:satMod val="110000"/>
                <a:lumMod val="100000"/>
                <a:shade val="100000"/>
              </a:schemeClr>
            </a:gs>
            <a:gs pos="100000">
              <a:schemeClr val="accent2">
                <a:hueOff val="1124114"/>
                <a:satOff val="-43647"/>
                <a:lumOff val="96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a:solidFill>
                <a:schemeClr val="tx2"/>
              </a:solidFill>
            </a:defRPr>
          </a:pPr>
          <a:r>
            <a:rPr sz="1700" kern="1200" dirty="0"/>
            <a:t>Résultats clés</a:t>
          </a:r>
          <a:endParaRPr lang="en-US" sz="1700" kern="1200" dirty="0">
            <a:solidFill>
              <a:schemeClr val="tx2"/>
            </a:solidFill>
          </a:endParaRPr>
        </a:p>
      </dsp:txBody>
      <dsp:txXfrm>
        <a:off x="20390" y="1731938"/>
        <a:ext cx="4618976" cy="376910"/>
      </dsp:txXfrm>
    </dsp:sp>
    <dsp:sp modelId="{0A243ED4-5C84-2C48-924B-F456A9E1C832}">
      <dsp:nvSpPr>
        <dsp:cNvPr id="0" name=""/>
        <dsp:cNvSpPr/>
      </dsp:nvSpPr>
      <dsp:spPr>
        <a:xfrm>
          <a:off x="0" y="2178198"/>
          <a:ext cx="4659756" cy="417690"/>
        </a:xfrm>
        <a:prstGeom prst="roundRect">
          <a:avLst/>
        </a:prstGeom>
        <a:gradFill rotWithShape="0">
          <a:gsLst>
            <a:gs pos="0">
              <a:schemeClr val="accent2">
                <a:hueOff val="1498819"/>
                <a:satOff val="-58196"/>
                <a:lumOff val="12862"/>
                <a:alphaOff val="0"/>
                <a:satMod val="103000"/>
                <a:lumMod val="102000"/>
                <a:tint val="94000"/>
              </a:schemeClr>
            </a:gs>
            <a:gs pos="50000">
              <a:schemeClr val="accent2">
                <a:hueOff val="1498819"/>
                <a:satOff val="-58196"/>
                <a:lumOff val="12862"/>
                <a:alphaOff val="0"/>
                <a:satMod val="110000"/>
                <a:lumMod val="100000"/>
                <a:shade val="100000"/>
              </a:schemeClr>
            </a:gs>
            <a:gs pos="100000">
              <a:schemeClr val="accent2">
                <a:hueOff val="1498819"/>
                <a:satOff val="-58196"/>
                <a:lumOff val="128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a:solidFill>
                <a:schemeClr val="tx2"/>
              </a:solidFill>
            </a:defRPr>
          </a:pPr>
          <a:r>
            <a:rPr sz="1700" kern="1200" dirty="0"/>
            <a:t>Enseignements tirés</a:t>
          </a:r>
          <a:endParaRPr lang="en-US" sz="1700" kern="1200" dirty="0">
            <a:solidFill>
              <a:schemeClr val="tx2"/>
            </a:solidFill>
          </a:endParaRPr>
        </a:p>
      </dsp:txBody>
      <dsp:txXfrm>
        <a:off x="20390" y="2198588"/>
        <a:ext cx="4618976" cy="376910"/>
      </dsp:txXfrm>
    </dsp:sp>
    <dsp:sp modelId="{19F25E11-9FC4-3A40-8FE7-C346E896663C}">
      <dsp:nvSpPr>
        <dsp:cNvPr id="0" name=""/>
        <dsp:cNvSpPr/>
      </dsp:nvSpPr>
      <dsp:spPr>
        <a:xfrm>
          <a:off x="0" y="2644848"/>
          <a:ext cx="4659756" cy="417690"/>
        </a:xfrm>
        <a:prstGeom prst="roundRect">
          <a:avLst/>
        </a:prstGeom>
        <a:gradFill rotWithShape="0">
          <a:gsLst>
            <a:gs pos="0">
              <a:schemeClr val="accent2">
                <a:hueOff val="1873523"/>
                <a:satOff val="-72745"/>
                <a:lumOff val="16078"/>
                <a:alphaOff val="0"/>
                <a:satMod val="103000"/>
                <a:lumMod val="102000"/>
                <a:tint val="94000"/>
              </a:schemeClr>
            </a:gs>
            <a:gs pos="50000">
              <a:schemeClr val="accent2">
                <a:hueOff val="1873523"/>
                <a:satOff val="-72745"/>
                <a:lumOff val="16078"/>
                <a:alphaOff val="0"/>
                <a:satMod val="110000"/>
                <a:lumMod val="100000"/>
                <a:shade val="100000"/>
              </a:schemeClr>
            </a:gs>
            <a:gs pos="100000">
              <a:schemeClr val="accent2">
                <a:hueOff val="1873523"/>
                <a:satOff val="-72745"/>
                <a:lumOff val="1607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a:solidFill>
                <a:schemeClr val="tx2"/>
              </a:solidFill>
            </a:defRPr>
          </a:pPr>
          <a:r>
            <a:rPr sz="1700" kern="1200" dirty="0"/>
            <a:t>Implications du programme pour la Tanzanie</a:t>
          </a:r>
          <a:endParaRPr lang="en-US" sz="1700" kern="1200" dirty="0">
            <a:solidFill>
              <a:schemeClr val="tx2"/>
            </a:solidFill>
          </a:endParaRPr>
        </a:p>
      </dsp:txBody>
      <dsp:txXfrm>
        <a:off x="20390" y="2665238"/>
        <a:ext cx="4618976" cy="3769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7BFF-914E-48E9-976E-E92907B71815}">
      <dsp:nvSpPr>
        <dsp:cNvPr id="0" name=""/>
        <dsp:cNvSpPr/>
      </dsp:nvSpPr>
      <dsp:spPr>
        <a:xfrm>
          <a:off x="0" y="3404"/>
          <a:ext cx="78867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1756C2-6D90-43DA-8518-E500B15F9797}">
      <dsp:nvSpPr>
        <dsp:cNvPr id="0" name=""/>
        <dsp:cNvSpPr/>
      </dsp:nvSpPr>
      <dsp:spPr>
        <a:xfrm>
          <a:off x="219348" y="166556"/>
          <a:ext cx="398815" cy="39881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ED2075-525A-47DC-9ABF-5102C35ECA2E}">
      <dsp:nvSpPr>
        <dsp:cNvPr id="0" name=""/>
        <dsp:cNvSpPr/>
      </dsp:nvSpPr>
      <dsp:spPr>
        <a:xfrm>
          <a:off x="837512" y="3404"/>
          <a:ext cx="70491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sz="1900" kern="1200" dirty="0"/>
            <a:t>Cadres nationaux solides : One Plan III, HSSP V, NSOAP, BRN, Star Rating, RBP</a:t>
          </a:r>
        </a:p>
      </dsp:txBody>
      <dsp:txXfrm>
        <a:off x="837512" y="3404"/>
        <a:ext cx="7049187" cy="725119"/>
      </dsp:txXfrm>
    </dsp:sp>
    <dsp:sp modelId="{44B3C875-5A6A-4EBF-8549-A9512B97B018}">
      <dsp:nvSpPr>
        <dsp:cNvPr id="0" name=""/>
        <dsp:cNvSpPr/>
      </dsp:nvSpPr>
      <dsp:spPr>
        <a:xfrm>
          <a:off x="0" y="909803"/>
          <a:ext cx="78867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99DC73-75C1-4BD3-885D-5A54F6E06EF4}">
      <dsp:nvSpPr>
        <dsp:cNvPr id="0" name=""/>
        <dsp:cNvSpPr/>
      </dsp:nvSpPr>
      <dsp:spPr>
        <a:xfrm>
          <a:off x="219348" y="1072955"/>
          <a:ext cx="398815" cy="398815"/>
        </a:xfrm>
        <a:prstGeom prst="rect">
          <a:avLst/>
        </a:prstGeom>
        <a:blipFill>
          <a:blip xmlns:r="http://schemas.openxmlformats.org/officeDocument/2006/relationships" r:embed="rId2" cstate="hq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6F012B-80DF-4C84-9580-CE20999F3CAD}">
      <dsp:nvSpPr>
        <dsp:cNvPr id="0" name=""/>
        <dsp:cNvSpPr/>
      </dsp:nvSpPr>
      <dsp:spPr>
        <a:xfrm>
          <a:off x="837512" y="909803"/>
          <a:ext cx="70491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sz="1900" kern="1200" dirty="0"/>
            <a:t>MPDSR institutionnalisé à l’échelle nationale et intégré au DHIS2 depuis 2018</a:t>
          </a:r>
        </a:p>
      </dsp:txBody>
      <dsp:txXfrm>
        <a:off x="837512" y="909803"/>
        <a:ext cx="7049187" cy="725119"/>
      </dsp:txXfrm>
    </dsp:sp>
    <dsp:sp modelId="{60840948-7F99-4196-ACBC-48BF623A6F0B}">
      <dsp:nvSpPr>
        <dsp:cNvPr id="0" name=""/>
        <dsp:cNvSpPr/>
      </dsp:nvSpPr>
      <dsp:spPr>
        <a:xfrm>
          <a:off x="0" y="1816202"/>
          <a:ext cx="78867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2CA80C-9B84-4B0E-9A4A-66E7ADC61663}">
      <dsp:nvSpPr>
        <dsp:cNvPr id="0" name=""/>
        <dsp:cNvSpPr/>
      </dsp:nvSpPr>
      <dsp:spPr>
        <a:xfrm>
          <a:off x="219348" y="1979354"/>
          <a:ext cx="398815" cy="39881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96293A-BCF3-42AB-BBE7-B5CA258E7943}">
      <dsp:nvSpPr>
        <dsp:cNvPr id="0" name=""/>
        <dsp:cNvSpPr/>
      </dsp:nvSpPr>
      <dsp:spPr>
        <a:xfrm>
          <a:off x="837512" y="1816202"/>
          <a:ext cx="70491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sz="1900" kern="1200" dirty="0"/>
            <a:t>Revues de performance de routine aux niveaux national et régional (MTR 2026)</a:t>
          </a:r>
        </a:p>
      </dsp:txBody>
      <dsp:txXfrm>
        <a:off x="837512" y="1816202"/>
        <a:ext cx="7049187" cy="725119"/>
      </dsp:txXfrm>
    </dsp:sp>
    <dsp:sp modelId="{82D0891A-93E7-440E-803A-9E0983123F41}">
      <dsp:nvSpPr>
        <dsp:cNvPr id="0" name=""/>
        <dsp:cNvSpPr/>
      </dsp:nvSpPr>
      <dsp:spPr>
        <a:xfrm>
          <a:off x="0" y="2722601"/>
          <a:ext cx="78867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257E0-1260-4957-A07A-6CE74B901950}">
      <dsp:nvSpPr>
        <dsp:cNvPr id="0" name=""/>
        <dsp:cNvSpPr/>
      </dsp:nvSpPr>
      <dsp:spPr>
        <a:xfrm>
          <a:off x="219348" y="2885753"/>
          <a:ext cx="398815" cy="39881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107B40-729E-40E8-9DA6-0F47A579B2DF}">
      <dsp:nvSpPr>
        <dsp:cNvPr id="0" name=""/>
        <dsp:cNvSpPr/>
      </dsp:nvSpPr>
      <dsp:spPr>
        <a:xfrm>
          <a:off x="837512" y="2722601"/>
          <a:ext cx="70491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sz="1900" kern="1200" dirty="0"/>
            <a:t>Renforcement de la gouvernance aux niveaux national, régional et des conseils</a:t>
          </a:r>
        </a:p>
      </dsp:txBody>
      <dsp:txXfrm>
        <a:off x="837512" y="2722601"/>
        <a:ext cx="7049187" cy="725119"/>
      </dsp:txXfrm>
    </dsp:sp>
    <dsp:sp modelId="{AFBF38EA-867E-42F2-9B4B-58CD5513B522}">
      <dsp:nvSpPr>
        <dsp:cNvPr id="0" name=""/>
        <dsp:cNvSpPr/>
      </dsp:nvSpPr>
      <dsp:spPr>
        <a:xfrm>
          <a:off x="0" y="3629000"/>
          <a:ext cx="78867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00069-DB53-46F8-B7C1-D53B3C0CCDAC}">
      <dsp:nvSpPr>
        <dsp:cNvPr id="0" name=""/>
        <dsp:cNvSpPr/>
      </dsp:nvSpPr>
      <dsp:spPr>
        <a:xfrm>
          <a:off x="219348" y="3792152"/>
          <a:ext cx="398815" cy="39881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FC88E4-9631-4102-BB35-57D56A7E9253}">
      <dsp:nvSpPr>
        <dsp:cNvPr id="0" name=""/>
        <dsp:cNvSpPr/>
      </dsp:nvSpPr>
      <dsp:spPr>
        <a:xfrm>
          <a:off x="837512" y="3629000"/>
          <a:ext cx="70491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44550">
            <a:lnSpc>
              <a:spcPct val="90000"/>
            </a:lnSpc>
            <a:spcBef>
              <a:spcPct val="0"/>
            </a:spcBef>
            <a:spcAft>
              <a:spcPct val="35000"/>
            </a:spcAft>
            <a:buNone/>
          </a:pPr>
          <a:r>
            <a:rPr sz="1900" kern="1200" dirty="0"/>
            <a:t>Prise de décision fondée sur les données, avec des boucles de rétroaction améliorées</a:t>
          </a:r>
        </a:p>
      </dsp:txBody>
      <dsp:txXfrm>
        <a:off x="837512" y="3629000"/>
        <a:ext cx="7049187" cy="7251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89B49-508E-8040-BDE7-D2A4D624FE6D}">
      <dsp:nvSpPr>
        <dsp:cNvPr id="0" name=""/>
        <dsp:cNvSpPr/>
      </dsp:nvSpPr>
      <dsp:spPr>
        <a:xfrm>
          <a:off x="0" y="539706"/>
          <a:ext cx="8229600" cy="8292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sz="1500" kern="1200" dirty="0"/>
            <a:t>&gt; 7 500 infirmiers et sages-femmes recrutés (2015–2024)</a:t>
          </a:r>
        </a:p>
      </dsp:txBody>
      <dsp:txXfrm>
        <a:off x="40480" y="580186"/>
        <a:ext cx="8148640" cy="748277"/>
      </dsp:txXfrm>
    </dsp:sp>
    <dsp:sp modelId="{03655321-862B-5641-B2A4-A73B11567143}">
      <dsp:nvSpPr>
        <dsp:cNvPr id="0" name=""/>
        <dsp:cNvSpPr/>
      </dsp:nvSpPr>
      <dsp:spPr>
        <a:xfrm>
          <a:off x="0" y="1412144"/>
          <a:ext cx="8229600" cy="8292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sz="1500" kern="1200" dirty="0"/>
            <a:t>Les effectifs d’inscription en formation sont passés de 6 400 à plus de 18 500 par an (2015–2022), grâce à la mise à l’échelle de la formation initiale dans l’ensemble des catégories de personnel clinique afin de remédier aux pénuries de ressources humaines pour la santé (RHS).</a:t>
          </a:r>
          <a:endParaRPr lang="en-US" sz="1500" kern="1200" dirty="0"/>
        </a:p>
      </dsp:txBody>
      <dsp:txXfrm>
        <a:off x="40480" y="1452624"/>
        <a:ext cx="8148640" cy="748277"/>
      </dsp:txXfrm>
    </dsp:sp>
    <dsp:sp modelId="{390D23FE-14EB-444B-929A-88D0875422A2}">
      <dsp:nvSpPr>
        <dsp:cNvPr id="0" name=""/>
        <dsp:cNvSpPr/>
      </dsp:nvSpPr>
      <dsp:spPr>
        <a:xfrm>
          <a:off x="0" y="2284581"/>
          <a:ext cx="8229600" cy="8292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sz="1500" kern="1200" dirty="0"/>
            <a:t>Mise à l’échelle du programme national de formation en SONU, du développement professionnel continu (DPC), de la simulation et de l’apprentissage en ligne</a:t>
          </a:r>
          <a:r>
            <a:rPr lang="en-US" sz="1500" kern="1200" dirty="0"/>
            <a:t>.</a:t>
          </a:r>
          <a:endParaRPr sz="1500" kern="1200" dirty="0"/>
        </a:p>
      </dsp:txBody>
      <dsp:txXfrm>
        <a:off x="40480" y="2325061"/>
        <a:ext cx="8148640" cy="748277"/>
      </dsp:txXfrm>
    </dsp:sp>
    <dsp:sp modelId="{81DE86BB-6D9F-0A44-9109-820B018D1CB3}">
      <dsp:nvSpPr>
        <dsp:cNvPr id="0" name=""/>
        <dsp:cNvSpPr/>
      </dsp:nvSpPr>
      <dsp:spPr>
        <a:xfrm>
          <a:off x="0" y="3157019"/>
          <a:ext cx="8229600" cy="82923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sz="1500" kern="1200" dirty="0"/>
            <a:t>Mentorat, évaluations en ligne et mesures incitatives à l’affectation en zones </a:t>
          </a:r>
          <a:r>
            <a:rPr lang="en-US" sz="1500" kern="1200" dirty="0"/>
            <a:t>R</a:t>
          </a:r>
          <a:r>
            <a:rPr sz="1500" kern="1200" dirty="0"/>
            <a:t>urales</a:t>
          </a:r>
          <a:r>
            <a:rPr lang="en-US" sz="1500" kern="1200" dirty="0"/>
            <a:t>.</a:t>
          </a:r>
          <a:endParaRPr sz="1500" kern="1200" dirty="0"/>
        </a:p>
      </dsp:txBody>
      <dsp:txXfrm>
        <a:off x="40480" y="3197499"/>
        <a:ext cx="8148640" cy="7482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6F29A-D29A-4D82-9667-4116B4CC8B42}">
      <dsp:nvSpPr>
        <dsp:cNvPr id="0" name=""/>
        <dsp:cNvSpPr/>
      </dsp:nvSpPr>
      <dsp:spPr>
        <a:xfrm>
          <a:off x="0" y="1901"/>
          <a:ext cx="47262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494C6-CFA8-4DA5-8BD0-82C5CB0B5DD9}">
      <dsp:nvSpPr>
        <dsp:cNvPr id="0" name=""/>
        <dsp:cNvSpPr/>
      </dsp:nvSpPr>
      <dsp:spPr>
        <a:xfrm>
          <a:off x="245129" y="184229"/>
          <a:ext cx="445690" cy="4456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B5ED49-0511-47E0-A807-C846463C97C0}">
      <dsp:nvSpPr>
        <dsp:cNvPr id="0" name=""/>
        <dsp:cNvSpPr/>
      </dsp:nvSpPr>
      <dsp:spPr>
        <a:xfrm>
          <a:off x="935949" y="1901"/>
          <a:ext cx="37902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666750">
            <a:lnSpc>
              <a:spcPct val="90000"/>
            </a:lnSpc>
            <a:spcBef>
              <a:spcPct val="0"/>
            </a:spcBef>
            <a:spcAft>
              <a:spcPct val="35000"/>
            </a:spcAft>
            <a:buNone/>
          </a:pPr>
          <a:r>
            <a:rPr sz="1500" kern="1200" dirty="0"/>
            <a:t>Budget des médicaments : 31 milliards TZS → 269 milliards TZS (2015–2019)</a:t>
          </a:r>
        </a:p>
      </dsp:txBody>
      <dsp:txXfrm>
        <a:off x="935949" y="1901"/>
        <a:ext cx="3790251" cy="810345"/>
      </dsp:txXfrm>
    </dsp:sp>
    <dsp:sp modelId="{0D2C719D-1185-4BF4-A659-FA0AED23EFCE}">
      <dsp:nvSpPr>
        <dsp:cNvPr id="0" name=""/>
        <dsp:cNvSpPr/>
      </dsp:nvSpPr>
      <dsp:spPr>
        <a:xfrm>
          <a:off x="0" y="1014833"/>
          <a:ext cx="47262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34300-D131-4966-ACAA-959CE342771F}">
      <dsp:nvSpPr>
        <dsp:cNvPr id="0" name=""/>
        <dsp:cNvSpPr/>
      </dsp:nvSpPr>
      <dsp:spPr>
        <a:xfrm>
          <a:off x="245129" y="1197161"/>
          <a:ext cx="445690" cy="44569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390A52-BA95-4E6E-9862-82D9F8FC887A}">
      <dsp:nvSpPr>
        <dsp:cNvPr id="0" name=""/>
        <dsp:cNvSpPr/>
      </dsp:nvSpPr>
      <dsp:spPr>
        <a:xfrm>
          <a:off x="935949" y="1014833"/>
          <a:ext cx="37902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666750">
            <a:lnSpc>
              <a:spcPct val="90000"/>
            </a:lnSpc>
            <a:spcBef>
              <a:spcPct val="0"/>
            </a:spcBef>
            <a:spcAft>
              <a:spcPct val="35000"/>
            </a:spcAft>
            <a:buNone/>
          </a:pPr>
          <a:r>
            <a:rPr sz="1500" kern="1200" dirty="0"/>
            <a:t>Disponibilité accrue : ocytocine, MgSO₄, TXA, antibiotiques</a:t>
          </a:r>
        </a:p>
      </dsp:txBody>
      <dsp:txXfrm>
        <a:off x="935949" y="1014833"/>
        <a:ext cx="3790251" cy="810345"/>
      </dsp:txXfrm>
    </dsp:sp>
    <dsp:sp modelId="{20BBAF5B-DAEE-43ED-9241-37A06A353DAC}">
      <dsp:nvSpPr>
        <dsp:cNvPr id="0" name=""/>
        <dsp:cNvSpPr/>
      </dsp:nvSpPr>
      <dsp:spPr>
        <a:xfrm>
          <a:off x="0" y="2027765"/>
          <a:ext cx="47262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B5CAA5-4F90-454D-A587-565E262B8D5E}">
      <dsp:nvSpPr>
        <dsp:cNvPr id="0" name=""/>
        <dsp:cNvSpPr/>
      </dsp:nvSpPr>
      <dsp:spPr>
        <a:xfrm>
          <a:off x="245129" y="2210093"/>
          <a:ext cx="445690" cy="44569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6EABCC-17A5-4895-9C1D-328A1C5DBCC4}">
      <dsp:nvSpPr>
        <dsp:cNvPr id="0" name=""/>
        <dsp:cNvSpPr/>
      </dsp:nvSpPr>
      <dsp:spPr>
        <a:xfrm>
          <a:off x="935949" y="2027765"/>
          <a:ext cx="37902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666750">
            <a:lnSpc>
              <a:spcPct val="90000"/>
            </a:lnSpc>
            <a:spcBef>
              <a:spcPct val="0"/>
            </a:spcBef>
            <a:spcAft>
              <a:spcPct val="35000"/>
            </a:spcAft>
            <a:buNone/>
          </a:pPr>
          <a:r>
            <a:rPr sz="1500" kern="1200" dirty="0"/>
            <a:t>Renforcement de la chaîne d’approvisionnement et des systèmes logistiques du MSD</a:t>
          </a:r>
        </a:p>
      </dsp:txBody>
      <dsp:txXfrm>
        <a:off x="935949" y="2027765"/>
        <a:ext cx="3790251" cy="810345"/>
      </dsp:txXfrm>
    </dsp:sp>
    <dsp:sp modelId="{A838B47E-11B8-424A-A337-E5E9452BB761}">
      <dsp:nvSpPr>
        <dsp:cNvPr id="0" name=""/>
        <dsp:cNvSpPr/>
      </dsp:nvSpPr>
      <dsp:spPr>
        <a:xfrm>
          <a:off x="0" y="3040697"/>
          <a:ext cx="47262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F5283C-18EB-4435-9F2F-836DED9F1FBE}">
      <dsp:nvSpPr>
        <dsp:cNvPr id="0" name=""/>
        <dsp:cNvSpPr/>
      </dsp:nvSpPr>
      <dsp:spPr>
        <a:xfrm>
          <a:off x="245129" y="3223025"/>
          <a:ext cx="445690" cy="44569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90E002-9941-4FE4-A42E-4E1392D86284}">
      <dsp:nvSpPr>
        <dsp:cNvPr id="0" name=""/>
        <dsp:cNvSpPr/>
      </dsp:nvSpPr>
      <dsp:spPr>
        <a:xfrm>
          <a:off x="935949" y="3040697"/>
          <a:ext cx="37902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666750">
            <a:lnSpc>
              <a:spcPct val="90000"/>
            </a:lnSpc>
            <a:spcBef>
              <a:spcPct val="0"/>
            </a:spcBef>
            <a:spcAft>
              <a:spcPct val="35000"/>
            </a:spcAft>
            <a:buNone/>
          </a:pPr>
          <a:r>
            <a:rPr sz="1500" kern="1200" dirty="0"/>
            <a:t>Mise à l’échelle nationale du programme m-mama dans l’ensemble des régions</a:t>
          </a:r>
        </a:p>
      </dsp:txBody>
      <dsp:txXfrm>
        <a:off x="935949" y="3040697"/>
        <a:ext cx="3790251" cy="810345"/>
      </dsp:txXfrm>
    </dsp:sp>
    <dsp:sp modelId="{517772EE-9F66-4338-85E2-2BE5E0CF2E3C}">
      <dsp:nvSpPr>
        <dsp:cNvPr id="0" name=""/>
        <dsp:cNvSpPr/>
      </dsp:nvSpPr>
      <dsp:spPr>
        <a:xfrm>
          <a:off x="0" y="4053629"/>
          <a:ext cx="47262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2FE2F-9274-49FE-BEA4-D6D3367438D9}">
      <dsp:nvSpPr>
        <dsp:cNvPr id="0" name=""/>
        <dsp:cNvSpPr/>
      </dsp:nvSpPr>
      <dsp:spPr>
        <a:xfrm>
          <a:off x="245129" y="4235957"/>
          <a:ext cx="445690" cy="445690"/>
        </a:xfrm>
        <a:prstGeom prst="rect">
          <a:avLst/>
        </a:prstGeom>
        <a:blipFill>
          <a:blip xmlns:r="http://schemas.openxmlformats.org/officeDocument/2006/relationships" r:embed="rId5">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5F631-A2F4-4B51-8B19-578B1DE863DD}">
      <dsp:nvSpPr>
        <dsp:cNvPr id="0" name=""/>
        <dsp:cNvSpPr/>
      </dsp:nvSpPr>
      <dsp:spPr>
        <a:xfrm>
          <a:off x="935949" y="4053629"/>
          <a:ext cx="37902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666750">
            <a:lnSpc>
              <a:spcPct val="90000"/>
            </a:lnSpc>
            <a:spcBef>
              <a:spcPct val="0"/>
            </a:spcBef>
            <a:spcAft>
              <a:spcPct val="35000"/>
            </a:spcAft>
            <a:buNone/>
          </a:pPr>
          <a:r>
            <a:rPr sz="1500" kern="1200" dirty="0"/>
            <a:t>&gt;200 000 cas d’aiguillage d’urgence réalisés</a:t>
          </a:r>
        </a:p>
      </dsp:txBody>
      <dsp:txXfrm>
        <a:off x="935949" y="4053629"/>
        <a:ext cx="3790251" cy="810345"/>
      </dsp:txXfrm>
    </dsp:sp>
    <dsp:sp modelId="{7A957181-2C8C-4AA7-B5A0-B0DA14856D2A}">
      <dsp:nvSpPr>
        <dsp:cNvPr id="0" name=""/>
        <dsp:cNvSpPr/>
      </dsp:nvSpPr>
      <dsp:spPr>
        <a:xfrm>
          <a:off x="0" y="5066561"/>
          <a:ext cx="4726201" cy="8103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68924C-CCBA-41A9-9ABD-E687F9DDD3BA}">
      <dsp:nvSpPr>
        <dsp:cNvPr id="0" name=""/>
        <dsp:cNvSpPr/>
      </dsp:nvSpPr>
      <dsp:spPr>
        <a:xfrm>
          <a:off x="245129" y="5248889"/>
          <a:ext cx="445690" cy="445690"/>
        </a:xfrm>
        <a:prstGeom prst="rect">
          <a:avLst/>
        </a:prstGeom>
        <a:blipFill>
          <a:blip xmlns:r="http://schemas.openxmlformats.org/officeDocument/2006/relationships" r:embed="rId6">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FA7007-3D95-4D0C-B367-7EFB2294AEF1}">
      <dsp:nvSpPr>
        <dsp:cNvPr id="0" name=""/>
        <dsp:cNvSpPr/>
      </dsp:nvSpPr>
      <dsp:spPr>
        <a:xfrm>
          <a:off x="935949" y="5066561"/>
          <a:ext cx="3790251" cy="810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62" tIns="85762" rIns="85762" bIns="85762" numCol="1" spcCol="1270" anchor="ctr" anchorCtr="0">
          <a:noAutofit/>
        </a:bodyPr>
        <a:lstStyle/>
        <a:p>
          <a:pPr marL="0" lvl="0" indent="0" algn="l" defTabSz="666750">
            <a:lnSpc>
              <a:spcPct val="90000"/>
            </a:lnSpc>
            <a:spcBef>
              <a:spcPct val="0"/>
            </a:spcBef>
            <a:spcAft>
              <a:spcPct val="35000"/>
            </a:spcAft>
            <a:buNone/>
          </a:pPr>
          <a:r>
            <a:rPr sz="1500" kern="1200" dirty="0"/>
            <a:t>Intégration des systèmes de régulation numérique, de transport communautaire et de paiement mobile</a:t>
          </a:r>
        </a:p>
      </dsp:txBody>
      <dsp:txXfrm>
        <a:off x="935949" y="5066561"/>
        <a:ext cx="3790251" cy="81034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9BF3D-B02D-3E44-AB5C-851B23A6CED3}">
      <dsp:nvSpPr>
        <dsp:cNvPr id="0" name=""/>
        <dsp:cNvSpPr/>
      </dsp:nvSpPr>
      <dsp:spPr>
        <a:xfrm>
          <a:off x="0" y="452"/>
          <a:ext cx="509890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0D16F-328B-2E43-9B5D-BBA7C2052067}">
      <dsp:nvSpPr>
        <dsp:cNvPr id="0" name=""/>
        <dsp:cNvSpPr/>
      </dsp:nvSpPr>
      <dsp:spPr>
        <a:xfrm>
          <a:off x="0" y="452"/>
          <a:ext cx="5098904" cy="74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sz="1500" kern="1200" dirty="0"/>
            <a:t>Les mortinaissances récentes représentent ~46 %, indiquant des lacunes dans la prise en charge intrapartum.</a:t>
          </a:r>
        </a:p>
      </dsp:txBody>
      <dsp:txXfrm>
        <a:off x="0" y="452"/>
        <a:ext cx="5098904" cy="740862"/>
      </dsp:txXfrm>
    </dsp:sp>
    <dsp:sp modelId="{9D514C20-D9F8-874C-A999-65F1D9DBCE16}">
      <dsp:nvSpPr>
        <dsp:cNvPr id="0" name=""/>
        <dsp:cNvSpPr/>
      </dsp:nvSpPr>
      <dsp:spPr>
        <a:xfrm>
          <a:off x="0" y="741314"/>
          <a:ext cx="509890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33E79F-5E2A-7B4A-94EC-A300864A933D}">
      <dsp:nvSpPr>
        <dsp:cNvPr id="0" name=""/>
        <dsp:cNvSpPr/>
      </dsp:nvSpPr>
      <dsp:spPr>
        <a:xfrm>
          <a:off x="0" y="741314"/>
          <a:ext cx="5098904" cy="74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sz="1500" kern="1200" dirty="0"/>
            <a:t>80 % des décès néonatals sont attribuables à des causes évitables (asphyxie, prématurité, infections)</a:t>
          </a:r>
          <a:r>
            <a:rPr lang="en-US" sz="1500" kern="1200" dirty="0"/>
            <a:t>.</a:t>
          </a:r>
          <a:endParaRPr sz="1500" kern="1200" dirty="0"/>
        </a:p>
      </dsp:txBody>
      <dsp:txXfrm>
        <a:off x="0" y="741314"/>
        <a:ext cx="5098904" cy="740862"/>
      </dsp:txXfrm>
    </dsp:sp>
    <dsp:sp modelId="{770992A0-6CBF-8D4D-AF60-F284CD5E54EF}">
      <dsp:nvSpPr>
        <dsp:cNvPr id="0" name=""/>
        <dsp:cNvSpPr/>
      </dsp:nvSpPr>
      <dsp:spPr>
        <a:xfrm>
          <a:off x="0" y="1482177"/>
          <a:ext cx="509890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E5B1B-D4A2-5240-B269-2C99F5E3B361}">
      <dsp:nvSpPr>
        <dsp:cNvPr id="0" name=""/>
        <dsp:cNvSpPr/>
      </dsp:nvSpPr>
      <dsp:spPr>
        <a:xfrm>
          <a:off x="0" y="1482177"/>
          <a:ext cx="5098904" cy="74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sz="1500" kern="1200" dirty="0"/>
            <a:t>Les décès néonatals précoces représentent 87 % de la mortalité néonatale totale.</a:t>
          </a:r>
        </a:p>
      </dsp:txBody>
      <dsp:txXfrm>
        <a:off x="0" y="1482177"/>
        <a:ext cx="5098904" cy="740862"/>
      </dsp:txXfrm>
    </dsp:sp>
    <dsp:sp modelId="{25E48E57-1D62-564B-B1AF-F4183922FEB6}">
      <dsp:nvSpPr>
        <dsp:cNvPr id="0" name=""/>
        <dsp:cNvSpPr/>
      </dsp:nvSpPr>
      <dsp:spPr>
        <a:xfrm>
          <a:off x="0" y="2223039"/>
          <a:ext cx="509890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84BE7-E15E-6D42-9760-A2FE0503F3D9}">
      <dsp:nvSpPr>
        <dsp:cNvPr id="0" name=""/>
        <dsp:cNvSpPr/>
      </dsp:nvSpPr>
      <dsp:spPr>
        <a:xfrm>
          <a:off x="0" y="2223039"/>
          <a:ext cx="5098904" cy="74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sz="1500" kern="1200" dirty="0"/>
            <a:t>Discordance entre la couverture des services et leur état de préparation </a:t>
          </a:r>
        </a:p>
      </dsp:txBody>
      <dsp:txXfrm>
        <a:off x="0" y="2223039"/>
        <a:ext cx="5098904" cy="740862"/>
      </dsp:txXfrm>
    </dsp:sp>
    <dsp:sp modelId="{5C123471-4EA2-DF48-9C38-669D046231F6}">
      <dsp:nvSpPr>
        <dsp:cNvPr id="0" name=""/>
        <dsp:cNvSpPr/>
      </dsp:nvSpPr>
      <dsp:spPr>
        <a:xfrm>
          <a:off x="0" y="2963902"/>
          <a:ext cx="5098904"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B00E6A-F8BA-1140-8CBF-4C316C227C0D}">
      <dsp:nvSpPr>
        <dsp:cNvPr id="0" name=""/>
        <dsp:cNvSpPr/>
      </dsp:nvSpPr>
      <dsp:spPr>
        <a:xfrm>
          <a:off x="0" y="2963902"/>
          <a:ext cx="5098904" cy="740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sz="1500" kern="1200" dirty="0"/>
            <a:t>Disparités régionales persistantes en matière de résultats et de niveau de préparation des services</a:t>
          </a:r>
        </a:p>
      </dsp:txBody>
      <dsp:txXfrm>
        <a:off x="0" y="2963902"/>
        <a:ext cx="5098904" cy="7408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46D63-0212-F44E-A72B-CFA72B403C1C}">
      <dsp:nvSpPr>
        <dsp:cNvPr id="0" name=""/>
        <dsp:cNvSpPr/>
      </dsp:nvSpPr>
      <dsp:spPr>
        <a:xfrm>
          <a:off x="0" y="38032"/>
          <a:ext cx="7886700" cy="755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sz="1900" kern="1200" dirty="0"/>
            <a:t>Les régions du lac et de la zone Ouest comptent parmi les 10 régions les plus touchées par la mortalité maternelle et néonatale (MPDSR)</a:t>
          </a:r>
          <a:r>
            <a:rPr lang="en-US" sz="1900" kern="1200" dirty="0"/>
            <a:t>.</a:t>
          </a:r>
        </a:p>
      </dsp:txBody>
      <dsp:txXfrm>
        <a:off x="36896" y="74928"/>
        <a:ext cx="7812908" cy="682028"/>
      </dsp:txXfrm>
    </dsp:sp>
    <dsp:sp modelId="{088DD634-0D1F-1F45-9762-61420873BB48}">
      <dsp:nvSpPr>
        <dsp:cNvPr id="0" name=""/>
        <dsp:cNvSpPr/>
      </dsp:nvSpPr>
      <dsp:spPr>
        <a:xfrm>
          <a:off x="0" y="848572"/>
          <a:ext cx="7886700" cy="755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sz="1900" kern="1200" dirty="0"/>
            <a:t>Faibles taux d’utilisation des services de CPN, de SONU et de soins néonatals</a:t>
          </a:r>
          <a:r>
            <a:rPr lang="en-US" sz="1900" kern="1200" dirty="0"/>
            <a:t>.</a:t>
          </a:r>
        </a:p>
      </dsp:txBody>
      <dsp:txXfrm>
        <a:off x="36896" y="885468"/>
        <a:ext cx="7812908" cy="682028"/>
      </dsp:txXfrm>
    </dsp:sp>
    <dsp:sp modelId="{16687DA6-B8FC-384D-A006-423637D09796}">
      <dsp:nvSpPr>
        <dsp:cNvPr id="0" name=""/>
        <dsp:cNvSpPr/>
      </dsp:nvSpPr>
      <dsp:spPr>
        <a:xfrm>
          <a:off x="0" y="1659112"/>
          <a:ext cx="7886700" cy="755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sz="1900" kern="1200" dirty="0"/>
            <a:t>Régions stratégiquement prioritaires pour Thamini Uhai (Plan stratégique : 2024–2029)</a:t>
          </a:r>
          <a:r>
            <a:rPr lang="en-US" sz="1900" kern="1200" dirty="0"/>
            <a:t>.</a:t>
          </a:r>
          <a:r>
            <a:rPr sz="1900" kern="1200" dirty="0"/>
            <a:t> </a:t>
          </a:r>
        </a:p>
      </dsp:txBody>
      <dsp:txXfrm>
        <a:off x="36896" y="1696008"/>
        <a:ext cx="7812908" cy="682028"/>
      </dsp:txXfrm>
    </dsp:sp>
    <dsp:sp modelId="{67E05E56-C30E-D14F-988B-190376A16A6E}">
      <dsp:nvSpPr>
        <dsp:cNvPr id="0" name=""/>
        <dsp:cNvSpPr/>
      </dsp:nvSpPr>
      <dsp:spPr>
        <a:xfrm>
          <a:off x="0" y="2469652"/>
          <a:ext cx="7886700" cy="7558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sz="1900" kern="1200" dirty="0"/>
            <a:t>Interventions antérieures de Thamini Uhai en SONU et activités en cours (accompagnement à la naissance à Kigoma, Katavi, Geita et Kigoma)</a:t>
          </a:r>
          <a:r>
            <a:rPr lang="en-US" sz="1900" kern="1200" dirty="0"/>
            <a:t>.</a:t>
          </a:r>
        </a:p>
      </dsp:txBody>
      <dsp:txXfrm>
        <a:off x="36896" y="2506548"/>
        <a:ext cx="7812908" cy="6820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DAB8C-0D5C-D844-BAB1-3DF835F3CCAC}">
      <dsp:nvSpPr>
        <dsp:cNvPr id="0" name=""/>
        <dsp:cNvSpPr/>
      </dsp:nvSpPr>
      <dsp:spPr>
        <a:xfrm>
          <a:off x="0" y="63504"/>
          <a:ext cx="7886700" cy="676260"/>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sz="1700" kern="1200" dirty="0"/>
            <a:t>Évaluation des besoins des établissements de santé en vue d’améliorer leur niveau de préparation, accompagnée d’un appui à des travaux de rénovation mineurs</a:t>
          </a:r>
          <a:r>
            <a:rPr lang="en-US" sz="1700" kern="1200" dirty="0"/>
            <a:t>.</a:t>
          </a:r>
          <a:endParaRPr sz="1700" kern="1200" dirty="0"/>
        </a:p>
      </dsp:txBody>
      <dsp:txXfrm>
        <a:off x="33012" y="96516"/>
        <a:ext cx="7820676" cy="610236"/>
      </dsp:txXfrm>
    </dsp:sp>
    <dsp:sp modelId="{DED849B3-A18F-7542-975B-55B85B506C13}">
      <dsp:nvSpPr>
        <dsp:cNvPr id="0" name=""/>
        <dsp:cNvSpPr/>
      </dsp:nvSpPr>
      <dsp:spPr>
        <a:xfrm>
          <a:off x="0" y="788724"/>
          <a:ext cx="7886700" cy="676260"/>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sz="1700" kern="1200" dirty="0"/>
            <a:t>Formation des prestataires de santé basée sur les compétences (</a:t>
          </a:r>
          <a:r>
            <a:rPr sz="1700" b="1" i="1" kern="1200" dirty="0"/>
            <a:t>modèle en réseau « hub and spoke », approche à faible dose et à haute fréquence</a:t>
          </a:r>
          <a:r>
            <a:rPr sz="1700" kern="1200" dirty="0"/>
            <a:t>)</a:t>
          </a:r>
        </a:p>
      </dsp:txBody>
      <dsp:txXfrm>
        <a:off x="33012" y="821736"/>
        <a:ext cx="7820676" cy="610236"/>
      </dsp:txXfrm>
    </dsp:sp>
    <dsp:sp modelId="{B40BC5A3-320B-8B4A-846C-C9306B931556}">
      <dsp:nvSpPr>
        <dsp:cNvPr id="0" name=""/>
        <dsp:cNvSpPr/>
      </dsp:nvSpPr>
      <dsp:spPr>
        <a:xfrm>
          <a:off x="0" y="1464984"/>
          <a:ext cx="7886700" cy="21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1590" rIns="120904" bIns="21590" numCol="1" spcCol="1270" anchor="t" anchorCtr="0">
          <a:noAutofit/>
        </a:bodyPr>
        <a:lstStyle/>
        <a:p>
          <a:pPr marL="114300" lvl="1" indent="-114300" algn="l" defTabSz="577850">
            <a:lnSpc>
              <a:spcPct val="90000"/>
            </a:lnSpc>
            <a:spcBef>
              <a:spcPct val="0"/>
            </a:spcBef>
            <a:spcAft>
              <a:spcPct val="20000"/>
            </a:spcAft>
            <a:buChar char="•"/>
          </a:pPr>
          <a:r>
            <a:rPr sz="1300" kern="1200" dirty="0"/>
            <a:t>Centralisation de la formation des formateurs et des conseillers régionaux, incluant le renforcement des compétences en simulation (GIC et SimBegin) </a:t>
          </a:r>
        </a:p>
        <a:p>
          <a:pPr marL="114300" lvl="1" indent="-114300" algn="l" defTabSz="577850">
            <a:lnSpc>
              <a:spcPct val="90000"/>
            </a:lnSpc>
            <a:spcBef>
              <a:spcPct val="0"/>
            </a:spcBef>
            <a:spcAft>
              <a:spcPct val="20000"/>
            </a:spcAft>
            <a:buChar char="•"/>
          </a:pPr>
          <a:r>
            <a:rPr sz="1300" kern="1200" dirty="0"/>
            <a:t>OJT</a:t>
          </a:r>
        </a:p>
        <a:p>
          <a:pPr marL="114300" lvl="1" indent="-114300" algn="l" defTabSz="577850">
            <a:lnSpc>
              <a:spcPct val="90000"/>
            </a:lnSpc>
            <a:spcBef>
              <a:spcPct val="0"/>
            </a:spcBef>
            <a:spcAft>
              <a:spcPct val="20000"/>
            </a:spcAft>
            <a:buChar char="•"/>
          </a:pPr>
          <a:r>
            <a:rPr sz="1300" kern="1200" dirty="0"/>
            <a:t>Affectations cliniques </a:t>
          </a:r>
        </a:p>
        <a:p>
          <a:pPr marL="114300" lvl="1" indent="-114300" algn="l" defTabSz="577850">
            <a:lnSpc>
              <a:spcPct val="90000"/>
            </a:lnSpc>
            <a:spcBef>
              <a:spcPct val="0"/>
            </a:spcBef>
            <a:spcAft>
              <a:spcPct val="20000"/>
            </a:spcAft>
            <a:buChar char="•"/>
          </a:pPr>
          <a:r>
            <a:rPr sz="1300" kern="1200" dirty="0"/>
            <a:t>Programme de formation en anesthésie sur une année</a:t>
          </a:r>
        </a:p>
        <a:p>
          <a:pPr marL="114300" lvl="1" indent="-114300" algn="l" defTabSz="577850">
            <a:lnSpc>
              <a:spcPct val="90000"/>
            </a:lnSpc>
            <a:spcBef>
              <a:spcPct val="0"/>
            </a:spcBef>
            <a:spcAft>
              <a:spcPct val="20000"/>
            </a:spcAft>
            <a:buChar char="•"/>
          </a:pPr>
          <a:r>
            <a:rPr sz="1300" kern="1200" dirty="0"/>
            <a:t>Formation courte en gestion du bloc opératoire </a:t>
          </a:r>
        </a:p>
        <a:p>
          <a:pPr marL="114300" lvl="1" indent="-114300" algn="l" defTabSz="577850">
            <a:lnSpc>
              <a:spcPct val="90000"/>
            </a:lnSpc>
            <a:spcBef>
              <a:spcPct val="0"/>
            </a:spcBef>
            <a:spcAft>
              <a:spcPct val="20000"/>
            </a:spcAft>
            <a:buChar char="•"/>
          </a:pPr>
          <a:r>
            <a:rPr sz="1300" kern="1200" dirty="0"/>
            <a:t>Visites de mentorat de routine </a:t>
          </a:r>
        </a:p>
        <a:p>
          <a:pPr marL="114300" lvl="1" indent="-114300" algn="l" defTabSz="577850">
            <a:lnSpc>
              <a:spcPct val="90000"/>
            </a:lnSpc>
            <a:spcBef>
              <a:spcPct val="0"/>
            </a:spcBef>
            <a:spcAft>
              <a:spcPct val="20000"/>
            </a:spcAft>
            <a:buChar char="•"/>
          </a:pPr>
          <a:r>
            <a:rPr sz="1300" kern="1200" dirty="0"/>
            <a:t>Formations médicales continues ciblées (hors site) et coordonnées (sur site) </a:t>
          </a:r>
        </a:p>
        <a:p>
          <a:pPr marL="114300" lvl="1" indent="-114300" algn="l" defTabSz="577850">
            <a:lnSpc>
              <a:spcPct val="90000"/>
            </a:lnSpc>
            <a:spcBef>
              <a:spcPct val="0"/>
            </a:spcBef>
            <a:spcAft>
              <a:spcPct val="20000"/>
            </a:spcAft>
            <a:buChar char="•"/>
          </a:pPr>
          <a:r>
            <a:rPr sz="1300" kern="1200" dirty="0"/>
            <a:t>Mise en place / renforcement de laboratoires de compétences ou d’espaces d’apprentissage, avec l’appui de points focaux au niveau des établissements</a:t>
          </a:r>
        </a:p>
      </dsp:txBody>
      <dsp:txXfrm>
        <a:off x="0" y="1464984"/>
        <a:ext cx="7886700" cy="2146590"/>
      </dsp:txXfrm>
    </dsp:sp>
    <dsp:sp modelId="{A2E2B577-06A4-A54F-8025-96C705301061}">
      <dsp:nvSpPr>
        <dsp:cNvPr id="0" name=""/>
        <dsp:cNvSpPr/>
      </dsp:nvSpPr>
      <dsp:spPr>
        <a:xfrm>
          <a:off x="0" y="3611574"/>
          <a:ext cx="7886700" cy="67626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sz="1700" kern="1200" dirty="0"/>
            <a:t>Mise en place/renforcement des unités de soins néonatals</a:t>
          </a:r>
        </a:p>
      </dsp:txBody>
      <dsp:txXfrm>
        <a:off x="33012" y="3644586"/>
        <a:ext cx="7820676" cy="6102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E6A34-8DE5-8D49-9DDA-69689831E2C6}">
      <dsp:nvSpPr>
        <dsp:cNvPr id="0" name=""/>
        <dsp:cNvSpPr/>
      </dsp:nvSpPr>
      <dsp:spPr>
        <a:xfrm>
          <a:off x="0" y="3275482"/>
          <a:ext cx="7886700" cy="107508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sz="1800" kern="1200" dirty="0"/>
            <a:t>Appuyer les campagnes de collecte de sang et le renforcement des capacités de stockage</a:t>
          </a:r>
        </a:p>
      </dsp:txBody>
      <dsp:txXfrm>
        <a:off x="0" y="3275482"/>
        <a:ext cx="7886700" cy="1075086"/>
      </dsp:txXfrm>
    </dsp:sp>
    <dsp:sp modelId="{77E0FBAA-C8A8-9741-BC4F-D8A731DF8DBD}">
      <dsp:nvSpPr>
        <dsp:cNvPr id="0" name=""/>
        <dsp:cNvSpPr/>
      </dsp:nvSpPr>
      <dsp:spPr>
        <a:xfrm rot="10800000">
          <a:off x="0" y="1638125"/>
          <a:ext cx="7886700" cy="165348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sz="1800" kern="1200" dirty="0"/>
            <a:t>Institutionnalisation du paquet de soins recommandés par l'OMS pour l'HPP</a:t>
          </a:r>
        </a:p>
      </dsp:txBody>
      <dsp:txXfrm rot="-10800000">
        <a:off x="0" y="1638125"/>
        <a:ext cx="7886700" cy="580372"/>
      </dsp:txXfrm>
    </dsp:sp>
    <dsp:sp modelId="{77F75E5C-DB02-EB4C-9E1F-8144AF52F6D3}">
      <dsp:nvSpPr>
        <dsp:cNvPr id="0" name=""/>
        <dsp:cNvSpPr/>
      </dsp:nvSpPr>
      <dsp:spPr>
        <a:xfrm>
          <a:off x="0" y="2218498"/>
          <a:ext cx="1971674" cy="49439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sz="1100" kern="1200" dirty="0"/>
            <a:t>Carbétocine thermostable </a:t>
          </a:r>
        </a:p>
      </dsp:txBody>
      <dsp:txXfrm>
        <a:off x="0" y="2218498"/>
        <a:ext cx="1971674" cy="494391"/>
      </dsp:txXfrm>
    </dsp:sp>
    <dsp:sp modelId="{8AAF394F-7BC5-8C4C-8284-86AABF43BDFB}">
      <dsp:nvSpPr>
        <dsp:cNvPr id="0" name=""/>
        <dsp:cNvSpPr/>
      </dsp:nvSpPr>
      <dsp:spPr>
        <a:xfrm>
          <a:off x="1971675" y="2218498"/>
          <a:ext cx="1971674" cy="49439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sz="1100" kern="1200" dirty="0"/>
            <a:t>Champs opératoires calibrés </a:t>
          </a:r>
        </a:p>
      </dsp:txBody>
      <dsp:txXfrm>
        <a:off x="1971675" y="2218498"/>
        <a:ext cx="1971674" cy="494391"/>
      </dsp:txXfrm>
    </dsp:sp>
    <dsp:sp modelId="{62A44A2D-F130-0C4A-B05F-A2CAEA8ED68F}">
      <dsp:nvSpPr>
        <dsp:cNvPr id="0" name=""/>
        <dsp:cNvSpPr/>
      </dsp:nvSpPr>
      <dsp:spPr>
        <a:xfrm>
          <a:off x="3943350" y="2218498"/>
          <a:ext cx="1971674" cy="49439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sz="1100" kern="1200" dirty="0"/>
            <a:t>Paquet de soins MOTIVE
</a:t>
          </a:r>
        </a:p>
      </dsp:txBody>
      <dsp:txXfrm>
        <a:off x="3943350" y="2218498"/>
        <a:ext cx="1971674" cy="494391"/>
      </dsp:txXfrm>
    </dsp:sp>
    <dsp:sp modelId="{7D86072D-013D-244D-98FA-CB73633575C3}">
      <dsp:nvSpPr>
        <dsp:cNvPr id="0" name=""/>
        <dsp:cNvSpPr/>
      </dsp:nvSpPr>
      <dsp:spPr>
        <a:xfrm>
          <a:off x="5915024" y="2218498"/>
          <a:ext cx="1971674" cy="49439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sz="1100" kern="1200" dirty="0"/>
            <a:t>NASG </a:t>
          </a:r>
        </a:p>
      </dsp:txBody>
      <dsp:txXfrm>
        <a:off x="5915024" y="2218498"/>
        <a:ext cx="1971674" cy="494391"/>
      </dsp:txXfrm>
    </dsp:sp>
    <dsp:sp modelId="{ABE96C12-153A-3E42-A8AE-63EDA208E24C}">
      <dsp:nvSpPr>
        <dsp:cNvPr id="0" name=""/>
        <dsp:cNvSpPr/>
      </dsp:nvSpPr>
      <dsp:spPr>
        <a:xfrm rot="10800000">
          <a:off x="0" y="769"/>
          <a:ext cx="7886700" cy="165348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sz="1800" b="1" kern="1200" dirty="0"/>
            <a:t>Renforcement des soins prénatals (CPN)</a:t>
          </a:r>
          <a:r>
            <a:rPr sz="1800" kern="1200" dirty="0"/>
            <a:t> </a:t>
          </a:r>
        </a:p>
      </dsp:txBody>
      <dsp:txXfrm rot="-10800000">
        <a:off x="0" y="769"/>
        <a:ext cx="7886700" cy="580372"/>
      </dsp:txXfrm>
    </dsp:sp>
    <dsp:sp modelId="{1C793197-AA8A-3F45-8803-46026F7CA82F}">
      <dsp:nvSpPr>
        <dsp:cNvPr id="0" name=""/>
        <dsp:cNvSpPr/>
      </dsp:nvSpPr>
      <dsp:spPr>
        <a:xfrm>
          <a:off x="962" y="581141"/>
          <a:ext cx="1576954" cy="49439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sz="1100" kern="1200" dirty="0"/>
            <a:t>Supplémentation en micronutriments multiples (MMS)</a:t>
          </a:r>
        </a:p>
      </dsp:txBody>
      <dsp:txXfrm>
        <a:off x="962" y="581141"/>
        <a:ext cx="1576954" cy="494391"/>
      </dsp:txXfrm>
    </dsp:sp>
    <dsp:sp modelId="{7E00D28E-D930-804B-9A0F-B810E1D3128D}">
      <dsp:nvSpPr>
        <dsp:cNvPr id="0" name=""/>
        <dsp:cNvSpPr/>
      </dsp:nvSpPr>
      <dsp:spPr>
        <a:xfrm>
          <a:off x="1577917" y="581141"/>
          <a:ext cx="1576954" cy="49439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sz="1100" kern="1200" dirty="0"/>
            <a:t>Supplémentation en calcium chez les femmes enceintes</a:t>
          </a:r>
        </a:p>
      </dsp:txBody>
      <dsp:txXfrm>
        <a:off x="1577917" y="581141"/>
        <a:ext cx="1576954" cy="494391"/>
      </dsp:txXfrm>
    </dsp:sp>
    <dsp:sp modelId="{BB750640-88AE-144E-AD86-8CBBBEB7DDE5}">
      <dsp:nvSpPr>
        <dsp:cNvPr id="0" name=""/>
        <dsp:cNvSpPr/>
      </dsp:nvSpPr>
      <dsp:spPr>
        <a:xfrm>
          <a:off x="3154872" y="581141"/>
          <a:ext cx="1576954" cy="49439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sz="1100" kern="1200" dirty="0"/>
            <a:t>Dépistage de l'anémie</a:t>
          </a:r>
        </a:p>
      </dsp:txBody>
      <dsp:txXfrm>
        <a:off x="3154872" y="581141"/>
        <a:ext cx="1576954" cy="494391"/>
      </dsp:txXfrm>
    </dsp:sp>
    <dsp:sp modelId="{242170DA-58D5-774C-86A9-7E63E9FD1830}">
      <dsp:nvSpPr>
        <dsp:cNvPr id="0" name=""/>
        <dsp:cNvSpPr/>
      </dsp:nvSpPr>
      <dsp:spPr>
        <a:xfrm>
          <a:off x="4731827" y="581141"/>
          <a:ext cx="1576954" cy="49439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sz="1100" kern="1200" dirty="0"/>
            <a:t>Échographie au point de service (POCUS)</a:t>
          </a:r>
        </a:p>
      </dsp:txBody>
      <dsp:txXfrm>
        <a:off x="4731827" y="581141"/>
        <a:ext cx="1576954" cy="494391"/>
      </dsp:txXfrm>
    </dsp:sp>
    <dsp:sp modelId="{3DD05D03-7DB5-0A49-A2C0-D4835425FDAB}">
      <dsp:nvSpPr>
        <dsp:cNvPr id="0" name=""/>
        <dsp:cNvSpPr/>
      </dsp:nvSpPr>
      <dsp:spPr>
        <a:xfrm>
          <a:off x="6308782" y="581141"/>
          <a:ext cx="1576954" cy="494391"/>
        </a:xfrm>
        <a:prstGeom prst="rect">
          <a:avLst/>
        </a:prstGeom>
        <a:solidFill>
          <a:schemeClr val="accent2">
            <a:alpha val="90000"/>
            <a:tint val="40000"/>
            <a:hueOff val="0"/>
            <a:satOff val="0"/>
            <a:lumOff val="0"/>
            <a:alphaOff val="0"/>
          </a:schemeClr>
        </a:solidFill>
        <a:ln w="1905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sz="1100" kern="1200" dirty="0"/>
            <a:t>Corticothérapie prénatale</a:t>
          </a:r>
        </a:p>
      </dsp:txBody>
      <dsp:txXfrm>
        <a:off x="6308782" y="581141"/>
        <a:ext cx="1576954" cy="49439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E2C6-7F8F-F84E-9809-222FBC6BA3AF}">
      <dsp:nvSpPr>
        <dsp:cNvPr id="0" name=""/>
        <dsp:cNvSpPr/>
      </dsp:nvSpPr>
      <dsp:spPr>
        <a:xfrm>
          <a:off x="0" y="26523"/>
          <a:ext cx="7886700" cy="1010633"/>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sz="1800" kern="1200" dirty="0"/>
            <a:t>Comblement des lacunes en équipements et en fournitures essentiels</a:t>
          </a:r>
        </a:p>
      </dsp:txBody>
      <dsp:txXfrm>
        <a:off x="49335" y="75858"/>
        <a:ext cx="7788030" cy="911963"/>
      </dsp:txXfrm>
    </dsp:sp>
    <dsp:sp modelId="{39524D70-9062-AF44-8896-3C9128AEF506}">
      <dsp:nvSpPr>
        <dsp:cNvPr id="0" name=""/>
        <dsp:cNvSpPr/>
      </dsp:nvSpPr>
      <dsp:spPr>
        <a:xfrm>
          <a:off x="0" y="1088996"/>
          <a:ext cx="7886700" cy="1010633"/>
        </a:xfrm>
        <a:prstGeom prst="round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sz="1800" kern="1200" dirty="0"/>
            <a:t>Renforcement des systèmes d’aiguillage dans le cadre du programme m-mama : </a:t>
          </a:r>
        </a:p>
      </dsp:txBody>
      <dsp:txXfrm>
        <a:off x="49335" y="1138331"/>
        <a:ext cx="7788030" cy="911963"/>
      </dsp:txXfrm>
    </dsp:sp>
    <dsp:sp modelId="{09154440-2048-554A-A0CD-82E524B761F1}">
      <dsp:nvSpPr>
        <dsp:cNvPr id="0" name=""/>
        <dsp:cNvSpPr/>
      </dsp:nvSpPr>
      <dsp:spPr>
        <a:xfrm>
          <a:off x="0" y="2099630"/>
          <a:ext cx="7886700"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2860" rIns="128016" bIns="22860" numCol="1" spcCol="1270" anchor="t" anchorCtr="0">
          <a:noAutofit/>
        </a:bodyPr>
        <a:lstStyle/>
        <a:p>
          <a:pPr marL="114300" lvl="1" indent="-114300" algn="l" defTabSz="622300">
            <a:lnSpc>
              <a:spcPct val="90000"/>
            </a:lnSpc>
            <a:spcBef>
              <a:spcPct val="0"/>
            </a:spcBef>
            <a:spcAft>
              <a:spcPct val="20000"/>
            </a:spcAft>
            <a:buFont typeface="Courier New" panose="02070309020205020404" pitchFamily="49" charset="0"/>
            <a:buChar char="o"/>
          </a:pPr>
          <a:r>
            <a:rPr sz="1400" kern="1200" dirty="0"/>
            <a:t>Évaluation des ambulances et renforcement de leur équipement</a:t>
          </a:r>
          <a:endParaRPr lang="en-GB" sz="1400" kern="1200" dirty="0"/>
        </a:p>
        <a:p>
          <a:pPr marL="114300" lvl="1" indent="-114300" algn="l" defTabSz="622300">
            <a:lnSpc>
              <a:spcPct val="90000"/>
            </a:lnSpc>
            <a:spcBef>
              <a:spcPct val="0"/>
            </a:spcBef>
            <a:spcAft>
              <a:spcPct val="20000"/>
            </a:spcAft>
            <a:buChar char="•"/>
          </a:pPr>
          <a:r>
            <a:rPr sz="1400" kern="1200" dirty="0"/>
            <a:t>Formation des équipes d’accompagnement </a:t>
          </a:r>
        </a:p>
      </dsp:txBody>
      <dsp:txXfrm>
        <a:off x="0" y="2099630"/>
        <a:ext cx="7886700" cy="484380"/>
      </dsp:txXfrm>
    </dsp:sp>
    <dsp:sp modelId="{7842F46F-3D29-2744-80B9-4338F6BDF390}">
      <dsp:nvSpPr>
        <dsp:cNvPr id="0" name=""/>
        <dsp:cNvSpPr/>
      </dsp:nvSpPr>
      <dsp:spPr>
        <a:xfrm>
          <a:off x="0" y="2584010"/>
          <a:ext cx="7886700" cy="1010633"/>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sz="1800" kern="1200" dirty="0"/>
            <a:t>Amélior</a:t>
          </a:r>
          <a:r>
            <a:rPr lang="en-US" sz="1800" kern="1200" dirty="0"/>
            <a:t>ation de</a:t>
          </a:r>
          <a:r>
            <a:rPr sz="1800" kern="1200" dirty="0"/>
            <a:t> la qualité des soins intrapartum, notamment par l’utilisation du Guide des soins pendant le travail et l’accompagnement des femmes lors de l’accouchement</a:t>
          </a:r>
          <a:r>
            <a:rPr lang="en-US" sz="1800" kern="1200" dirty="0"/>
            <a:t>.</a:t>
          </a:r>
          <a:r>
            <a:rPr sz="1800" kern="1200" dirty="0"/>
            <a:t> </a:t>
          </a:r>
        </a:p>
      </dsp:txBody>
      <dsp:txXfrm>
        <a:off x="49335" y="2633345"/>
        <a:ext cx="7788030" cy="9119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BBD51-A6DB-5C42-A859-9EB48ED3BFF8}">
      <dsp:nvSpPr>
        <dsp:cNvPr id="0" name=""/>
        <dsp:cNvSpPr/>
      </dsp:nvSpPr>
      <dsp:spPr>
        <a:xfrm>
          <a:off x="0" y="279"/>
          <a:ext cx="7886700" cy="95822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sz="2400" kern="1200" dirty="0"/>
            <a:t>Initiatives d’amélioration continue de la qualité :</a:t>
          </a:r>
        </a:p>
      </dsp:txBody>
      <dsp:txXfrm>
        <a:off x="46777" y="47056"/>
        <a:ext cx="7793146" cy="864675"/>
      </dsp:txXfrm>
    </dsp:sp>
    <dsp:sp modelId="{A07CDD0C-DC84-1C44-90C7-75A8B2F0A626}">
      <dsp:nvSpPr>
        <dsp:cNvPr id="0" name=""/>
        <dsp:cNvSpPr/>
      </dsp:nvSpPr>
      <dsp:spPr>
        <a:xfrm>
          <a:off x="0" y="958508"/>
          <a:ext cx="7886700" cy="243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r>
            <a:rPr sz="1900" kern="1200" dirty="0"/>
            <a:t>Appui au MPDSR aux niveaux régional et des conseils, y compris des revues ciblées</a:t>
          </a:r>
          <a:r>
            <a:rPr lang="en-US" sz="1900" kern="1200" dirty="0"/>
            <a:t>.</a:t>
          </a:r>
          <a:endParaRPr sz="1900" kern="1200" dirty="0"/>
        </a:p>
        <a:p>
          <a:pPr marL="171450" lvl="1" indent="-171450" algn="l" defTabSz="844550">
            <a:lnSpc>
              <a:spcPct val="90000"/>
            </a:lnSpc>
            <a:spcBef>
              <a:spcPct val="0"/>
            </a:spcBef>
            <a:spcAft>
              <a:spcPct val="20000"/>
            </a:spcAft>
            <a:buChar char="•"/>
          </a:pPr>
          <a:r>
            <a:rPr sz="1900" kern="1200" dirty="0"/>
            <a:t>Audits cliniques trimestriels intégrés, supervision d’appui et mentorat</a:t>
          </a:r>
          <a:r>
            <a:rPr lang="en-US" sz="1900" kern="1200" dirty="0"/>
            <a:t>.</a:t>
          </a:r>
          <a:endParaRPr sz="1900" kern="1200" dirty="0"/>
        </a:p>
        <a:p>
          <a:pPr marL="171450" lvl="1" indent="-171450" algn="l" defTabSz="844550">
            <a:lnSpc>
              <a:spcPct val="90000"/>
            </a:lnSpc>
            <a:spcBef>
              <a:spcPct val="0"/>
            </a:spcBef>
            <a:spcAft>
              <a:spcPct val="20000"/>
            </a:spcAft>
            <a:buChar char="•"/>
          </a:pPr>
          <a:r>
            <a:rPr sz="1900" kern="1200" dirty="0"/>
            <a:t>Téléconsultations en temps réel avec des sp</a:t>
          </a:r>
          <a:r>
            <a:rPr lang="en-US" sz="1900" kern="1200" dirty="0"/>
            <a:t>ecialist</a:t>
          </a:r>
          <a:r>
            <a:rPr sz="1900" kern="1200" dirty="0"/>
            <a:t>s</a:t>
          </a:r>
          <a:r>
            <a:rPr lang="en-US" sz="1900" kern="1200" dirty="0"/>
            <a:t>.</a:t>
          </a:r>
          <a:endParaRPr sz="1900" kern="1200" dirty="0"/>
        </a:p>
        <a:p>
          <a:pPr marL="171450" lvl="1" indent="-171450" algn="l" defTabSz="844550">
            <a:lnSpc>
              <a:spcPct val="90000"/>
            </a:lnSpc>
            <a:spcBef>
              <a:spcPct val="0"/>
            </a:spcBef>
            <a:spcAft>
              <a:spcPct val="20000"/>
            </a:spcAft>
            <a:buChar char="•"/>
          </a:pPr>
          <a:r>
            <a:rPr sz="1900" kern="1200" dirty="0"/>
            <a:t>Renforcement des réseaux de soins virtuels grâce à l’utilisation de WhatsApp</a:t>
          </a:r>
          <a:r>
            <a:rPr lang="en-US" sz="1900" kern="1200" dirty="0"/>
            <a:t>.</a:t>
          </a:r>
          <a:endParaRPr sz="1900" kern="1200" dirty="0"/>
        </a:p>
        <a:p>
          <a:pPr marL="171450" lvl="1" indent="-171450" algn="l" defTabSz="844550">
            <a:lnSpc>
              <a:spcPct val="90000"/>
            </a:lnSpc>
            <a:spcBef>
              <a:spcPct val="0"/>
            </a:spcBef>
            <a:spcAft>
              <a:spcPct val="20000"/>
            </a:spcAft>
            <a:buChar char="•"/>
          </a:pPr>
          <a:r>
            <a:rPr sz="1900" kern="1200" dirty="0"/>
            <a:t>Formation en gestion des données, prévision des besoins en intrants de santé et évaluations de la qualité des données</a:t>
          </a:r>
          <a:r>
            <a:rPr lang="en-US" sz="1900" kern="1200" dirty="0"/>
            <a:t>.</a:t>
          </a:r>
          <a:endParaRPr sz="1900" kern="1200" dirty="0"/>
        </a:p>
      </dsp:txBody>
      <dsp:txXfrm>
        <a:off x="0" y="958508"/>
        <a:ext cx="7886700" cy="2434320"/>
      </dsp:txXfrm>
    </dsp:sp>
    <dsp:sp modelId="{4FAAEEDD-4FD2-3B4B-AFFC-E1EA4599F5F0}">
      <dsp:nvSpPr>
        <dsp:cNvPr id="0" name=""/>
        <dsp:cNvSpPr/>
      </dsp:nvSpPr>
      <dsp:spPr>
        <a:xfrm>
          <a:off x="0" y="3392829"/>
          <a:ext cx="7886700" cy="95822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sz="2400" kern="1200" dirty="0"/>
            <a:t>Sensibilisation des communautés menée par les ASC et s’appuyant sur les structures communautaires existantes</a:t>
          </a:r>
          <a:endParaRPr lang="en-GB" sz="2400" kern="1200" dirty="0"/>
        </a:p>
      </dsp:txBody>
      <dsp:txXfrm>
        <a:off x="46777" y="3439606"/>
        <a:ext cx="7793146" cy="864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5CEE0-AC5C-4731-85FC-02147F6ACF30}">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5DC33-16D0-45C1-BB4F-D3E9A82CA2E2}">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432E03-DF67-4678-8FDE-86F73A7B8CF5}">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sz="1700" kern="1200" dirty="0"/>
            <a:t>Le programme visait à améliorer et à pérenniser la disponibilité, l’accès et la demande de services de SMR de qualité pour les communautés rurales. </a:t>
          </a:r>
          <a:endParaRPr lang="en-US" sz="1700" kern="1200" dirty="0"/>
        </a:p>
      </dsp:txBody>
      <dsp:txXfrm>
        <a:off x="1834517" y="469890"/>
        <a:ext cx="3148942" cy="1335915"/>
      </dsp:txXfrm>
    </dsp:sp>
    <dsp:sp modelId="{2E3AE34C-48ED-48BE-8068-CB6319544A81}">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8E9EE-2C72-4D1B-9188-12D0892F3A4A}">
      <dsp:nvSpPr>
        <dsp:cNvPr id="0" name=""/>
        <dsp:cNvSpPr/>
      </dsp:nvSpPr>
      <dsp:spPr>
        <a:xfrm>
          <a:off x="5812681" y="750432"/>
          <a:ext cx="774830" cy="77483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B3555B-A1B8-4D30-BBEA-FB7C01FBA5E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sz="1700" kern="1200" dirty="0"/>
            <a:t>En 2017, le programme était en voie d’atteindre, voire de dépasser, plusieurs des objectifs établis par le GoT</a:t>
          </a:r>
          <a:r>
            <a:rPr lang="en-US" sz="1700" kern="1200" dirty="0"/>
            <a:t>.</a:t>
          </a:r>
          <a:r>
            <a:rPr sz="1700" kern="1200" dirty="0"/>
            <a:t> </a:t>
          </a:r>
          <a:endParaRPr lang="en-US" sz="1700" kern="1200" dirty="0"/>
        </a:p>
      </dsp:txBody>
      <dsp:txXfrm>
        <a:off x="7154322" y="469890"/>
        <a:ext cx="3148942" cy="1335915"/>
      </dsp:txXfrm>
    </dsp:sp>
    <dsp:sp modelId="{F86AC618-2EFD-482E-ADEA-3E30ED059736}">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6D697-8693-4343-942F-9CEBD50D45E2}">
      <dsp:nvSpPr>
        <dsp:cNvPr id="0" name=""/>
        <dsp:cNvSpPr/>
      </dsp:nvSpPr>
      <dsp:spPr>
        <a:xfrm>
          <a:off x="492877" y="2826074"/>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6C37E4-3771-4DA7-8549-C0EE7A63B8CF}">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sz="1700" kern="1200" dirty="0"/>
            <a:t>Au cours des deux années suivantes, les efforts déployés pour pérenniser les interventions du programme se sont intensifiés. </a:t>
          </a:r>
          <a:endParaRPr lang="en-US" sz="1700" kern="1200" dirty="0"/>
        </a:p>
      </dsp:txBody>
      <dsp:txXfrm>
        <a:off x="1834517" y="2545532"/>
        <a:ext cx="3148942" cy="1335915"/>
      </dsp:txXfrm>
    </dsp:sp>
    <dsp:sp modelId="{27ACC4CE-783F-4AF6-A937-77E4124C5F96}">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4FB1A-36FD-4344-9A5E-048A3763FFE8}">
      <dsp:nvSpPr>
        <dsp:cNvPr id="0" name=""/>
        <dsp:cNvSpPr/>
      </dsp:nvSpPr>
      <dsp:spPr>
        <a:xfrm>
          <a:off x="5812681" y="2826074"/>
          <a:ext cx="774830" cy="77483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3D3BFF-6039-4FF7-95B3-3EA29E98CD7B}">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sz="1700" kern="1200" dirty="0"/>
            <a:t>En avril 2019, le programme a été intégralement transféré sous la responsabilité du GoT.</a:t>
          </a:r>
          <a:endParaRPr lang="en-US" sz="1700" kern="1200" dirty="0"/>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8BB83-20B6-46C5-9E23-27FBCD13D2B5}">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F31EE-4CEE-417C-B5DD-805BCC48CBE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E3637A-BE20-408E-98F7-844CF6EFD41B}">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sz="2300" kern="1200" dirty="0"/>
            <a:t>Conçu en 2006 par le Dr Godfrey Mbaruku (de regrettée mémoire), obstétricien tanzanien ayant occupé les fonctions de médecin régional (RMO) à Kigoma</a:t>
          </a:r>
          <a:r>
            <a:rPr lang="en-US" sz="2300" kern="1200" dirty="0"/>
            <a:t>.</a:t>
          </a:r>
        </a:p>
      </dsp:txBody>
      <dsp:txXfrm>
        <a:off x="1435590" y="531"/>
        <a:ext cx="9080009" cy="1242935"/>
      </dsp:txXfrm>
    </dsp:sp>
    <dsp:sp modelId="{1D05AF41-2A23-40BD-8628-761EE7D283AC}">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0FCB7-A088-43C6-B78E-202E5FC478B1}">
      <dsp:nvSpPr>
        <dsp:cNvPr id="0" name=""/>
        <dsp:cNvSpPr/>
      </dsp:nvSpPr>
      <dsp:spPr>
        <a:xfrm>
          <a:off x="375988" y="1833861"/>
          <a:ext cx="683614" cy="68361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72C8D0-F118-4BE1-A08B-8095E4B56973}">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sz="2300" kern="1200" dirty="0"/>
            <a:t>Le programme a proposé de décentraliser les soins obstétricaux d’urgence vitaux, traditionnellement dispensés dans les hôpitaux, vers des centres de santé plus facilement accessibles aux femmes. </a:t>
          </a:r>
          <a:endParaRPr lang="en-US" sz="2300" kern="1200" dirty="0"/>
        </a:p>
      </dsp:txBody>
      <dsp:txXfrm>
        <a:off x="1435590" y="1554201"/>
        <a:ext cx="9080009" cy="1242935"/>
      </dsp:txXfrm>
    </dsp:sp>
    <dsp:sp modelId="{A2EB8F3C-E0EE-4EA6-851F-3FE995287C1A}">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2ADF46-CFDE-418B-A0A3-BD47902CE975}">
      <dsp:nvSpPr>
        <dsp:cNvPr id="0" name=""/>
        <dsp:cNvSpPr/>
      </dsp:nvSpPr>
      <dsp:spPr>
        <a:xfrm>
          <a:off x="375988" y="3387531"/>
          <a:ext cx="683614" cy="683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5730B7-44D6-43CA-AFFB-66415C58993F}">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sz="2300" kern="1200" dirty="0"/>
            <a:t>Par le biais de l’amélioration des infrastructures et du renforcement des capacités des agents de santé de premier niveau</a:t>
          </a:r>
          <a:r>
            <a:rPr lang="en-US" sz="2300" kern="1200" dirty="0"/>
            <a:t>.</a:t>
          </a:r>
        </a:p>
      </dsp:txBody>
      <dsp:txXfrm>
        <a:off x="1435590" y="3107870"/>
        <a:ext cx="9080009" cy="1242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4FCC3-F49D-F34D-9F3C-7E6BC151B33D}">
      <dsp:nvSpPr>
        <dsp:cNvPr id="0" name=""/>
        <dsp:cNvSpPr/>
      </dsp:nvSpPr>
      <dsp:spPr>
        <a:xfrm rot="5400000">
          <a:off x="-305269" y="1685541"/>
          <a:ext cx="1354953" cy="16377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83B7761-8D60-5142-8083-CF7728AF0204}">
      <dsp:nvSpPr>
        <dsp:cNvPr id="0" name=""/>
        <dsp:cNvSpPr/>
      </dsp:nvSpPr>
      <dsp:spPr>
        <a:xfrm>
          <a:off x="3352" y="816267"/>
          <a:ext cx="1819706" cy="109182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sz="1100" kern="1200" dirty="0"/>
            <a:t>Décentraliser les SONU complets des hôpitaux vers les centres de santé </a:t>
          </a:r>
          <a:endParaRPr lang="en-US" sz="1100" kern="1200" dirty="0"/>
        </a:p>
      </dsp:txBody>
      <dsp:txXfrm>
        <a:off x="35330" y="848245"/>
        <a:ext cx="1755750" cy="1027868"/>
      </dsp:txXfrm>
    </dsp:sp>
    <dsp:sp modelId="{F2BFA5D8-B593-C942-A199-98C7D1A0822B}">
      <dsp:nvSpPr>
        <dsp:cNvPr id="0" name=""/>
        <dsp:cNvSpPr/>
      </dsp:nvSpPr>
      <dsp:spPr>
        <a:xfrm rot="5400000">
          <a:off x="-305269" y="3050321"/>
          <a:ext cx="1354953" cy="16377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61E6A1-E305-3A42-BFD4-CB2B71A7B9CF}">
      <dsp:nvSpPr>
        <dsp:cNvPr id="0" name=""/>
        <dsp:cNvSpPr/>
      </dsp:nvSpPr>
      <dsp:spPr>
        <a:xfrm>
          <a:off x="3352" y="2181047"/>
          <a:ext cx="1819706" cy="109182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sz="1100" kern="1200" dirty="0"/>
            <a:t>Renforcer l’assistance qualifiée à l’accouchement et les SONU de base au niveau des dispensaires</a:t>
          </a:r>
          <a:endParaRPr lang="en-US" sz="1100" kern="1200" dirty="0"/>
        </a:p>
      </dsp:txBody>
      <dsp:txXfrm>
        <a:off x="35330" y="2213025"/>
        <a:ext cx="1755750" cy="1027868"/>
      </dsp:txXfrm>
    </dsp:sp>
    <dsp:sp modelId="{A6FB46F1-7B06-414B-84C7-5381EB30575F}">
      <dsp:nvSpPr>
        <dsp:cNvPr id="0" name=""/>
        <dsp:cNvSpPr/>
      </dsp:nvSpPr>
      <dsp:spPr>
        <a:xfrm>
          <a:off x="377120" y="3732711"/>
          <a:ext cx="2410383" cy="16377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E5A46F0-248A-D441-BC7D-57A6FEF28906}">
      <dsp:nvSpPr>
        <dsp:cNvPr id="0" name=""/>
        <dsp:cNvSpPr/>
      </dsp:nvSpPr>
      <dsp:spPr>
        <a:xfrm>
          <a:off x="3352" y="3545828"/>
          <a:ext cx="1819706" cy="109182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sz="1100" kern="1200" dirty="0"/>
            <a:t>Maintenir la disponibilité de services de SONU de qualité dans le temps </a:t>
          </a:r>
          <a:endParaRPr lang="en-US" sz="1100" kern="1200" dirty="0"/>
        </a:p>
      </dsp:txBody>
      <dsp:txXfrm>
        <a:off x="35330" y="3577806"/>
        <a:ext cx="1755750" cy="1027868"/>
      </dsp:txXfrm>
    </dsp:sp>
    <dsp:sp modelId="{DFDCC1C7-587C-D14F-AD1E-EA0FD4DBED02}">
      <dsp:nvSpPr>
        <dsp:cNvPr id="0" name=""/>
        <dsp:cNvSpPr/>
      </dsp:nvSpPr>
      <dsp:spPr>
        <a:xfrm rot="16200000">
          <a:off x="2114940" y="3050321"/>
          <a:ext cx="1354953" cy="16377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7B7FD50-D066-3B44-948C-3966D7E427E6}">
      <dsp:nvSpPr>
        <dsp:cNvPr id="0" name=""/>
        <dsp:cNvSpPr/>
      </dsp:nvSpPr>
      <dsp:spPr>
        <a:xfrm>
          <a:off x="2423563" y="3545828"/>
          <a:ext cx="1819706" cy="109182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sz="1100" kern="1200" dirty="0"/>
            <a:t>Renforcer les infrastructures et les compétences en soins néonatals</a:t>
          </a:r>
          <a:endParaRPr lang="en-US" sz="1100" kern="1200" dirty="0"/>
        </a:p>
      </dsp:txBody>
      <dsp:txXfrm>
        <a:off x="2455541" y="3577806"/>
        <a:ext cx="1755750" cy="1027868"/>
      </dsp:txXfrm>
    </dsp:sp>
    <dsp:sp modelId="{35A1DF9E-BEBB-0A40-BA8D-1421B9565828}">
      <dsp:nvSpPr>
        <dsp:cNvPr id="0" name=""/>
        <dsp:cNvSpPr/>
      </dsp:nvSpPr>
      <dsp:spPr>
        <a:xfrm rot="16200000">
          <a:off x="2114940" y="1685541"/>
          <a:ext cx="1354953" cy="16377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9769414-98F3-0040-9E8C-04E50F1A74DD}">
      <dsp:nvSpPr>
        <dsp:cNvPr id="0" name=""/>
        <dsp:cNvSpPr/>
      </dsp:nvSpPr>
      <dsp:spPr>
        <a:xfrm>
          <a:off x="2423563" y="2181047"/>
          <a:ext cx="1819706" cy="109182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sz="1100" kern="1200" dirty="0"/>
            <a:t>Améliorer l’expérience des soins intrapartum grâce à l’accompagnement à la naissance (BC) </a:t>
          </a:r>
          <a:endParaRPr lang="en-US" sz="1100" kern="1200" dirty="0"/>
        </a:p>
      </dsp:txBody>
      <dsp:txXfrm>
        <a:off x="2455541" y="2213025"/>
        <a:ext cx="1755750" cy="1027868"/>
      </dsp:txXfrm>
    </dsp:sp>
    <dsp:sp modelId="{68F14D9B-590C-4644-8C13-5301B685465B}">
      <dsp:nvSpPr>
        <dsp:cNvPr id="0" name=""/>
        <dsp:cNvSpPr/>
      </dsp:nvSpPr>
      <dsp:spPr>
        <a:xfrm>
          <a:off x="2797330" y="1003151"/>
          <a:ext cx="2410383" cy="16377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21EC0B1-9241-A44F-AF6E-D0C967593AC8}">
      <dsp:nvSpPr>
        <dsp:cNvPr id="0" name=""/>
        <dsp:cNvSpPr/>
      </dsp:nvSpPr>
      <dsp:spPr>
        <a:xfrm>
          <a:off x="2423563" y="816267"/>
          <a:ext cx="1819706" cy="109182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sz="1100" kern="1200" dirty="0"/>
            <a:t>Renforcer les systèmes d’aiguillage </a:t>
          </a:r>
          <a:endParaRPr lang="en-US" sz="1100" kern="1200" dirty="0"/>
        </a:p>
      </dsp:txBody>
      <dsp:txXfrm>
        <a:off x="2455541" y="848245"/>
        <a:ext cx="1755750" cy="1027868"/>
      </dsp:txXfrm>
    </dsp:sp>
    <dsp:sp modelId="{039BB556-C922-EE4C-BBC5-DD8DE582BD36}">
      <dsp:nvSpPr>
        <dsp:cNvPr id="0" name=""/>
        <dsp:cNvSpPr/>
      </dsp:nvSpPr>
      <dsp:spPr>
        <a:xfrm rot="5400000">
          <a:off x="4535150" y="1685541"/>
          <a:ext cx="1354953" cy="16377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14579BD-AC4A-5F43-9289-CAE32A74823D}">
      <dsp:nvSpPr>
        <dsp:cNvPr id="0" name=""/>
        <dsp:cNvSpPr/>
      </dsp:nvSpPr>
      <dsp:spPr>
        <a:xfrm>
          <a:off x="4843773" y="816267"/>
          <a:ext cx="1819706" cy="109182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sz="1100" kern="1200" dirty="0"/>
            <a:t>Accroître la demande d’accouchements en établissement de santé et améliorer la préparation à la naissance </a:t>
          </a:r>
          <a:endParaRPr lang="en-US" sz="1100" kern="1200" dirty="0"/>
        </a:p>
      </dsp:txBody>
      <dsp:txXfrm>
        <a:off x="4875751" y="848245"/>
        <a:ext cx="1755750" cy="1027868"/>
      </dsp:txXfrm>
    </dsp:sp>
    <dsp:sp modelId="{283188B1-BF59-834B-832E-2F51A96ED426}">
      <dsp:nvSpPr>
        <dsp:cNvPr id="0" name=""/>
        <dsp:cNvSpPr/>
      </dsp:nvSpPr>
      <dsp:spPr>
        <a:xfrm rot="5400000">
          <a:off x="4535150" y="3050321"/>
          <a:ext cx="1354953" cy="16377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3F15163-37BD-4A4B-A374-73B948640171}">
      <dsp:nvSpPr>
        <dsp:cNvPr id="0" name=""/>
        <dsp:cNvSpPr/>
      </dsp:nvSpPr>
      <dsp:spPr>
        <a:xfrm>
          <a:off x="4843773" y="2181047"/>
          <a:ext cx="1819706" cy="1091824"/>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sz="1100" kern="1200" dirty="0"/>
            <a:t>Système de suivi et d’évaluation robuste </a:t>
          </a:r>
          <a:endParaRPr lang="en-US" sz="1100" kern="1200" dirty="0"/>
        </a:p>
      </dsp:txBody>
      <dsp:txXfrm>
        <a:off x="4875751" y="2213025"/>
        <a:ext cx="1755750" cy="1027868"/>
      </dsp:txXfrm>
    </dsp:sp>
    <dsp:sp modelId="{A88EBE52-998A-0C44-80B4-24EAD95389D5}">
      <dsp:nvSpPr>
        <dsp:cNvPr id="0" name=""/>
        <dsp:cNvSpPr/>
      </dsp:nvSpPr>
      <dsp:spPr>
        <a:xfrm>
          <a:off x="4843773" y="3545828"/>
          <a:ext cx="1819706" cy="109182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sz="1100" kern="1200" dirty="0"/>
            <a:t>Plaidoyer et appui à la pérennité</a:t>
          </a:r>
          <a:endParaRPr lang="en-US" sz="1100" kern="1200" dirty="0"/>
        </a:p>
      </dsp:txBody>
      <dsp:txXfrm>
        <a:off x="4875751" y="3577806"/>
        <a:ext cx="1755750" cy="10278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F8E8D-532B-44A5-BA8D-8E02059A01A5}">
      <dsp:nvSpPr>
        <dsp:cNvPr id="0" name=""/>
        <dsp:cNvSpPr/>
      </dsp:nvSpPr>
      <dsp:spPr>
        <a:xfrm>
          <a:off x="0" y="1805"/>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7D80CB-87EF-4A62-B18A-77D098F6F35F}">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6E7952-AE43-41B3-B5F8-9D007209A67B}">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44450">
            <a:lnSpc>
              <a:spcPct val="90000"/>
            </a:lnSpc>
            <a:spcBef>
              <a:spcPct val="0"/>
            </a:spcBef>
            <a:spcAft>
              <a:spcPct val="35000"/>
            </a:spcAft>
            <a:buNone/>
            <a:defRPr sz="2400"/>
          </a:pPr>
          <a:r>
            <a:rPr kern="1200" dirty="0"/>
            <a:t>Supervision et mentorat en collaboration avec les équipes de gestion sanitaire locales</a:t>
          </a:r>
          <a:endParaRPr lang="en-US" sz="2400" kern="1200" dirty="0"/>
        </a:p>
      </dsp:txBody>
      <dsp:txXfrm>
        <a:off x="1057183" y="1805"/>
        <a:ext cx="9458416" cy="915310"/>
      </dsp:txXfrm>
    </dsp:sp>
    <dsp:sp modelId="{0B9038CB-203F-40A9-94C3-5DCE9483688C}">
      <dsp:nvSpPr>
        <dsp:cNvPr id="0" name=""/>
        <dsp:cNvSpPr/>
      </dsp:nvSpPr>
      <dsp:spPr>
        <a:xfrm>
          <a:off x="0" y="1145944"/>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DFCC3E-70E4-4700-A5BF-88EFA526D300}">
      <dsp:nvSpPr>
        <dsp:cNvPr id="0" name=""/>
        <dsp:cNvSpPr/>
      </dsp:nvSpPr>
      <dsp:spPr>
        <a:xfrm>
          <a:off x="276881" y="1351889"/>
          <a:ext cx="503420" cy="50342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7779ED-F793-4640-87D2-1C7B97FBE122}">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44450">
            <a:lnSpc>
              <a:spcPct val="90000"/>
            </a:lnSpc>
            <a:spcBef>
              <a:spcPct val="0"/>
            </a:spcBef>
            <a:spcAft>
              <a:spcPct val="35000"/>
            </a:spcAft>
            <a:buNone/>
            <a:defRPr sz="2400"/>
          </a:pPr>
          <a:r>
            <a:rPr kern="1200" dirty="0"/>
            <a:t>Former une équipe régionale de mentorat </a:t>
          </a:r>
          <a:endParaRPr lang="en-US" sz="2400" kern="1200" dirty="0"/>
        </a:p>
      </dsp:txBody>
      <dsp:txXfrm>
        <a:off x="1057183" y="1145944"/>
        <a:ext cx="9458416" cy="915310"/>
      </dsp:txXfrm>
    </dsp:sp>
    <dsp:sp modelId="{6C2F9997-4A1D-49F1-8D7A-A7A4C6D47369}">
      <dsp:nvSpPr>
        <dsp:cNvPr id="0" name=""/>
        <dsp:cNvSpPr/>
      </dsp:nvSpPr>
      <dsp:spPr>
        <a:xfrm>
          <a:off x="0" y="2290082"/>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F47DC5-C468-44A8-9B51-73B287114107}">
      <dsp:nvSpPr>
        <dsp:cNvPr id="0" name=""/>
        <dsp:cNvSpPr/>
      </dsp:nvSpPr>
      <dsp:spPr>
        <a:xfrm>
          <a:off x="276881" y="2496027"/>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C0DCD8-5251-489B-B2B9-E552696A9138}">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44450">
            <a:lnSpc>
              <a:spcPct val="90000"/>
            </a:lnSpc>
            <a:spcBef>
              <a:spcPct val="0"/>
            </a:spcBef>
            <a:spcAft>
              <a:spcPct val="35000"/>
            </a:spcAft>
            <a:buNone/>
            <a:defRPr sz="2400"/>
          </a:pPr>
          <a:r>
            <a:rPr kern="1200" dirty="0"/>
            <a:t>Renforcement des capacités en matière de planification, de budgétisation, de gestion et d’appui aux interventions du programme</a:t>
          </a:r>
          <a:endParaRPr lang="en-US" sz="2400" kern="1200" dirty="0"/>
        </a:p>
      </dsp:txBody>
      <dsp:txXfrm>
        <a:off x="1057183" y="2290082"/>
        <a:ext cx="9458416" cy="915310"/>
      </dsp:txXfrm>
    </dsp:sp>
    <dsp:sp modelId="{EFFFD161-418B-4DF4-8133-458808843B27}">
      <dsp:nvSpPr>
        <dsp:cNvPr id="0" name=""/>
        <dsp:cNvSpPr/>
      </dsp:nvSpPr>
      <dsp:spPr>
        <a:xfrm>
          <a:off x="0" y="3434221"/>
          <a:ext cx="105156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22E6C-F74A-4B97-8B9B-50EF3BE0CE6D}">
      <dsp:nvSpPr>
        <dsp:cNvPr id="0" name=""/>
        <dsp:cNvSpPr/>
      </dsp:nvSpPr>
      <dsp:spPr>
        <a:xfrm>
          <a:off x="276881" y="3640166"/>
          <a:ext cx="503420" cy="503420"/>
        </a:xfrm>
        <a:prstGeom prst="rect">
          <a:avLst/>
        </a:prstGeom>
        <a:blipFill>
          <a:blip xmlns:r="http://schemas.openxmlformats.org/officeDocument/2006/relationships" r:embed="rId4" cstate="hq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7F2352-1E06-4C8B-9325-7D20D01B2247}">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44450">
            <a:lnSpc>
              <a:spcPct val="90000"/>
            </a:lnSpc>
            <a:spcBef>
              <a:spcPct val="0"/>
            </a:spcBef>
            <a:spcAft>
              <a:spcPct val="35000"/>
            </a:spcAft>
            <a:buNone/>
            <a:defRPr sz="2400"/>
          </a:pPr>
          <a:r>
            <a:rPr kern="1200" dirty="0"/>
            <a:t>Améliorer la qualité des données et leur utilisation à des fins de prise de décision</a:t>
          </a:r>
          <a:endParaRPr lang="en-US" sz="2400" kern="1200" dirty="0"/>
        </a:p>
      </dsp:txBody>
      <dsp:txXfrm>
        <a:off x="1057183" y="3434221"/>
        <a:ext cx="9458416" cy="915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45073-B394-4C1D-B102-5F8DD24E15BE}">
      <dsp:nvSpPr>
        <dsp:cNvPr id="0" name=""/>
        <dsp:cNvSpPr/>
      </dsp:nvSpPr>
      <dsp:spPr>
        <a:xfrm>
          <a:off x="0" y="3928"/>
          <a:ext cx="10515600" cy="8360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A9431-6952-4A48-946A-83EAE5EE0EB7}">
      <dsp:nvSpPr>
        <dsp:cNvPr id="0" name=""/>
        <dsp:cNvSpPr/>
      </dsp:nvSpPr>
      <dsp:spPr>
        <a:xfrm>
          <a:off x="252901" y="192037"/>
          <a:ext cx="460270" cy="45982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87EB77-37E6-40B5-8E75-E8AD4ACA8955}">
      <dsp:nvSpPr>
        <dsp:cNvPr id="0" name=""/>
        <dsp:cNvSpPr/>
      </dsp:nvSpPr>
      <dsp:spPr>
        <a:xfrm>
          <a:off x="966073" y="3928"/>
          <a:ext cx="9505881"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4450">
            <a:lnSpc>
              <a:spcPct val="90000"/>
            </a:lnSpc>
            <a:spcBef>
              <a:spcPct val="0"/>
            </a:spcBef>
            <a:spcAft>
              <a:spcPct val="35000"/>
            </a:spcAft>
            <a:buNone/>
            <a:defRPr sz="2800"/>
          </a:pPr>
          <a:r>
            <a:rPr kern="1200" dirty="0"/>
            <a:t>Former des techniciens à la maintenance des équipements biomédicaux </a:t>
          </a:r>
          <a:endParaRPr lang="en-US" sz="2800" kern="1200" dirty="0"/>
        </a:p>
      </dsp:txBody>
      <dsp:txXfrm>
        <a:off x="966073" y="3928"/>
        <a:ext cx="9505881" cy="914416"/>
      </dsp:txXfrm>
    </dsp:sp>
    <dsp:sp modelId="{481B4939-0C74-45EF-8365-2CD59E2690DD}">
      <dsp:nvSpPr>
        <dsp:cNvPr id="0" name=""/>
        <dsp:cNvSpPr/>
      </dsp:nvSpPr>
      <dsp:spPr>
        <a:xfrm>
          <a:off x="0" y="1146949"/>
          <a:ext cx="10515600" cy="8360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FAA93-93DD-48F9-ABF6-74990A9CAA5B}">
      <dsp:nvSpPr>
        <dsp:cNvPr id="0" name=""/>
        <dsp:cNvSpPr/>
      </dsp:nvSpPr>
      <dsp:spPr>
        <a:xfrm>
          <a:off x="252901" y="1335058"/>
          <a:ext cx="460270" cy="45982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F0745B-ADD1-4EB0-8863-4E2DCDFB72DE}">
      <dsp:nvSpPr>
        <dsp:cNvPr id="0" name=""/>
        <dsp:cNvSpPr/>
      </dsp:nvSpPr>
      <dsp:spPr>
        <a:xfrm>
          <a:off x="966073" y="1146949"/>
          <a:ext cx="9505881"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4450">
            <a:lnSpc>
              <a:spcPct val="90000"/>
            </a:lnSpc>
            <a:spcBef>
              <a:spcPct val="0"/>
            </a:spcBef>
            <a:spcAft>
              <a:spcPct val="35000"/>
            </a:spcAft>
            <a:buNone/>
            <a:defRPr sz="2800"/>
          </a:pPr>
          <a:r>
            <a:rPr kern="1200" dirty="0"/>
            <a:t>Former les responsables régionaux et des conseils de district au MPDSR </a:t>
          </a:r>
          <a:endParaRPr lang="en-US" sz="2800" kern="1200" dirty="0"/>
        </a:p>
      </dsp:txBody>
      <dsp:txXfrm>
        <a:off x="966073" y="1146949"/>
        <a:ext cx="9505881" cy="914416"/>
      </dsp:txXfrm>
    </dsp:sp>
    <dsp:sp modelId="{B502837E-FBB0-44FF-BEAE-61CFED61253E}">
      <dsp:nvSpPr>
        <dsp:cNvPr id="0" name=""/>
        <dsp:cNvSpPr/>
      </dsp:nvSpPr>
      <dsp:spPr>
        <a:xfrm>
          <a:off x="0" y="2289971"/>
          <a:ext cx="10515600" cy="8360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A27502-ADE6-40A2-BC59-BA1D30FE2D26}">
      <dsp:nvSpPr>
        <dsp:cNvPr id="0" name=""/>
        <dsp:cNvSpPr/>
      </dsp:nvSpPr>
      <dsp:spPr>
        <a:xfrm>
          <a:off x="252901" y="2478079"/>
          <a:ext cx="460270" cy="45982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3A7CDD-3B6C-4504-BDA5-EC428011D472}">
      <dsp:nvSpPr>
        <dsp:cNvPr id="0" name=""/>
        <dsp:cNvSpPr/>
      </dsp:nvSpPr>
      <dsp:spPr>
        <a:xfrm>
          <a:off x="966073" y="2289971"/>
          <a:ext cx="9505881"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4450">
            <a:lnSpc>
              <a:spcPct val="90000"/>
            </a:lnSpc>
            <a:spcBef>
              <a:spcPct val="0"/>
            </a:spcBef>
            <a:spcAft>
              <a:spcPct val="35000"/>
            </a:spcAft>
            <a:buNone/>
            <a:defRPr sz="2800"/>
          </a:pPr>
          <a:r>
            <a:rPr kern="1200" dirty="0"/>
            <a:t>Renforcer les mécanismes de redevabilité en faveur de prestations de services de qualité</a:t>
          </a:r>
          <a:endParaRPr lang="en-US" sz="2800" kern="1200" dirty="0"/>
        </a:p>
      </dsp:txBody>
      <dsp:txXfrm>
        <a:off x="966073" y="2289971"/>
        <a:ext cx="9505881" cy="914416"/>
      </dsp:txXfrm>
    </dsp:sp>
    <dsp:sp modelId="{69F8050C-94D2-4E7E-9D7B-783A7493493E}">
      <dsp:nvSpPr>
        <dsp:cNvPr id="0" name=""/>
        <dsp:cNvSpPr/>
      </dsp:nvSpPr>
      <dsp:spPr>
        <a:xfrm>
          <a:off x="0" y="3432992"/>
          <a:ext cx="10515600" cy="83603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2AECA-1340-476D-BBC2-4B8BE67A2698}">
      <dsp:nvSpPr>
        <dsp:cNvPr id="0" name=""/>
        <dsp:cNvSpPr/>
      </dsp:nvSpPr>
      <dsp:spPr>
        <a:xfrm>
          <a:off x="252901" y="3621100"/>
          <a:ext cx="460270" cy="459821"/>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629B21-7BAD-4171-B27D-13012C54E9A4}">
      <dsp:nvSpPr>
        <dsp:cNvPr id="0" name=""/>
        <dsp:cNvSpPr/>
      </dsp:nvSpPr>
      <dsp:spPr>
        <a:xfrm>
          <a:off x="966073" y="3432992"/>
          <a:ext cx="9505881"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4450">
            <a:lnSpc>
              <a:spcPct val="90000"/>
            </a:lnSpc>
            <a:spcBef>
              <a:spcPct val="0"/>
            </a:spcBef>
            <a:spcAft>
              <a:spcPct val="35000"/>
            </a:spcAft>
            <a:buNone/>
            <a:defRPr sz="2800"/>
          </a:pPr>
          <a:r>
            <a:rPr kern="1200" dirty="0"/>
            <a:t>Identifier et soutenir les champions au niveau national </a:t>
          </a:r>
          <a:endParaRPr lang="en-US" sz="2800" kern="1200" dirty="0"/>
        </a:p>
      </dsp:txBody>
      <dsp:txXfrm>
        <a:off x="966073" y="3432992"/>
        <a:ext cx="9505881" cy="9144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6EC74-D43E-4F55-9216-9B2E9B217650}">
      <dsp:nvSpPr>
        <dsp:cNvPr id="0" name=""/>
        <dsp:cNvSpPr/>
      </dsp:nvSpPr>
      <dsp:spPr>
        <a:xfrm>
          <a:off x="0" y="3399"/>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5B751C-661E-455E-8116-FF8A1D9E9FA4}">
      <dsp:nvSpPr>
        <dsp:cNvPr id="0" name=""/>
        <dsp:cNvSpPr/>
      </dsp:nvSpPr>
      <dsp:spPr>
        <a:xfrm>
          <a:off x="219037" y="166319"/>
          <a:ext cx="398249" cy="398249"/>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278F38-435D-47A8-8AA9-814920C90E8C}">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defRPr>
              <a:solidFill>
                <a:srgbClr val="000000"/>
              </a:solidFill>
            </a:defRPr>
          </a:pPr>
          <a:r>
            <a:rPr sz="1900" kern="1200" dirty="0"/>
            <a:t>Les partenariats multipartites sont essentiels ; </a:t>
          </a:r>
          <a:endParaRPr lang="en-US" sz="1900" kern="1200" dirty="0">
            <a:solidFill>
              <a:srgbClr val="000000"/>
            </a:solidFill>
          </a:endParaRPr>
        </a:p>
      </dsp:txBody>
      <dsp:txXfrm>
        <a:off x="836323" y="3399"/>
        <a:ext cx="9679276" cy="724089"/>
      </dsp:txXfrm>
    </dsp:sp>
    <dsp:sp modelId="{53A4C0EF-A351-4E1D-BC4E-E73072227680}">
      <dsp:nvSpPr>
        <dsp:cNvPr id="0" name=""/>
        <dsp:cNvSpPr/>
      </dsp:nvSpPr>
      <dsp:spPr>
        <a:xfrm>
          <a:off x="0" y="908511"/>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CCDA9-EAEA-4869-9675-0FB16E5C7E11}">
      <dsp:nvSpPr>
        <dsp:cNvPr id="0" name=""/>
        <dsp:cNvSpPr/>
      </dsp:nvSpPr>
      <dsp:spPr>
        <a:xfrm>
          <a:off x="219037" y="1071431"/>
          <a:ext cx="398249" cy="398249"/>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A0121A-67D3-4544-9F6B-22340A8D1892}">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defRPr>
              <a:solidFill>
                <a:srgbClr val="000000"/>
              </a:solidFill>
            </a:defRPr>
          </a:pPr>
          <a:r>
            <a:rPr sz="1900" kern="1200" dirty="0"/>
            <a:t>La stimulation de la demande de services, bien qu’essentielle, doit s’appuyer sur des services cliniques de qualité et fonctionnels</a:t>
          </a:r>
          <a:endParaRPr lang="en-US" sz="1900" kern="1200" dirty="0">
            <a:solidFill>
              <a:srgbClr val="000000"/>
            </a:solidFill>
          </a:endParaRPr>
        </a:p>
      </dsp:txBody>
      <dsp:txXfrm>
        <a:off x="836323" y="908511"/>
        <a:ext cx="9679276" cy="724089"/>
      </dsp:txXfrm>
    </dsp:sp>
    <dsp:sp modelId="{DD3ED149-40E8-417B-91D5-EF78D22A36D8}">
      <dsp:nvSpPr>
        <dsp:cNvPr id="0" name=""/>
        <dsp:cNvSpPr/>
      </dsp:nvSpPr>
      <dsp:spPr>
        <a:xfrm>
          <a:off x="0" y="1813624"/>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5F666-32D9-422C-8E3C-689EFD12B243}">
      <dsp:nvSpPr>
        <dsp:cNvPr id="0" name=""/>
        <dsp:cNvSpPr/>
      </dsp:nvSpPr>
      <dsp:spPr>
        <a:xfrm>
          <a:off x="219037" y="1976544"/>
          <a:ext cx="398249" cy="398249"/>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AC58DF-8064-4F48-A534-2FF42C47DC17}">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defRPr>
              <a:solidFill>
                <a:srgbClr val="000000"/>
              </a:solidFill>
            </a:defRPr>
          </a:pPr>
          <a:r>
            <a:rPr sz="1900" kern="1200" dirty="0"/>
            <a:t>Il </a:t>
          </a:r>
          <a:r>
            <a:rPr lang="en-US" sz="1900" kern="1200" dirty="0"/>
            <a:t>ne suffit pas de produire </a:t>
          </a:r>
          <a:r>
            <a:rPr sz="1900" kern="1200" dirty="0"/>
            <a:t>de</a:t>
          </a:r>
          <a:r>
            <a:rPr lang="en-US" sz="1900" kern="1200" dirty="0"/>
            <a:t>s</a:t>
          </a:r>
          <a:r>
            <a:rPr sz="1900" kern="1200" dirty="0"/>
            <a:t> données fiables de suivi-évaluation</a:t>
          </a:r>
          <a:r>
            <a:rPr lang="en-US" sz="1900" kern="1200" dirty="0"/>
            <a:t> ; il est </a:t>
          </a:r>
          <a:r>
            <a:rPr sz="1900" kern="1200" dirty="0"/>
            <a:t>également </a:t>
          </a:r>
          <a:r>
            <a:rPr lang="en-US" sz="1900" kern="1200" dirty="0"/>
            <a:t>crucial </a:t>
          </a:r>
          <a:r>
            <a:rPr sz="1900" kern="1200" dirty="0"/>
            <a:t>de réagir en temps réel aux enseignements qu’elles révèlent</a:t>
          </a:r>
          <a:r>
            <a:rPr lang="en-US" sz="1900" kern="1200" dirty="0"/>
            <a:t>.</a:t>
          </a:r>
          <a:endParaRPr lang="en-US" sz="1900" kern="1200" dirty="0">
            <a:solidFill>
              <a:srgbClr val="000000"/>
            </a:solidFill>
          </a:endParaRPr>
        </a:p>
      </dsp:txBody>
      <dsp:txXfrm>
        <a:off x="836323" y="1813624"/>
        <a:ext cx="9679276" cy="724089"/>
      </dsp:txXfrm>
    </dsp:sp>
    <dsp:sp modelId="{9FCBFAA1-35C4-4381-875F-B6149876A6D0}">
      <dsp:nvSpPr>
        <dsp:cNvPr id="0" name=""/>
        <dsp:cNvSpPr/>
      </dsp:nvSpPr>
      <dsp:spPr>
        <a:xfrm>
          <a:off x="0" y="2718736"/>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47E81-F288-4DCD-BE0F-407F85809091}">
      <dsp:nvSpPr>
        <dsp:cNvPr id="0" name=""/>
        <dsp:cNvSpPr/>
      </dsp:nvSpPr>
      <dsp:spPr>
        <a:xfrm>
          <a:off x="219037" y="2881656"/>
          <a:ext cx="398249" cy="398249"/>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84C43E-3B35-44B4-A576-D40B8B22B042}">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defRPr>
              <a:solidFill>
                <a:srgbClr val="000000"/>
              </a:solidFill>
            </a:defRPr>
          </a:pPr>
          <a:r>
            <a:rPr lang="en-US" sz="1900" kern="1200" dirty="0"/>
            <a:t>U</a:t>
          </a:r>
          <a:r>
            <a:rPr sz="1900" kern="1200" dirty="0"/>
            <a:t>ne stratégie de pérennisation réfléchie et intentionnelle</a:t>
          </a:r>
          <a:r>
            <a:rPr lang="en-US" sz="1900" kern="1200" dirty="0"/>
            <a:t> doit </a:t>
          </a:r>
          <a:r>
            <a:rPr lang="en-US" sz="1900" kern="1200" dirty="0">
              <a:latin typeface="Aptos (bold)"/>
              <a:cs typeface="Arial" panose="020B0604020202020204" pitchFamily="34" charset="0"/>
            </a:rPr>
            <a:t>être</a:t>
          </a:r>
          <a:r>
            <a:rPr lang="en-US" sz="1900" kern="1200" dirty="0">
              <a:latin typeface="Arial" panose="020B0604020202020204" pitchFamily="34" charset="0"/>
              <a:cs typeface="Arial" panose="020B0604020202020204" pitchFamily="34" charset="0"/>
            </a:rPr>
            <a:t> </a:t>
          </a:r>
          <a:r>
            <a:rPr lang="fr-FR" sz="1900" kern="1200" dirty="0"/>
            <a:t>élaborée dès le départ. </a:t>
          </a:r>
          <a:endParaRPr lang="en-US" sz="1900" kern="1200" dirty="0">
            <a:solidFill>
              <a:srgbClr val="000000"/>
            </a:solidFill>
          </a:endParaRPr>
        </a:p>
      </dsp:txBody>
      <dsp:txXfrm>
        <a:off x="836323" y="2718736"/>
        <a:ext cx="9679276" cy="724089"/>
      </dsp:txXfrm>
    </dsp:sp>
    <dsp:sp modelId="{3C88804B-0057-44BD-98DE-43D5795AB6F5}">
      <dsp:nvSpPr>
        <dsp:cNvPr id="0" name=""/>
        <dsp:cNvSpPr/>
      </dsp:nvSpPr>
      <dsp:spPr>
        <a:xfrm>
          <a:off x="0" y="3623848"/>
          <a:ext cx="10515600" cy="7240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0CAD7-C5D9-4B72-9862-1615F8732EA0}">
      <dsp:nvSpPr>
        <dsp:cNvPr id="0" name=""/>
        <dsp:cNvSpPr/>
      </dsp:nvSpPr>
      <dsp:spPr>
        <a:xfrm>
          <a:off x="219037" y="3786768"/>
          <a:ext cx="398249" cy="398249"/>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24A5E9-9551-44C0-9E12-CE8AE3028C62}">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defRPr>
              <a:solidFill>
                <a:srgbClr val="000000"/>
              </a:solidFill>
            </a:defRPr>
          </a:pPr>
          <a:r>
            <a:rPr lang="en-US" sz="1900" kern="1200" dirty="0"/>
            <a:t>L’i</a:t>
          </a:r>
          <a:r>
            <a:rPr sz="1900" kern="1200" dirty="0"/>
            <a:t>ntégr</a:t>
          </a:r>
          <a:r>
            <a:rPr lang="en-US" sz="1900" kern="1200" dirty="0"/>
            <a:t>ation</a:t>
          </a:r>
          <a:r>
            <a:rPr sz="1900" kern="1200" dirty="0"/>
            <a:t> </a:t>
          </a:r>
          <a:r>
            <a:rPr lang="en-US" sz="1900" kern="1200" dirty="0"/>
            <a:t>du</a:t>
          </a:r>
          <a:r>
            <a:rPr sz="1900" kern="1200" dirty="0"/>
            <a:t> programme dans le système de santé existant et</a:t>
          </a:r>
          <a:r>
            <a:rPr lang="en-US" sz="1900" kern="1200" dirty="0"/>
            <a:t> le</a:t>
          </a:r>
          <a:r>
            <a:rPr sz="1900" kern="1200" dirty="0"/>
            <a:t> renforce</a:t>
          </a:r>
          <a:r>
            <a:rPr lang="en-US" sz="1900" kern="1200" dirty="0"/>
            <a:t>ment</a:t>
          </a:r>
          <a:r>
            <a:rPr sz="1900" kern="1200" dirty="0"/>
            <a:t> </a:t>
          </a:r>
          <a:r>
            <a:rPr lang="en-US" sz="1900" kern="1200" dirty="0"/>
            <a:t>d</a:t>
          </a:r>
          <a:r>
            <a:rPr sz="1900" kern="1200" dirty="0"/>
            <a:t>es capacités locales</a:t>
          </a:r>
          <a:r>
            <a:rPr lang="en-US" sz="1900" kern="1200" dirty="0"/>
            <a:t> sont indisipensables.</a:t>
          </a:r>
          <a:endParaRPr lang="en-US" sz="1900" kern="1200" dirty="0">
            <a:solidFill>
              <a:srgbClr val="000000"/>
            </a:solidFill>
          </a:endParaRPr>
        </a:p>
      </dsp:txBody>
      <dsp:txXfrm>
        <a:off x="836323" y="3623848"/>
        <a:ext cx="9679276" cy="72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7FD49-775F-4AEB-86E2-2952EC1B0E0B}">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B71F59-80D6-4D81-A90B-FEA147816EC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EF34F8-3C40-4456-8F90-593BAD465A5D}">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just" defTabSz="1022350">
            <a:lnSpc>
              <a:spcPct val="90000"/>
            </a:lnSpc>
            <a:spcBef>
              <a:spcPct val="0"/>
            </a:spcBef>
            <a:spcAft>
              <a:spcPct val="35000"/>
            </a:spcAft>
            <a:buNone/>
          </a:pPr>
          <a:r>
            <a:rPr sz="2300" kern="1200" dirty="0"/>
            <a:t>Il a contribué aux efforts du Gouvernement de la Tanzanie pour améliorer la disponibilité et le recours aux services de SONU de qualité à Kigoma</a:t>
          </a:r>
          <a:r>
            <a:rPr lang="en-US" sz="2300" kern="1200" dirty="0"/>
            <a:t>.</a:t>
          </a:r>
          <a:endParaRPr sz="2300" kern="1200" dirty="0"/>
        </a:p>
      </dsp:txBody>
      <dsp:txXfrm>
        <a:off x="1435590" y="531"/>
        <a:ext cx="9080009" cy="1242935"/>
      </dsp:txXfrm>
    </dsp:sp>
    <dsp:sp modelId="{8ABF3005-C6A9-411C-918B-A9C753D15F2B}">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E2B815-411A-4BF6-8B88-13220ACBC4C5}">
      <dsp:nvSpPr>
        <dsp:cNvPr id="0" name=""/>
        <dsp:cNvSpPr/>
      </dsp:nvSpPr>
      <dsp:spPr>
        <a:xfrm>
          <a:off x="375988" y="1833861"/>
          <a:ext cx="683614" cy="68361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6B7CF8-614A-4729-85A6-2195C22199B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just" defTabSz="1022350">
            <a:lnSpc>
              <a:spcPct val="90000"/>
            </a:lnSpc>
            <a:spcBef>
              <a:spcPct val="0"/>
            </a:spcBef>
            <a:spcAft>
              <a:spcPct val="35000"/>
            </a:spcAft>
            <a:buNone/>
          </a:pPr>
          <a:r>
            <a:rPr sz="2300" kern="1200" dirty="0"/>
            <a:t>Il a démontré que la décentralisation des SONU complets contribue efficacement à la réduction de la mortalité maternelle et néonatale.</a:t>
          </a:r>
        </a:p>
      </dsp:txBody>
      <dsp:txXfrm>
        <a:off x="1435590" y="1554201"/>
        <a:ext cx="9080009" cy="1242935"/>
      </dsp:txXfrm>
    </dsp:sp>
    <dsp:sp modelId="{724B7C14-7EA4-4B6E-B2DB-E68F79F53067}">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47431-4843-4329-BA32-FDB7B994BADD}">
      <dsp:nvSpPr>
        <dsp:cNvPr id="0" name=""/>
        <dsp:cNvSpPr/>
      </dsp:nvSpPr>
      <dsp:spPr>
        <a:xfrm>
          <a:off x="375988" y="338753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668DD-0AE3-478A-93B6-D5CC5E92554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just" defTabSz="1022350">
            <a:lnSpc>
              <a:spcPct val="90000"/>
            </a:lnSpc>
            <a:spcBef>
              <a:spcPct val="0"/>
            </a:spcBef>
            <a:spcAft>
              <a:spcPct val="35000"/>
            </a:spcAft>
            <a:buNone/>
          </a:pPr>
          <a:r>
            <a:rPr sz="2300" kern="1200" dirty="0"/>
            <a:t>Présenté lors du BRN en 2014, il a contribué de manière déterminante à la décision du Gouvernement de la Tanzanie de procéder à la mise à l’échelle des services de SONU complets.</a:t>
          </a:r>
          <a:endParaRPr lang="en-US" sz="2300" kern="1200" dirty="0"/>
        </a:p>
      </dsp:txBody>
      <dsp:txXfrm>
        <a:off x="1435590" y="3107870"/>
        <a:ext cx="90800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AB123-79B8-464C-A18C-8D5148E56D7A}">
      <dsp:nvSpPr>
        <dsp:cNvPr id="0" name=""/>
        <dsp:cNvSpPr/>
      </dsp:nvSpPr>
      <dsp:spPr>
        <a:xfrm>
          <a:off x="0" y="359752"/>
          <a:ext cx="11163483" cy="13175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94F6C-BC66-4443-80C3-D578643407A9}">
      <dsp:nvSpPr>
        <dsp:cNvPr id="0" name=""/>
        <dsp:cNvSpPr/>
      </dsp:nvSpPr>
      <dsp:spPr>
        <a:xfrm>
          <a:off x="398573" y="656211"/>
          <a:ext cx="724678" cy="7246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36C61-EFEF-4414-AF1B-A6482C6FCFFE}">
      <dsp:nvSpPr>
        <dsp:cNvPr id="0" name=""/>
        <dsp:cNvSpPr/>
      </dsp:nvSpPr>
      <dsp:spPr>
        <a:xfrm>
          <a:off x="1521824" y="359752"/>
          <a:ext cx="5023567" cy="13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46" tIns="139446" rIns="139446" bIns="139446" numCol="1" spcCol="1270" anchor="ctr" anchorCtr="0">
          <a:noAutofit/>
        </a:bodyPr>
        <a:lstStyle/>
        <a:p>
          <a:pPr marL="0" lvl="0" indent="0" algn="l" defTabSz="977900">
            <a:lnSpc>
              <a:spcPct val="100000"/>
            </a:lnSpc>
            <a:spcBef>
              <a:spcPct val="0"/>
            </a:spcBef>
            <a:spcAft>
              <a:spcPct val="35000"/>
            </a:spcAft>
            <a:buNone/>
          </a:pPr>
          <a:r>
            <a:rPr sz="2200" kern="1200" dirty="0"/>
            <a:t>La pérennité du programme a souvent été définie comme suit :</a:t>
          </a:r>
          <a:br>
            <a:rPr lang="en-US" sz="2200" kern="1200" dirty="0"/>
          </a:br>
          <a:endParaRPr lang="en-US" sz="2200" kern="1200" dirty="0"/>
        </a:p>
      </dsp:txBody>
      <dsp:txXfrm>
        <a:off x="1521824" y="359752"/>
        <a:ext cx="5023567" cy="1317596"/>
      </dsp:txXfrm>
    </dsp:sp>
    <dsp:sp modelId="{92AB5519-DADC-48EA-B005-F1328F3B9C87}">
      <dsp:nvSpPr>
        <dsp:cNvPr id="0" name=""/>
        <dsp:cNvSpPr/>
      </dsp:nvSpPr>
      <dsp:spPr>
        <a:xfrm>
          <a:off x="6545391" y="359752"/>
          <a:ext cx="4616603" cy="13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46" tIns="139446" rIns="139446" bIns="139446" numCol="1" spcCol="1270" anchor="ctr" anchorCtr="0">
          <a:noAutofit/>
        </a:bodyPr>
        <a:lstStyle/>
        <a:p>
          <a:pPr marL="0" lvl="0" indent="0" algn="l" defTabSz="488950">
            <a:lnSpc>
              <a:spcPct val="100000"/>
            </a:lnSpc>
            <a:spcBef>
              <a:spcPct val="0"/>
            </a:spcBef>
            <a:spcAft>
              <a:spcPct val="35000"/>
            </a:spcAft>
            <a:buNone/>
          </a:pPr>
          <a:r>
            <a:rPr sz="1100" i="1" kern="1200" dirty="0"/>
            <a:t>« l’utilisation continue des composantes et des activités du programme [à une intensité suffisante] afin d’assurer la poursuite de l’atteinte des résultats escomptés pour le programme et les populations</a:t>
          </a:r>
          <a:r>
            <a:rPr lang="en-US" sz="1100" i="1" kern="1200" dirty="0"/>
            <a:t> </a:t>
          </a:r>
          <a:r>
            <a:rPr sz="1100" i="1" kern="1200" dirty="0"/>
            <a:t>»</a:t>
          </a:r>
          <a:r>
            <a:rPr sz="1100" kern="1200" baseline="30000" dirty="0"/>
            <a:t> a</a:t>
          </a:r>
          <a:r>
            <a:rPr sz="1100" kern="1200" dirty="0"/>
            <a:t> </a:t>
          </a:r>
          <a:br>
            <a:rPr lang="en-US" sz="1100" kern="1200" dirty="0"/>
          </a:br>
          <a:endParaRPr lang="en-US" sz="1100" kern="1200" dirty="0"/>
        </a:p>
      </dsp:txBody>
      <dsp:txXfrm>
        <a:off x="6545391" y="359752"/>
        <a:ext cx="4616603" cy="1317596"/>
      </dsp:txXfrm>
    </dsp:sp>
    <dsp:sp modelId="{C858DAF2-84D7-47FD-8869-0841BD6848F0}">
      <dsp:nvSpPr>
        <dsp:cNvPr id="0" name=""/>
        <dsp:cNvSpPr/>
      </dsp:nvSpPr>
      <dsp:spPr>
        <a:xfrm>
          <a:off x="0" y="2006748"/>
          <a:ext cx="11163483" cy="203407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C3D1B-E4D8-458D-BF8A-325A8FD2309F}">
      <dsp:nvSpPr>
        <dsp:cNvPr id="0" name=""/>
        <dsp:cNvSpPr/>
      </dsp:nvSpPr>
      <dsp:spPr>
        <a:xfrm>
          <a:off x="398573" y="2661448"/>
          <a:ext cx="724678" cy="72467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A29F7-94EE-485B-9E56-FCB0D03A4B02}">
      <dsp:nvSpPr>
        <dsp:cNvPr id="0" name=""/>
        <dsp:cNvSpPr/>
      </dsp:nvSpPr>
      <dsp:spPr>
        <a:xfrm>
          <a:off x="1521824" y="2364989"/>
          <a:ext cx="5023567" cy="13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46" tIns="139446" rIns="139446" bIns="139446" numCol="1" spcCol="1270" anchor="ctr" anchorCtr="0">
          <a:noAutofit/>
        </a:bodyPr>
        <a:lstStyle/>
        <a:p>
          <a:pPr marL="0" lvl="0" indent="0" algn="l" defTabSz="977900">
            <a:lnSpc>
              <a:spcPct val="100000"/>
            </a:lnSpc>
            <a:spcBef>
              <a:spcPct val="0"/>
            </a:spcBef>
            <a:spcAft>
              <a:spcPct val="35000"/>
            </a:spcAft>
            <a:buNone/>
          </a:pPr>
          <a:r>
            <a:rPr sz="2200" kern="1200" dirty="0"/>
            <a:t>Les facteurs favorisant la pérennité du programme comprennent :</a:t>
          </a:r>
        </a:p>
      </dsp:txBody>
      <dsp:txXfrm>
        <a:off x="1521824" y="2364989"/>
        <a:ext cx="5023567" cy="1317596"/>
      </dsp:txXfrm>
    </dsp:sp>
    <dsp:sp modelId="{D7FDC267-35E3-4950-B933-6DE526E633DF}">
      <dsp:nvSpPr>
        <dsp:cNvPr id="0" name=""/>
        <dsp:cNvSpPr/>
      </dsp:nvSpPr>
      <dsp:spPr>
        <a:xfrm>
          <a:off x="6545391" y="2364989"/>
          <a:ext cx="4616603" cy="131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446" tIns="139446" rIns="139446" bIns="139446" numCol="1" spcCol="1270" anchor="ctr" anchorCtr="0">
          <a:noAutofit/>
        </a:bodyPr>
        <a:lstStyle/>
        <a:p>
          <a:pPr marL="0" lvl="0" indent="0" algn="l" defTabSz="488950">
            <a:lnSpc>
              <a:spcPct val="100000"/>
            </a:lnSpc>
            <a:spcBef>
              <a:spcPct val="0"/>
            </a:spcBef>
            <a:spcAft>
              <a:spcPct val="35000"/>
            </a:spcAft>
            <a:buFont typeface="Arial" panose="020B0604020202020204" pitchFamily="34" charset="0"/>
            <a:buNone/>
          </a:pPr>
          <a:r>
            <a:rPr sz="1100" kern="1200" dirty="0"/>
            <a:t>la durée du programme, </a:t>
          </a:r>
        </a:p>
        <a:p>
          <a:pPr marL="0" lvl="0" indent="0" algn="l" defTabSz="488950">
            <a:lnSpc>
              <a:spcPct val="100000"/>
            </a:lnSpc>
            <a:spcBef>
              <a:spcPct val="0"/>
            </a:spcBef>
            <a:spcAft>
              <a:spcPct val="35000"/>
            </a:spcAft>
            <a:buFont typeface="Arial" panose="020B0604020202020204" pitchFamily="34" charset="0"/>
            <a:buNone/>
          </a:pPr>
          <a:r>
            <a:rPr sz="1100" kern="1200" dirty="0"/>
            <a:t>une planification précoce, </a:t>
          </a:r>
        </a:p>
        <a:p>
          <a:pPr marL="0" lvl="0" indent="0" algn="l" defTabSz="488950">
            <a:lnSpc>
              <a:spcPct val="100000"/>
            </a:lnSpc>
            <a:spcBef>
              <a:spcPct val="0"/>
            </a:spcBef>
            <a:spcAft>
              <a:spcPct val="35000"/>
            </a:spcAft>
            <a:buFont typeface="Arial" panose="020B0604020202020204" pitchFamily="34" charset="0"/>
            <a:buNone/>
          </a:pPr>
          <a:r>
            <a:rPr sz="1100" kern="1200" dirty="0"/>
            <a:t>les ressources requises pour la continuité des stratégies essentielles du programme, </a:t>
          </a:r>
        </a:p>
        <a:p>
          <a:pPr marL="0" lvl="0" indent="0" algn="l" defTabSz="488950">
            <a:lnSpc>
              <a:spcPct val="100000"/>
            </a:lnSpc>
            <a:spcBef>
              <a:spcPct val="0"/>
            </a:spcBef>
            <a:spcAft>
              <a:spcPct val="35000"/>
            </a:spcAft>
            <a:buFont typeface="Arial" panose="020B0604020202020204" pitchFamily="34" charset="0"/>
            <a:buNone/>
          </a:pPr>
          <a:r>
            <a:rPr sz="1100" kern="1200" dirty="0"/>
            <a:t>la capacité du programme à maintenir les services et à assurer la mise à l’</a:t>
          </a:r>
          <a:r>
            <a:rPr lang="en-US" sz="1100" kern="1200" dirty="0"/>
            <a:t>e</a:t>
          </a:r>
          <a:r>
            <a:rPr sz="1100" kern="1200" dirty="0"/>
            <a:t>chelle</a:t>
          </a:r>
          <a:r>
            <a:rPr lang="en-US" sz="1100" kern="1200" dirty="0"/>
            <a:t> ; et</a:t>
          </a:r>
          <a:endParaRPr sz="1100" kern="1200" dirty="0"/>
        </a:p>
        <a:p>
          <a:pPr marL="0" lvl="0" indent="0" algn="l" defTabSz="488950">
            <a:lnSpc>
              <a:spcPct val="100000"/>
            </a:lnSpc>
            <a:spcBef>
              <a:spcPct val="0"/>
            </a:spcBef>
            <a:spcAft>
              <a:spcPct val="35000"/>
            </a:spcAft>
            <a:buFont typeface="Arial" panose="020B0604020202020204" pitchFamily="34" charset="0"/>
            <a:buNone/>
          </a:pPr>
          <a:r>
            <a:rPr sz="1100" kern="1200" dirty="0"/>
            <a:t>son intégration dans la planification nationale du secteur de la santé</a:t>
          </a:r>
          <a:r>
            <a:rPr lang="en-US" sz="1100" kern="1200" dirty="0"/>
            <a:t>.</a:t>
          </a:r>
          <a:r>
            <a:rPr sz="1100" kern="1200" dirty="0"/>
            <a:t>.</a:t>
          </a:r>
        </a:p>
      </dsp:txBody>
      <dsp:txXfrm>
        <a:off x="6545391" y="2364989"/>
        <a:ext cx="4616603" cy="13175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7">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8">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1">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1">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2">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3">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4">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5">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6">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9BDE0D6-129C-2EE6-3E84-13176F21DD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Roboto" panose="02000000000000000000" pitchFamily="2" charset="0"/>
              </a:defRPr>
            </a:lvl1pPr>
          </a:lstStyle>
          <a:p>
            <a:pPr>
              <a:defRPr/>
            </a:pPr>
            <a:endParaRPr lang="en-US"/>
          </a:p>
        </p:txBody>
      </p:sp>
      <p:sp>
        <p:nvSpPr>
          <p:cNvPr id="3" name="Date Placeholder 2">
            <a:extLst>
              <a:ext uri="{FF2B5EF4-FFF2-40B4-BE49-F238E27FC236}">
                <a16:creationId xmlns:a16="http://schemas.microsoft.com/office/drawing/2014/main" id="{16E14437-D339-AB22-8E32-958FD51BD8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Roboto" panose="02000000000000000000" pitchFamily="2" charset="0"/>
              </a:defRPr>
            </a:lvl1pPr>
          </a:lstStyle>
          <a:p>
            <a:pPr>
              <a:defRPr/>
            </a:pPr>
            <a:fld id="{D3AD7CFE-F4A7-48BC-9C90-BD0022707B1B}" type="datetimeFigureOut">
              <a:rPr lang="en-US"/>
              <a:pPr>
                <a:defRPr/>
              </a:pPr>
              <a:t>3/30/26</a:t>
            </a:fld>
            <a:endParaRPr lang="en-US" dirty="0"/>
          </a:p>
        </p:txBody>
      </p:sp>
      <p:sp>
        <p:nvSpPr>
          <p:cNvPr id="4" name="Footer Placeholder 3">
            <a:extLst>
              <a:ext uri="{FF2B5EF4-FFF2-40B4-BE49-F238E27FC236}">
                <a16:creationId xmlns:a16="http://schemas.microsoft.com/office/drawing/2014/main" id="{BD97D4A2-1A7F-F477-A930-A0345CDD20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Roboto" panose="02000000000000000000" pitchFamily="2" charset="0"/>
              </a:defRPr>
            </a:lvl1pPr>
          </a:lstStyle>
          <a:p>
            <a:pPr>
              <a:defRPr/>
            </a:pPr>
            <a:endParaRPr lang="en-US"/>
          </a:p>
        </p:txBody>
      </p:sp>
      <p:sp>
        <p:nvSpPr>
          <p:cNvPr id="5" name="Slide Number Placeholder 4">
            <a:extLst>
              <a:ext uri="{FF2B5EF4-FFF2-40B4-BE49-F238E27FC236}">
                <a16:creationId xmlns:a16="http://schemas.microsoft.com/office/drawing/2014/main" id="{4A434FE1-E21B-5ECB-1C13-8487C5F82E87}"/>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Roboto" panose="02000000000000000000" pitchFamily="2" charset="0"/>
              </a:defRPr>
            </a:lvl1pPr>
          </a:lstStyle>
          <a:p>
            <a:fld id="{707F0C2D-7B84-4219-937D-1D892A4822C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05D2F8-F52C-7B95-FD7E-05188532CF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Roboto" panose="02000000000000000000" pitchFamily="2" charset="0"/>
              </a:defRPr>
            </a:lvl1pPr>
          </a:lstStyle>
          <a:p>
            <a:pPr>
              <a:defRPr/>
            </a:pPr>
            <a:endParaRPr lang="en-US"/>
          </a:p>
        </p:txBody>
      </p:sp>
      <p:sp>
        <p:nvSpPr>
          <p:cNvPr id="3" name="Date Placeholder 2">
            <a:extLst>
              <a:ext uri="{FF2B5EF4-FFF2-40B4-BE49-F238E27FC236}">
                <a16:creationId xmlns:a16="http://schemas.microsoft.com/office/drawing/2014/main" id="{E369F64E-F44A-DA84-5467-BA9EAE51D5B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Roboto" panose="02000000000000000000" pitchFamily="2" charset="0"/>
              </a:defRPr>
            </a:lvl1pPr>
          </a:lstStyle>
          <a:p>
            <a:pPr>
              <a:defRPr/>
            </a:pPr>
            <a:fld id="{6E3F386E-FA33-4439-8D01-AF28103C937E}" type="datetimeFigureOut">
              <a:rPr lang="en-US"/>
              <a:pPr>
                <a:defRPr/>
              </a:pPr>
              <a:t>3/30/26</a:t>
            </a:fld>
            <a:endParaRPr lang="en-US" dirty="0"/>
          </a:p>
        </p:txBody>
      </p:sp>
      <p:sp>
        <p:nvSpPr>
          <p:cNvPr id="4" name="Slide Image Placeholder 3">
            <a:extLst>
              <a:ext uri="{FF2B5EF4-FFF2-40B4-BE49-F238E27FC236}">
                <a16:creationId xmlns:a16="http://schemas.microsoft.com/office/drawing/2014/main" id="{188F4D79-B2F8-6B9F-FAC0-7309E8900E8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217E7ED-DD86-2C12-7FB9-88DD728CC71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0309B889-DA3E-D02F-17B2-A9D2604F55E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Roboto" panose="02000000000000000000" pitchFamily="2" charset="0"/>
              </a:defRPr>
            </a:lvl1pPr>
          </a:lstStyle>
          <a:p>
            <a:pPr>
              <a:defRPr/>
            </a:pPr>
            <a:endParaRPr lang="en-US"/>
          </a:p>
        </p:txBody>
      </p:sp>
      <p:sp>
        <p:nvSpPr>
          <p:cNvPr id="7" name="Slide Number Placeholder 6">
            <a:extLst>
              <a:ext uri="{FF2B5EF4-FFF2-40B4-BE49-F238E27FC236}">
                <a16:creationId xmlns:a16="http://schemas.microsoft.com/office/drawing/2014/main" id="{624C474C-D0C4-323C-FCDA-9B48470119B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Roboto" panose="02000000000000000000" pitchFamily="2" charset="0"/>
              </a:defRPr>
            </a:lvl1pPr>
          </a:lstStyle>
          <a:p>
            <a:fld id="{C01EA8BE-FCA1-492D-8C7D-E069661F4D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Roboto" panose="02000000000000000000"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Roboto" panose="02000000000000000000"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Roboto" panose="02000000000000000000"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Roboto" panose="02000000000000000000"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06;p4:notes">
            <a:extLst>
              <a:ext uri="{FF2B5EF4-FFF2-40B4-BE49-F238E27FC236}">
                <a16:creationId xmlns:a16="http://schemas.microsoft.com/office/drawing/2014/main" id="{119A4A8B-6F48-1EA3-E0BF-875F430EFC25}"/>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buSzPts val="1100"/>
            </a:pPr>
            <a:endParaRPr lang="en-US" altLang="en-US"/>
          </a:p>
        </p:txBody>
      </p:sp>
      <p:sp>
        <p:nvSpPr>
          <p:cNvPr id="19459" name="Google Shape;107;p4:notes">
            <a:extLst>
              <a:ext uri="{FF2B5EF4-FFF2-40B4-BE49-F238E27FC236}">
                <a16:creationId xmlns:a16="http://schemas.microsoft.com/office/drawing/2014/main" id="{C7888112-6253-E4E7-4E0B-A7FBA84A5E7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C46295D-5B66-4572-8DE6-20C0D0000CC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416F607-62AB-2D98-5BE9-CC73A51FE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69745D0B-78DA-57F9-8B70-1AC8E0E9D4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gn="l">
              <a:buClr>
                <a:srgbClr val="000000"/>
              </a:buClr>
              <a:buFont typeface="Arial" panose="020B0604020202020204" pitchFamily="34" charset="0"/>
              <a:buNone/>
            </a:pPr>
            <a:fld id="{61BA0842-71BE-4414-B898-3D1238A2DEBF}" type="slidenum">
              <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rPr>
              <a:pPr algn="l">
                <a:buClr>
                  <a:srgbClr val="000000"/>
                </a:buClr>
                <a:buFont typeface="Arial" panose="020B0604020202020204" pitchFamily="34" charset="0"/>
                <a:buNone/>
              </a:pPr>
              <a:t>20</a:t>
            </a:fld>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A229CC80-E9FB-F462-10A4-529C7ABF05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8831BBF-CB3E-5D1A-3BC5-A561F09A62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48132" name="Slide Number Placeholder 3">
            <a:extLst>
              <a:ext uri="{FF2B5EF4-FFF2-40B4-BE49-F238E27FC236}">
                <a16:creationId xmlns:a16="http://schemas.microsoft.com/office/drawing/2014/main" id="{DF098A06-025D-4ABE-2F83-3678C4DCF6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A18C321A-D87C-4E15-9F3A-E403BB366C87}" type="slidenum">
              <a:rPr lang="en-US" altLang="en-US">
                <a:latin typeface="Roboto" panose="02000000000000000000" pitchFamily="2" charset="0"/>
              </a:rPr>
              <a:pPr/>
              <a:t>22</a:t>
            </a:fld>
            <a:endParaRPr lang="en-US" altLang="en-US">
              <a:latin typeface="Roboto" panose="02000000000000000000" pitchFamily="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F09E269-56A9-3329-6324-C8A2D21178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D338B28-F9B6-4046-BD93-FCAB16DDC3CF}"/>
              </a:ext>
            </a:extLst>
          </p:cNvPr>
          <p:cNvSpPr>
            <a:spLocks noGrp="1"/>
          </p:cNvSpPr>
          <p:nvPr>
            <p:ph type="body" idx="1"/>
          </p:nvPr>
        </p:nvSpPr>
        <p:spPr/>
        <p:txBody>
          <a:bodyPr/>
          <a:lstStyle/>
          <a:p>
            <a:pPr eaLnBrk="1" fontAlgn="auto" hangingPunct="1">
              <a:spcBef>
                <a:spcPts val="0"/>
              </a:spcBef>
              <a:spcAft>
                <a:spcPts val="0"/>
              </a:spcAft>
              <a:defRPr>
                <a:latin typeface="+mn-lt"/>
              </a:defRPr>
            </a:pPr>
            <a:r>
              <a:rPr dirty="0">
                <a:latin typeface="+mn-lt"/>
              </a:rPr>
              <a:t>La réduction de la mortalité maternelle et néonatale est une priorité à l’échelle mondiale. Les acquis en santé maternelle et néonatale étant susceptibles de s’atténuer, voire de disparaître, à l’issue des financements des partenaires, l’analyse de la pérennité des programmes est nécessaire afin d’identifier les leviers et les obstacles au maintien des services et des résultats positifs. Je vais revenir sur les principaux enseignements d’une évaluation de la pérennité menée quatre ans après la fin d’un programme de longue durée, </a:t>
            </a:r>
            <a:r>
              <a:rPr lang="en-US" dirty="0">
                <a:latin typeface="+mn-lt"/>
              </a:rPr>
              <a:t>appuy</a:t>
            </a:r>
            <a:r>
              <a:rPr lang="en-US" dirty="0"/>
              <a:t>é</a:t>
            </a:r>
            <a:r>
              <a:rPr dirty="0">
                <a:latin typeface="+mn-lt"/>
              </a:rPr>
              <a:t> par des bailleurs de fonds, visant à réduire la mortalité maternelle en Tanzanie. </a:t>
            </a:r>
            <a:endParaRPr lang="en-US" dirty="0">
              <a:latin typeface="+mn-lt"/>
            </a:endParaRPr>
          </a:p>
          <a:p>
            <a:pPr eaLnBrk="1" fontAlgn="auto" hangingPunct="1">
              <a:spcBef>
                <a:spcPts val="0"/>
              </a:spcBef>
              <a:spcAft>
                <a:spcPts val="0"/>
              </a:spcAft>
              <a:defRPr/>
            </a:pPr>
            <a:endParaRPr lang="en-US" dirty="0"/>
          </a:p>
        </p:txBody>
      </p:sp>
      <p:sp>
        <p:nvSpPr>
          <p:cNvPr id="51204" name="Slide Number Placeholder 3">
            <a:extLst>
              <a:ext uri="{FF2B5EF4-FFF2-40B4-BE49-F238E27FC236}">
                <a16:creationId xmlns:a16="http://schemas.microsoft.com/office/drawing/2014/main" id="{83DD5FE4-1D85-A5EC-631F-0FC8B9D82F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719CE75E-7482-4381-95B7-5F018732B83E}" type="slidenum">
              <a:rPr lang="en-US" altLang="en-US">
                <a:latin typeface="Roboto" panose="02000000000000000000" pitchFamily="2" charset="0"/>
              </a:rPr>
              <a:pPr/>
              <a:t>24</a:t>
            </a:fld>
            <a:endParaRPr lang="en-US" altLang="en-US">
              <a:latin typeface="Roboto" panose="02000000000000000000" pitchFamily="2"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A7E015C-FDBC-A2E7-8307-6171D668DA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806D353A-FDB2-4CDD-009C-EEBE0CDCF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EAF68E9F-6DD0-F0A2-7C99-D56F7BADFB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E19FC4CB-1F81-474B-86F8-FCD06B457BF9}" type="slidenum">
              <a:rPr lang="en-US" altLang="en-US">
                <a:latin typeface="Roboto" panose="02000000000000000000" pitchFamily="2" charset="0"/>
              </a:rPr>
              <a:pPr/>
              <a:t>25</a:t>
            </a:fld>
            <a:endParaRPr lang="en-US" altLang="en-US">
              <a:latin typeface="Roboto" panose="02000000000000000000" pitchFamily="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37E54B7-D282-B74C-8673-401D4DB3C3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19ED2DC-3F8C-31E4-9967-D6243B9A610C}"/>
              </a:ext>
            </a:extLst>
          </p:cNvPr>
          <p:cNvSpPr>
            <a:spLocks noGrp="1"/>
          </p:cNvSpPr>
          <p:nvPr>
            <p:ph type="body" idx="1"/>
          </p:nvPr>
        </p:nvSpPr>
        <p:spPr/>
        <p:txBody>
          <a:bodyPr/>
          <a:lstStyle/>
          <a:p>
            <a:pPr algn="just" eaLnBrk="1" fontAlgn="auto" hangingPunct="1">
              <a:spcBef>
                <a:spcPts val="0"/>
              </a:spcBef>
              <a:spcAft>
                <a:spcPts val="0"/>
              </a:spcAft>
              <a:defRPr>
                <a:latin typeface="+mn-lt"/>
              </a:defRPr>
            </a:pPr>
            <a:r>
              <a:rPr dirty="0">
                <a:latin typeface="+mn-lt"/>
              </a:rPr>
              <a:t>Avec une population de 2,3 millions d’habitants (soit 5 % de la population totale de la Tanzanie en 2015), dont plus de 80 % vivant en milieu rural, Kigoma affichait des niveaux inférieurs à la moyenne nationale en matière d’accouchements en établissement de santé, d’accouchements par césarienne et d’utilisation des contraceptifs. </a:t>
            </a:r>
            <a:endParaRPr lang="en-US" dirty="0">
              <a:latin typeface="+mn-lt"/>
            </a:endParaRPr>
          </a:p>
          <a:p>
            <a:pPr algn="just" eaLnBrk="1" fontAlgn="auto" hangingPunct="1">
              <a:spcBef>
                <a:spcPts val="0"/>
              </a:spcBef>
              <a:spcAft>
                <a:spcPts val="0"/>
              </a:spcAft>
              <a:defRPr>
                <a:latin typeface="+mn-lt"/>
              </a:defRPr>
            </a:pPr>
            <a:endParaRPr lang="en-US" dirty="0">
              <a:latin typeface="+mn-lt"/>
            </a:endParaRPr>
          </a:p>
          <a:p>
            <a:pPr algn="just" eaLnBrk="1" fontAlgn="auto" hangingPunct="1">
              <a:spcBef>
                <a:spcPts val="0"/>
              </a:spcBef>
              <a:spcAft>
                <a:spcPts val="0"/>
              </a:spcAft>
              <a:defRPr>
                <a:latin typeface="+mn-lt"/>
              </a:defRPr>
            </a:pPr>
            <a:r>
              <a:rPr dirty="0">
                <a:latin typeface="+mn-lt"/>
              </a:rPr>
              <a:t>Kigoma connaissait également une grave pénurie de prestataires de santé qualifiés. En 2013, la densité de personnels qualifiés assurant l’assistance à l’accouchement (4,6 pour 10 000 habitants) ⁶ était presque dix fois inférieure au seuil minimal recommandé par l’Organisation mondiale de la Santé (44,5 pour 10 000 habitants).</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latin typeface="+mn-lt"/>
              </a:defRPr>
            </a:pPr>
            <a:r>
              <a:rPr dirty="0">
                <a:latin typeface="+mn-lt"/>
              </a:rPr>
              <a:t>Trois stratégies principales…</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latin typeface="+mn-lt"/>
              </a:defRPr>
            </a:pPr>
            <a:r>
              <a:rPr dirty="0">
                <a:latin typeface="+mn-lt"/>
              </a:rPr>
              <a:t>Les interventions soutenant ces stratégies ont été déployées au sein et à proximité des zones de couverture </a:t>
            </a:r>
            <a:r>
              <a:rPr b="1" dirty="0">
                <a:latin typeface="+mn-lt"/>
              </a:rPr>
              <a:t>d’un nombre croissant d’établissements de santé appuyés </a:t>
            </a:r>
            <a:r>
              <a:rPr dirty="0">
                <a:latin typeface="+mn-lt"/>
              </a:rPr>
              <a:t>(le programme a couvert 3 hôpitaux sur 6, 13 centres de santé sur 27 et 67 dispensaires sur 164 en 2018).</a:t>
            </a:r>
          </a:p>
          <a:p>
            <a:pPr eaLnBrk="1" fontAlgn="auto" hangingPunct="1">
              <a:spcBef>
                <a:spcPts val="0"/>
              </a:spcBef>
              <a:spcAft>
                <a:spcPts val="0"/>
              </a:spcAft>
              <a:defRPr/>
            </a:pPr>
            <a:endParaRPr lang="en-US" dirty="0">
              <a:latin typeface="+mn-lt"/>
            </a:endParaRPr>
          </a:p>
          <a:p>
            <a:pPr eaLnBrk="1" fontAlgn="auto" hangingPunct="1">
              <a:spcBef>
                <a:spcPts val="0"/>
              </a:spcBef>
              <a:spcAft>
                <a:spcPts val="0"/>
              </a:spcAft>
              <a:defRPr>
                <a:latin typeface="+mn-lt"/>
              </a:defRPr>
            </a:pPr>
            <a:r>
              <a:rPr dirty="0">
                <a:latin typeface="+mn-lt"/>
              </a:rPr>
              <a:t>Les partenaires du programme en Tanzanie, Thamini Uhai et EngenderHealth, ont déployé un ensemble d’interventions, notamment la modernisation des établissements de santé (rénovation et construction de blocs chirurgicaux), l’approvisionnement en médicaments essentiels et en équipements pour les SONU, l’amélioration de l’accès aux soins obstétricaux d’urgence (y compris le soutien à un système d’aiguillage rapide), ainsi que la rétention du personnel. Ils ont également assuré la formation et la supervision d'appui en SONU et en technologies contraceptives, un approvisionnement adéquat en contraceptifs, ainsi que le soutien à l’accompagnement à la naissance et à des soins respectueux lors de l’accouchement dans les établissements couverts par le programme. Depuis 2010, les « Centers for Disease Control and Prevention » des États-Unis, Division de la santé reproductive (CDC/DRH), ont collaboré en tant que partenaire du Programme, en apportant un appui aux activités de suivi-évaluation.</a:t>
            </a:r>
          </a:p>
          <a:p>
            <a:pPr eaLnBrk="1" fontAlgn="auto" hangingPunct="1">
              <a:spcBef>
                <a:spcPts val="0"/>
              </a:spcBef>
              <a:spcAft>
                <a:spcPts val="0"/>
              </a:spcAft>
              <a:defRPr/>
            </a:pPr>
            <a:endParaRPr lang="en-US" dirty="0"/>
          </a:p>
        </p:txBody>
      </p:sp>
      <p:sp>
        <p:nvSpPr>
          <p:cNvPr id="55300" name="Slide Number Placeholder 3">
            <a:extLst>
              <a:ext uri="{FF2B5EF4-FFF2-40B4-BE49-F238E27FC236}">
                <a16:creationId xmlns:a16="http://schemas.microsoft.com/office/drawing/2014/main" id="{EAE8DE5C-9EFD-E5B8-4DEC-D603F1F54C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651C53C9-6DE9-4459-A96C-D8792C067023}" type="slidenum">
              <a:rPr lang="en-US" altLang="en-US">
                <a:latin typeface="Roboto" panose="02000000000000000000" pitchFamily="2" charset="0"/>
              </a:rPr>
              <a:pPr/>
              <a:t>26</a:t>
            </a:fld>
            <a:endParaRPr lang="en-US" altLang="en-US">
              <a:latin typeface="Roboto" panose="02000000000000000000" pitchFamily="2"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556ED7B-74DD-FFF5-4A06-08A00C3860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4D912355-EE4C-1852-A91B-4E79ED56CE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103BBA57-A836-419A-15BF-54663F6CC9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8C06C14A-AE3E-4D68-A459-349F0354274F}" type="slidenum">
              <a:rPr lang="en-US" altLang="en-US">
                <a:latin typeface="Roboto" panose="02000000000000000000" pitchFamily="2" charset="0"/>
              </a:rPr>
              <a:pPr/>
              <a:t>31</a:t>
            </a:fld>
            <a:endParaRPr lang="en-US" altLang="en-US">
              <a:latin typeface="Roboto" panose="02000000000000000000" pitchFamily="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C01F8C4-59F9-0946-0A82-B9A1D72870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EAF2ECD3-D3C7-DA41-5990-D4D09E49C0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554979DA-B7D5-82BA-5B46-A2F8838575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B33981A7-F11C-4AE5-AE39-D7E2F82DEFC3}" type="slidenum">
              <a:rPr lang="en-US" altLang="en-US">
                <a:latin typeface="Roboto" panose="02000000000000000000" pitchFamily="2" charset="0"/>
              </a:rPr>
              <a:pPr/>
              <a:t>32</a:t>
            </a:fld>
            <a:endParaRPr lang="en-US" altLang="en-US">
              <a:latin typeface="Roboto" panose="02000000000000000000" pitchFamily="2"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DA1E602-6C8B-9B65-0F0A-57CB2534D2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8C236871-2A76-FDF6-2D9E-EB31F596C0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517FF508-A360-033B-EE99-7103532D46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8433C6C2-7440-4B61-8D47-24EFE0E31C72}" type="slidenum">
              <a:rPr lang="en-US" altLang="en-US">
                <a:latin typeface="Roboto" panose="02000000000000000000" pitchFamily="2" charset="0"/>
              </a:rPr>
              <a:pPr/>
              <a:t>35</a:t>
            </a:fld>
            <a:endParaRPr lang="en-US" altLang="en-US">
              <a:latin typeface="Roboto" panose="02000000000000000000" pitchFamily="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6AB1BFC0-5937-8C1E-B68E-40E4A6C506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D34967D9-3334-D1EC-901B-2E525426B0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80900" name="Slide Number Placeholder 3">
            <a:extLst>
              <a:ext uri="{FF2B5EF4-FFF2-40B4-BE49-F238E27FC236}">
                <a16:creationId xmlns:a16="http://schemas.microsoft.com/office/drawing/2014/main" id="{5F41CAD0-682D-BF78-9AAF-BC4637BDBB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C8FA61F5-70A1-4C62-A114-E4AC993C0ED2}" type="slidenum">
              <a:rPr lang="en-US" altLang="en-US">
                <a:latin typeface="Roboto" panose="02000000000000000000" pitchFamily="2" charset="0"/>
              </a:rPr>
              <a:pPr/>
              <a:t>44</a:t>
            </a:fld>
            <a:endParaRPr lang="en-US" altLang="en-US">
              <a:latin typeface="Roboto" panose="02000000000000000000" pitchFamily="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E18F7B91-4BCD-C7BC-5E46-8C271DB463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09FEB7C5-4BE1-F8C6-8EF8-FE081DF17E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82948" name="Slide Number Placeholder 3">
            <a:extLst>
              <a:ext uri="{FF2B5EF4-FFF2-40B4-BE49-F238E27FC236}">
                <a16:creationId xmlns:a16="http://schemas.microsoft.com/office/drawing/2014/main" id="{F3CDBBEF-28DC-18D2-ABC6-145FFEBFBC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37EF69C0-C745-47DA-B710-7AE8F05C2A6A}" type="slidenum">
              <a:rPr lang="en-US" altLang="en-US">
                <a:latin typeface="Roboto" panose="02000000000000000000" pitchFamily="2" charset="0"/>
              </a:rPr>
              <a:pPr/>
              <a:t>45</a:t>
            </a:fld>
            <a:endParaRPr lang="en-US" altLang="en-US">
              <a:latin typeface="Roboto" panose="02000000000000000000"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06;p4:notes">
            <a:extLst>
              <a:ext uri="{FF2B5EF4-FFF2-40B4-BE49-F238E27FC236}">
                <a16:creationId xmlns:a16="http://schemas.microsoft.com/office/drawing/2014/main" id="{627475AC-D68D-3064-3A60-CEAADBCB5A6E}"/>
              </a:ext>
            </a:extLst>
          </p:cNvPr>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buSzPts val="1100"/>
            </a:pPr>
            <a:endParaRPr lang="en-US" altLang="en-US"/>
          </a:p>
        </p:txBody>
      </p:sp>
      <p:sp>
        <p:nvSpPr>
          <p:cNvPr id="21507" name="Google Shape;107;p4:notes">
            <a:extLst>
              <a:ext uri="{FF2B5EF4-FFF2-40B4-BE49-F238E27FC236}">
                <a16:creationId xmlns:a16="http://schemas.microsoft.com/office/drawing/2014/main" id="{F2E52B68-7F07-78F3-65BA-31AFFE0985E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9057B4DB-EE98-5AD9-3DE8-DBA119070F22}"/>
              </a:ext>
            </a:extLst>
          </p:cNvPr>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82AAA201-C945-1E44-BDBC-073F7819CE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a:extLst>
              <a:ext uri="{FF2B5EF4-FFF2-40B4-BE49-F238E27FC236}">
                <a16:creationId xmlns:a16="http://schemas.microsoft.com/office/drawing/2014/main" id="{AB231EB0-C702-1B5A-A819-B959A18CC5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23EAF1B1-5029-434E-B7BC-D95A0FE42CC1}" type="slidenum">
              <a:rPr lang="en-US" altLang="en-US">
                <a:solidFill>
                  <a:srgbClr val="000000"/>
                </a:solidFill>
                <a:latin typeface="Calibri" panose="020F0502020204030204" pitchFamily="34" charset="0"/>
              </a:rPr>
              <a:pPr/>
              <a:t>48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9CB6D478-D0D4-BC96-2D6C-8B4BDA1A8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4EE86381-4ADA-5790-48BE-B2923E9C33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89092" name="Slide Number Placeholder 3">
            <a:extLst>
              <a:ext uri="{FF2B5EF4-FFF2-40B4-BE49-F238E27FC236}">
                <a16:creationId xmlns:a16="http://schemas.microsoft.com/office/drawing/2014/main" id="{D41630E3-55B7-EB08-8576-1E1C239996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07F013EF-8838-4844-B086-033D4453718E}" type="slidenum">
              <a:rPr lang="en-US" altLang="en-US">
                <a:latin typeface="Roboto" panose="02000000000000000000" pitchFamily="2" charset="0"/>
              </a:rPr>
              <a:pPr/>
              <a:t>49</a:t>
            </a:fld>
            <a:endParaRPr lang="en-US" altLang="en-US">
              <a:latin typeface="Roboto" panose="02000000000000000000" pitchFamily="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780BACB5-686A-6047-C6F3-247F13D3C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F9148EF5-9793-6343-D134-65345F6F17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92164" name="Slide Number Placeholder 3">
            <a:extLst>
              <a:ext uri="{FF2B5EF4-FFF2-40B4-BE49-F238E27FC236}">
                <a16:creationId xmlns:a16="http://schemas.microsoft.com/office/drawing/2014/main" id="{03E7E9A2-42F0-F73D-B96A-DD17DE5AD3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30B19F35-734C-4D9F-B5EA-3D6CCEF7615C}" type="slidenum">
              <a:rPr lang="en-US" altLang="en-US">
                <a:latin typeface="Roboto" panose="02000000000000000000" pitchFamily="2" charset="0"/>
              </a:rPr>
              <a:pPr/>
              <a:t>51</a:t>
            </a:fld>
            <a:endParaRPr lang="en-US" altLang="en-US">
              <a:latin typeface="Roboto" panose="02000000000000000000" pitchFamily="2"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47C665FC-938F-B1B0-E1EF-4A609ECD4D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EB0042E5-667C-0201-2A68-5D5E341912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94212" name="Slide Number Placeholder 3">
            <a:extLst>
              <a:ext uri="{FF2B5EF4-FFF2-40B4-BE49-F238E27FC236}">
                <a16:creationId xmlns:a16="http://schemas.microsoft.com/office/drawing/2014/main" id="{65225E31-47B7-0A0A-2091-78A1EB70D5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3B4D25B5-66E9-41A5-8127-93D0304C131D}" type="slidenum">
              <a:rPr lang="en-US" altLang="en-US">
                <a:solidFill>
                  <a:srgbClr val="000000"/>
                </a:solidFill>
                <a:latin typeface="Calibri" panose="020F0502020204030204" pitchFamily="34" charset="0"/>
              </a:rPr>
              <a:pPr/>
              <a:t>52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107B8FA9-A8A4-6D60-62B9-272690BC01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E7A320FF-C82E-1E6A-5A38-EE05312395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96260" name="Slide Number Placeholder 3">
            <a:extLst>
              <a:ext uri="{FF2B5EF4-FFF2-40B4-BE49-F238E27FC236}">
                <a16:creationId xmlns:a16="http://schemas.microsoft.com/office/drawing/2014/main" id="{4566A77E-91BC-7731-73D2-581BE6742E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E5FEFF8A-25AA-4A9F-8D54-9BEC71217707}" type="slidenum">
              <a:rPr lang="en-US" altLang="en-US">
                <a:solidFill>
                  <a:srgbClr val="000000"/>
                </a:solidFill>
                <a:latin typeface="Calibri" panose="020F0502020204030204" pitchFamily="34" charset="0"/>
              </a:rPr>
              <a:pPr/>
              <a:t>53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FD12DE37-DCE8-3E12-F49B-E265202375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F6F7C721-3895-2D6C-D192-5C2330F087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98308" name="Slide Number Placeholder 3">
            <a:extLst>
              <a:ext uri="{FF2B5EF4-FFF2-40B4-BE49-F238E27FC236}">
                <a16:creationId xmlns:a16="http://schemas.microsoft.com/office/drawing/2014/main" id="{B4DE1331-F761-EFDB-5DC4-FDC694E417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1BB7CF77-4233-4D92-AE54-17675FA5FCF9}" type="slidenum">
              <a:rPr lang="en-US" altLang="en-US">
                <a:solidFill>
                  <a:srgbClr val="000000"/>
                </a:solidFill>
                <a:latin typeface="Calibri" panose="020F0502020204030204" pitchFamily="34" charset="0"/>
              </a:rPr>
              <a:pPr/>
              <a:t>54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644A8622-1227-01A7-910C-A7158B9141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3CE757C6-45A0-7BD1-54C5-7CCB2C779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100356" name="Slide Number Placeholder 3">
            <a:extLst>
              <a:ext uri="{FF2B5EF4-FFF2-40B4-BE49-F238E27FC236}">
                <a16:creationId xmlns:a16="http://schemas.microsoft.com/office/drawing/2014/main" id="{42765773-B167-DF1B-9904-26FFABFC1E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63037D5E-B2B0-4634-BC9D-AE6DAB626957}" type="slidenum">
              <a:rPr lang="LID4096" altLang="en-US">
                <a:latin typeface="Roboto" panose="02000000000000000000" pitchFamily="2" charset="0"/>
              </a:rPr>
              <a:pPr/>
              <a:t>55</a:t>
            </a:fld>
            <a:endParaRPr lang="LID4096" altLang="en-US">
              <a:latin typeface="Roboto" panose="02000000000000000000" pitchFamily="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BF18D0B-C18E-8592-ECC3-46F25D166CF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4E2B627-ADE8-E64F-5F2F-BAFF121BAD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27652" name="Slide Number Placeholder 3">
            <a:extLst>
              <a:ext uri="{FF2B5EF4-FFF2-40B4-BE49-F238E27FC236}">
                <a16:creationId xmlns:a16="http://schemas.microsoft.com/office/drawing/2014/main" id="{0BFFA00F-8933-E2E1-3FC5-54BE3DD09C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F6C8F8B3-85CE-4FE7-8D9E-1821125ADD2F}" type="slidenum">
              <a:rPr lang="en-US" altLang="LID4096">
                <a:solidFill>
                  <a:srgbClr val="000000"/>
                </a:solidFill>
              </a:rPr>
              <a:pPr/>
              <a:t>10</a:t>
            </a:fld>
            <a:endParaRPr lang="en-US" altLang="LID4096">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DF44220-8D32-52FC-7EFC-0BBED30BE5A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3E0A8A9-BE7A-358A-E92A-97C14367B9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ID4096" altLang="en-US"/>
          </a:p>
        </p:txBody>
      </p:sp>
      <p:sp>
        <p:nvSpPr>
          <p:cNvPr id="29700" name="Slide Number Placeholder 3">
            <a:extLst>
              <a:ext uri="{FF2B5EF4-FFF2-40B4-BE49-F238E27FC236}">
                <a16:creationId xmlns:a16="http://schemas.microsoft.com/office/drawing/2014/main" id="{535544E2-8478-122D-EDBD-35E6DF4B43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fld id="{69E79507-15BE-49E5-BB90-0EC129D69212}" type="slidenum">
              <a:rPr lang="en-US" altLang="LID4096">
                <a:solidFill>
                  <a:srgbClr val="000000"/>
                </a:solidFill>
              </a:rPr>
              <a:pPr/>
              <a:t>11</a:t>
            </a:fld>
            <a:endParaRPr lang="en-US" altLang="LID4096">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2A8F93C-35F3-B06E-D445-5C928A79742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838303E-0037-4C21-2BCD-FA73204D49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 nombre d’établissements assurant des SONU à Kigoma a augmenté de plus de 90 %, passant de 11 en 2013 à 21 en 2018.</a:t>
            </a:r>
          </a:p>
        </p:txBody>
      </p:sp>
      <p:sp>
        <p:nvSpPr>
          <p:cNvPr id="33796" name="Slide Number Placeholder 3">
            <a:extLst>
              <a:ext uri="{FF2B5EF4-FFF2-40B4-BE49-F238E27FC236}">
                <a16:creationId xmlns:a16="http://schemas.microsoft.com/office/drawing/2014/main" id="{0BB9BE60-9654-8B95-99A7-A207040E18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gn="l">
              <a:buClr>
                <a:srgbClr val="000000"/>
              </a:buClr>
              <a:buFont typeface="Arial" panose="020B0604020202020204" pitchFamily="34" charset="0"/>
              <a:buNone/>
            </a:pPr>
            <a:fld id="{D6B9083C-8F7B-4DAA-8DB9-9DB3DCB6E753}" type="slidenum">
              <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rPr>
              <a:pPr algn="l">
                <a:buClr>
                  <a:srgbClr val="000000"/>
                </a:buClr>
                <a:buFont typeface="Arial" panose="020B0604020202020204" pitchFamily="34" charset="0"/>
                <a:buNone/>
              </a:pPr>
              <a:t>14</a:t>
            </a:fld>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9637F24-52E3-B1F3-5D40-57F92DE5F11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A672E2E-D5CA-E4CC-F286-DD403C7CBE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E2358951-3BA9-993F-9DC7-03C158A94F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gn="l">
              <a:buClr>
                <a:srgbClr val="000000"/>
              </a:buClr>
              <a:buFont typeface="Arial" panose="020B0604020202020204" pitchFamily="34" charset="0"/>
              <a:buNone/>
            </a:pPr>
            <a:fld id="{E06B7607-C500-4448-943F-D50D6C29DAAB}" type="slidenum">
              <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rPr>
              <a:pPr algn="l">
                <a:buClr>
                  <a:srgbClr val="000000"/>
                </a:buClr>
                <a:buFont typeface="Arial" panose="020B0604020202020204" pitchFamily="34" charset="0"/>
                <a:buNone/>
              </a:pPr>
              <a:t>15</a:t>
            </a:fld>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470951A-C298-9BBA-F670-845318CA961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2390D71-973C-92C8-023E-2297BCD627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93DAA44B-1CC9-3C96-9722-B4DDB7B2615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gn="l">
              <a:buClr>
                <a:srgbClr val="000000"/>
              </a:buClr>
              <a:buFont typeface="Arial" panose="020B0604020202020204" pitchFamily="34" charset="0"/>
              <a:buNone/>
            </a:pPr>
            <a:fld id="{3DED4F0B-472C-4123-B86B-898658D665D5}" type="slidenum">
              <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rPr>
              <a:pPr algn="l">
                <a:buClr>
                  <a:srgbClr val="000000"/>
                </a:buClr>
                <a:buFont typeface="Arial" panose="020B0604020202020204" pitchFamily="34" charset="0"/>
                <a:buNone/>
              </a:pPr>
              <a:t>16</a:t>
            </a:fld>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8F1A10E-9694-0BB2-3FED-5CCF7197A88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5A0C8E2-2180-A3F4-B466-466D3B4C9C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67A0379B-AA56-4409-2C6A-8A9520F940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gn="l">
              <a:buClr>
                <a:srgbClr val="000000"/>
              </a:buClr>
              <a:buFont typeface="Arial" panose="020B0604020202020204" pitchFamily="34" charset="0"/>
              <a:buNone/>
            </a:pPr>
            <a:fld id="{EEA66297-7D45-4D9E-ADC5-97BAF1CD8A1A}" type="slidenum">
              <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rPr>
              <a:pPr algn="l">
                <a:buClr>
                  <a:srgbClr val="000000"/>
                </a:buClr>
                <a:buFont typeface="Arial" panose="020B0604020202020204" pitchFamily="34" charset="0"/>
                <a:buNone/>
              </a:pPr>
              <a:t>17</a:t>
            </a:fld>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D09E3E7-94AD-5E6D-2DA7-AB7E365CB49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18A4FED8-2823-ADEE-31EE-9788B6165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a:extLst>
              <a:ext uri="{FF2B5EF4-FFF2-40B4-BE49-F238E27FC236}">
                <a16:creationId xmlns:a16="http://schemas.microsoft.com/office/drawing/2014/main" id="{142E86D5-DA68-2EC0-E093-54E4B38C2A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gn="l">
              <a:buClr>
                <a:srgbClr val="000000"/>
              </a:buClr>
              <a:buFont typeface="Arial" panose="020B0604020202020204" pitchFamily="34" charset="0"/>
              <a:buNone/>
            </a:pPr>
            <a:fld id="{4566F7E7-7F82-4CD7-9A58-EFAC84EEE400}" type="slidenum">
              <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rPr>
              <a:pPr algn="l">
                <a:buClr>
                  <a:srgbClr val="000000"/>
                </a:buClr>
                <a:buFont typeface="Arial" panose="020B0604020202020204" pitchFamily="34" charset="0"/>
                <a:buNone/>
              </a:pPr>
              <a:t>18</a:t>
            </a:fld>
            <a:endParaRPr lang="en-US" altLang="en-US" sz="14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0F0F2"/>
        </a:solidFill>
        <a:effectLst/>
      </p:bgPr>
    </p:bg>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0055BA9F-950C-EF0A-1D84-38FC3CE18402}"/>
              </a:ext>
            </a:extLst>
          </p:cNvPr>
          <p:cNvPicPr>
            <a:picLocks noChangeAspect="1"/>
          </p:cNvPicPr>
          <p:nvPr userDrawn="1"/>
        </p:nvPicPr>
        <p:blipFill>
          <a:blip r:embed="rId3">
            <a:extLst>
              <a:ext uri="{28A0092B-C50C-407E-A947-70E740481C1C}">
                <a14:useLocalDpi xmlns:a14="http://schemas.microsoft.com/office/drawing/2010/main" val="0"/>
              </a:ext>
            </a:extLst>
          </a:blip>
          <a:srcRect t="8672" b="13518"/>
          <a:stretch>
            <a:fillRect/>
          </a:stretch>
        </p:blipFill>
        <p:spPr bwMode="auto">
          <a:xfrm>
            <a:off x="0" y="-3175"/>
            <a:ext cx="12192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
            <a:extLst>
              <a:ext uri="{FF2B5EF4-FFF2-40B4-BE49-F238E27FC236}">
                <a16:creationId xmlns:a16="http://schemas.microsoft.com/office/drawing/2014/main" id="{7F3E597E-CC42-8650-FC8E-ECBD86C4291B}"/>
              </a:ext>
            </a:extLst>
          </p:cNvPr>
          <p:cNvGrpSpPr>
            <a:grpSpLocks/>
          </p:cNvGrpSpPr>
          <p:nvPr userDrawn="1"/>
        </p:nvGrpSpPr>
        <p:grpSpPr bwMode="auto">
          <a:xfrm>
            <a:off x="0" y="1585913"/>
            <a:ext cx="12192000" cy="5319712"/>
            <a:chOff x="0" y="2377256"/>
            <a:chExt cx="18288000" cy="7909744"/>
          </a:xfrm>
        </p:grpSpPr>
        <p:sp>
          <p:nvSpPr>
            <p:cNvPr id="6" name="Freeform 2">
              <a:extLst>
                <a:ext uri="{FF2B5EF4-FFF2-40B4-BE49-F238E27FC236}">
                  <a16:creationId xmlns:a16="http://schemas.microsoft.com/office/drawing/2014/main" id="{CDBD653E-E65D-C3BC-5858-7B76303485E0}"/>
                </a:ext>
              </a:extLst>
            </p:cNvPr>
            <p:cNvSpPr>
              <a:spLocks/>
            </p:cNvSpPr>
            <p:nvPr/>
          </p:nvSpPr>
          <p:spPr bwMode="auto">
            <a:xfrm>
              <a:off x="0" y="2377256"/>
              <a:ext cx="18288000" cy="6103620"/>
            </a:xfrm>
            <a:custGeom>
              <a:avLst/>
              <a:gdLst>
                <a:gd name="T0" fmla="*/ 0 w 18288000"/>
                <a:gd name="T1" fmla="*/ 0 h 6103620"/>
                <a:gd name="T2" fmla="*/ 18288000 w 18288000"/>
                <a:gd name="T3" fmla="*/ 0 h 6103620"/>
                <a:gd name="T4" fmla="*/ 18288000 w 18288000"/>
                <a:gd name="T5" fmla="*/ 6103620 h 6103620"/>
                <a:gd name="T6" fmla="*/ 0 w 18288000"/>
                <a:gd name="T7" fmla="*/ 6103620 h 6103620"/>
                <a:gd name="T8" fmla="*/ 0 w 18288000"/>
                <a:gd name="T9" fmla="*/ 0 h 6103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288000" h="6103620">
                  <a:moveTo>
                    <a:pt x="0" y="0"/>
                  </a:moveTo>
                  <a:lnTo>
                    <a:pt x="18288000" y="0"/>
                  </a:lnTo>
                  <a:lnTo>
                    <a:pt x="18288000" y="6103620"/>
                  </a:lnTo>
                  <a:lnTo>
                    <a:pt x="0" y="6103620"/>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3">
              <a:extLst>
                <a:ext uri="{FF2B5EF4-FFF2-40B4-BE49-F238E27FC236}">
                  <a16:creationId xmlns:a16="http://schemas.microsoft.com/office/drawing/2014/main" id="{4FEC9ED2-4B74-018F-068B-D3E9CCB021AE}"/>
                </a:ext>
              </a:extLst>
            </p:cNvPr>
            <p:cNvGrpSpPr>
              <a:grpSpLocks/>
            </p:cNvGrpSpPr>
            <p:nvPr/>
          </p:nvGrpSpPr>
          <p:grpSpPr bwMode="auto">
            <a:xfrm>
              <a:off x="0" y="8461826"/>
              <a:ext cx="18288000" cy="1825174"/>
              <a:chOff x="0" y="0"/>
              <a:chExt cx="4816593" cy="480704"/>
            </a:xfrm>
          </p:grpSpPr>
          <p:sp>
            <p:nvSpPr>
              <p:cNvPr id="8" name="Freeform 4">
                <a:extLst>
                  <a:ext uri="{FF2B5EF4-FFF2-40B4-BE49-F238E27FC236}">
                    <a16:creationId xmlns:a16="http://schemas.microsoft.com/office/drawing/2014/main" id="{8B186711-ABFA-58AE-7C34-2FC14DA71798}"/>
                  </a:ext>
                </a:extLst>
              </p:cNvPr>
              <p:cNvSpPr>
                <a:spLocks/>
              </p:cNvSpPr>
              <p:nvPr/>
            </p:nvSpPr>
            <p:spPr bwMode="auto">
              <a:xfrm>
                <a:off x="0" y="0"/>
                <a:ext cx="4816592" cy="480704"/>
              </a:xfrm>
              <a:custGeom>
                <a:avLst/>
                <a:gdLst>
                  <a:gd name="T0" fmla="*/ 0 w 4816592"/>
                  <a:gd name="T1" fmla="*/ 0 h 480704"/>
                  <a:gd name="T2" fmla="*/ 4816592 w 4816592"/>
                  <a:gd name="T3" fmla="*/ 0 h 480704"/>
                  <a:gd name="T4" fmla="*/ 4816592 w 4816592"/>
                  <a:gd name="T5" fmla="*/ 480704 h 480704"/>
                  <a:gd name="T6" fmla="*/ 0 w 4816592"/>
                  <a:gd name="T7" fmla="*/ 480704 h 480704"/>
                  <a:gd name="T8" fmla="*/ 0 w 4816592"/>
                  <a:gd name="T9" fmla="*/ 0 h 4807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16592" h="480704">
                    <a:moveTo>
                      <a:pt x="0" y="0"/>
                    </a:moveTo>
                    <a:lnTo>
                      <a:pt x="4816592" y="0"/>
                    </a:lnTo>
                    <a:lnTo>
                      <a:pt x="4816592" y="480704"/>
                    </a:lnTo>
                    <a:lnTo>
                      <a:pt x="0" y="480704"/>
                    </a:lnTo>
                    <a:lnTo>
                      <a:pt x="0" y="0"/>
                    </a:lnTo>
                    <a:close/>
                  </a:path>
                </a:pathLst>
              </a:custGeom>
              <a:solidFill>
                <a:srgbClr val="2B205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TextBox 5">
                <a:extLst>
                  <a:ext uri="{FF2B5EF4-FFF2-40B4-BE49-F238E27FC236}">
                    <a16:creationId xmlns:a16="http://schemas.microsoft.com/office/drawing/2014/main" id="{2223CF5B-79DE-5E50-692A-1ABB86C0D6DF}"/>
                  </a:ext>
                </a:extLst>
              </p:cNvPr>
              <p:cNvSpPr txBox="1">
                <a:spLocks noChangeArrowheads="1"/>
              </p:cNvSpPr>
              <p:nvPr/>
            </p:nvSpPr>
            <p:spPr bwMode="auto">
              <a:xfrm>
                <a:off x="0" y="-37771"/>
                <a:ext cx="4816593" cy="518475"/>
              </a:xfrm>
              <a:prstGeom prst="rect">
                <a:avLst/>
              </a:prstGeom>
              <a:noFill/>
              <a:ln>
                <a:noFill/>
              </a:ln>
            </p:spPr>
            <p:txBody>
              <a:bodyPr lIns="50800" tIns="50800" rIns="50800" bIns="50800" anchor="ct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lnSpc>
                    <a:spcPts val="2663"/>
                  </a:lnSpc>
                  <a:defRPr/>
                </a:pPr>
                <a:endParaRPr lang="en-US" altLang="en-US" dirty="0"/>
              </a:p>
            </p:txBody>
          </p:sp>
        </p:grpSp>
      </p:grpSp>
      <p:sp>
        <p:nvSpPr>
          <p:cNvPr id="2" name="Title 1"/>
          <p:cNvSpPr>
            <a:spLocks noGrp="1"/>
          </p:cNvSpPr>
          <p:nvPr>
            <p:ph type="ctrTitle"/>
          </p:nvPr>
        </p:nvSpPr>
        <p:spPr>
          <a:xfrm>
            <a:off x="1524000" y="1122363"/>
            <a:ext cx="9144000" cy="2387600"/>
          </a:xfrm>
        </p:spPr>
        <p:txBody>
          <a:bodyPr anchor="b"/>
          <a:lstStyle>
            <a:lvl1pPr algn="ctr">
              <a:defRPr sz="6000">
                <a:solidFill>
                  <a:schemeClr val="tx2"/>
                </a:solidFill>
                <a:latin typeface="Roboto slab" pitchFamily="2" charset="0"/>
                <a:ea typeface="Roboto slab" pitchFamily="2" charset="0"/>
                <a:cs typeface="Roboto slab" pitchFamily="2"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Date Placeholder 3">
            <a:extLst>
              <a:ext uri="{FF2B5EF4-FFF2-40B4-BE49-F238E27FC236}">
                <a16:creationId xmlns:a16="http://schemas.microsoft.com/office/drawing/2014/main" id="{83F076B3-1773-2C8E-0196-AFB6D9802E12}"/>
              </a:ext>
            </a:extLst>
          </p:cNvPr>
          <p:cNvSpPr>
            <a:spLocks noGrp="1"/>
          </p:cNvSpPr>
          <p:nvPr>
            <p:ph type="dt" sz="half" idx="10"/>
          </p:nvPr>
        </p:nvSpPr>
        <p:spPr/>
        <p:txBody>
          <a:bodyPr/>
          <a:lstStyle>
            <a:lvl1pPr>
              <a:defRPr dirty="0">
                <a:solidFill>
                  <a:schemeClr val="tx2"/>
                </a:solidFill>
              </a:defRPr>
            </a:lvl1pPr>
          </a:lstStyle>
          <a:p>
            <a:pPr>
              <a:defRPr/>
            </a:pPr>
            <a:r>
              <a:rPr lang="en-US" altLang="en-US"/>
              <a:t>June 5, 2025</a:t>
            </a:r>
          </a:p>
        </p:txBody>
      </p:sp>
      <p:sp>
        <p:nvSpPr>
          <p:cNvPr id="11" name="Footer Placeholder 4">
            <a:extLst>
              <a:ext uri="{FF2B5EF4-FFF2-40B4-BE49-F238E27FC236}">
                <a16:creationId xmlns:a16="http://schemas.microsoft.com/office/drawing/2014/main" id="{09EE4E72-EF30-8F63-13B3-93DC75B4A237}"/>
              </a:ext>
            </a:extLst>
          </p:cNvPr>
          <p:cNvSpPr>
            <a:spLocks noGrp="1"/>
          </p:cNvSpPr>
          <p:nvPr>
            <p:ph type="ftr" sz="quarter" idx="11"/>
          </p:nvPr>
        </p:nvSpPr>
        <p:spPr/>
        <p:txBody>
          <a:bodyPr/>
          <a:lstStyle>
            <a:lvl1pPr>
              <a:defRPr dirty="0">
                <a:solidFill>
                  <a:schemeClr val="tx2"/>
                </a:solidFill>
              </a:defRPr>
            </a:lvl1pPr>
          </a:lstStyle>
          <a:p>
            <a:pPr>
              <a:defRPr/>
            </a:pPr>
            <a:endParaRPr lang="en-US" altLang="en-US"/>
          </a:p>
        </p:txBody>
      </p:sp>
      <p:sp>
        <p:nvSpPr>
          <p:cNvPr id="12" name="Slide Number Placeholder 5">
            <a:extLst>
              <a:ext uri="{FF2B5EF4-FFF2-40B4-BE49-F238E27FC236}">
                <a16:creationId xmlns:a16="http://schemas.microsoft.com/office/drawing/2014/main" id="{98CBB070-5DFF-D4D6-9A66-75348A739A9D}"/>
              </a:ext>
            </a:extLst>
          </p:cNvPr>
          <p:cNvSpPr>
            <a:spLocks noGrp="1"/>
          </p:cNvSpPr>
          <p:nvPr>
            <p:ph type="sldNum" sz="quarter" idx="12"/>
          </p:nvPr>
        </p:nvSpPr>
        <p:spPr/>
        <p:txBody>
          <a:bodyPr/>
          <a:lstStyle>
            <a:lvl1pPr>
              <a:defRPr>
                <a:solidFill>
                  <a:schemeClr val="tx2"/>
                </a:solidFill>
              </a:defRPr>
            </a:lvl1pPr>
          </a:lstStyle>
          <a:p>
            <a:fld id="{2D000C55-CEF1-4332-8954-DDD33A33533F}" type="slidenum">
              <a:rPr lang="en-US" altLang="en-US"/>
              <a:pPr/>
              <a:t>‹#›</a:t>
            </a:fld>
            <a:endParaRPr lang="en-US" altLang="en-US"/>
          </a:p>
        </p:txBody>
      </p:sp>
    </p:spTree>
    <p:extLst>
      <p:ext uri="{BB962C8B-B14F-4D97-AF65-F5344CB8AC3E}">
        <p14:creationId xmlns:p14="http://schemas.microsoft.com/office/powerpoint/2010/main" val="231418378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F0F0F2"/>
        </a:solidFill>
        <a:effectLst/>
      </p:bgPr>
    </p:bg>
    <p:spTree>
      <p:nvGrpSpPr>
        <p:cNvPr id="1" name=""/>
        <p:cNvGrpSpPr/>
        <p:nvPr/>
      </p:nvGrpSpPr>
      <p:grpSpPr>
        <a:xfrm>
          <a:off x="0" y="0"/>
          <a:ext cx="0" cy="0"/>
          <a:chOff x="0" y="0"/>
          <a:chExt cx="0" cy="0"/>
        </a:xfrm>
      </p:grpSpPr>
      <p:pic>
        <p:nvPicPr>
          <p:cNvPr id="2" name="Picture 8" descr="A person carrying a baby&#10;&#10;AI-generated content may be incorrect.">
            <a:extLst>
              <a:ext uri="{FF2B5EF4-FFF2-40B4-BE49-F238E27FC236}">
                <a16:creationId xmlns:a16="http://schemas.microsoft.com/office/drawing/2014/main" id="{AFDED7DE-A877-9080-DEDD-5C9A18F6C5F6}"/>
              </a:ext>
            </a:extLst>
          </p:cNvPr>
          <p:cNvPicPr>
            <a:picLocks noChangeAspect="1"/>
          </p:cNvPicPr>
          <p:nvPr userDrawn="1"/>
        </p:nvPicPr>
        <p:blipFill>
          <a:blip r:embed="rId3">
            <a:extLst>
              <a:ext uri="{28A0092B-C50C-407E-A947-70E740481C1C}">
                <a14:useLocalDpi xmlns:a14="http://schemas.microsoft.com/office/drawing/2010/main" val="0"/>
              </a:ext>
            </a:extLst>
          </a:blip>
          <a:srcRect t="-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D5E28336-9083-3327-511C-A83F91F8D2A1}"/>
              </a:ext>
            </a:extLst>
          </p:cNvPr>
          <p:cNvSpPr>
            <a:spLocks noGrp="1"/>
          </p:cNvSpPr>
          <p:nvPr>
            <p:ph type="dt" sz="half" idx="10"/>
          </p:nvPr>
        </p:nvSpPr>
        <p:spPr/>
        <p:txBody>
          <a:bodyPr/>
          <a:lstStyle>
            <a:lvl1pPr>
              <a:defRPr dirty="0">
                <a:solidFill>
                  <a:schemeClr val="tx2"/>
                </a:solidFill>
              </a:defRPr>
            </a:lvl1pPr>
          </a:lstStyle>
          <a:p>
            <a:pPr>
              <a:defRPr/>
            </a:pPr>
            <a:r>
              <a:rPr lang="en-US" altLang="en-US"/>
              <a:t>June 5, 2025</a:t>
            </a:r>
          </a:p>
        </p:txBody>
      </p:sp>
      <p:sp>
        <p:nvSpPr>
          <p:cNvPr id="4" name="Footer Placeholder 4">
            <a:extLst>
              <a:ext uri="{FF2B5EF4-FFF2-40B4-BE49-F238E27FC236}">
                <a16:creationId xmlns:a16="http://schemas.microsoft.com/office/drawing/2014/main" id="{CE89C207-BE32-E21A-658E-DDFCA10538E3}"/>
              </a:ext>
            </a:extLst>
          </p:cNvPr>
          <p:cNvSpPr>
            <a:spLocks noGrp="1"/>
          </p:cNvSpPr>
          <p:nvPr>
            <p:ph type="ftr" sz="quarter" idx="11"/>
          </p:nvPr>
        </p:nvSpPr>
        <p:spPr/>
        <p:txBody>
          <a:bodyPr/>
          <a:lstStyle>
            <a:lvl1pPr>
              <a:defRPr dirty="0">
                <a:solidFill>
                  <a:schemeClr val="tx2"/>
                </a:solidFill>
              </a:defRPr>
            </a:lvl1pPr>
          </a:lstStyle>
          <a:p>
            <a:pPr>
              <a:defRPr/>
            </a:pPr>
            <a:endParaRPr lang="en-US" altLang="en-US"/>
          </a:p>
        </p:txBody>
      </p:sp>
      <p:sp>
        <p:nvSpPr>
          <p:cNvPr id="5" name="Slide Number Placeholder 5">
            <a:extLst>
              <a:ext uri="{FF2B5EF4-FFF2-40B4-BE49-F238E27FC236}">
                <a16:creationId xmlns:a16="http://schemas.microsoft.com/office/drawing/2014/main" id="{6D41AD67-5408-BD13-0C71-A3AA11EA12FC}"/>
              </a:ext>
            </a:extLst>
          </p:cNvPr>
          <p:cNvSpPr>
            <a:spLocks noGrp="1"/>
          </p:cNvSpPr>
          <p:nvPr>
            <p:ph type="sldNum" sz="quarter" idx="12"/>
          </p:nvPr>
        </p:nvSpPr>
        <p:spPr/>
        <p:txBody>
          <a:bodyPr/>
          <a:lstStyle>
            <a:lvl1pPr>
              <a:defRPr>
                <a:solidFill>
                  <a:schemeClr val="tx2"/>
                </a:solidFill>
              </a:defRPr>
            </a:lvl1pPr>
          </a:lstStyle>
          <a:p>
            <a:fld id="{2D9CFC75-F33D-4FEA-B6DD-C52312217251}" type="slidenum">
              <a:rPr lang="en-US" altLang="en-US"/>
              <a:pPr/>
              <a:t>‹#›</a:t>
            </a:fld>
            <a:endParaRPr lang="en-US" altLang="en-US"/>
          </a:p>
        </p:txBody>
      </p:sp>
    </p:spTree>
    <p:extLst>
      <p:ext uri="{BB962C8B-B14F-4D97-AF65-F5344CB8AC3E}">
        <p14:creationId xmlns:p14="http://schemas.microsoft.com/office/powerpoint/2010/main" val="325056354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T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TZ"/>
          </a:p>
        </p:txBody>
      </p:sp>
      <p:sp>
        <p:nvSpPr>
          <p:cNvPr id="4" name="Date Placeholder 3">
            <a:extLst>
              <a:ext uri="{FF2B5EF4-FFF2-40B4-BE49-F238E27FC236}">
                <a16:creationId xmlns:a16="http://schemas.microsoft.com/office/drawing/2014/main" id="{0F439AB4-00FE-5206-535B-70F78AE80AD5}"/>
              </a:ext>
            </a:extLst>
          </p:cNvPr>
          <p:cNvSpPr>
            <a:spLocks noGrp="1"/>
          </p:cNvSpPr>
          <p:nvPr>
            <p:ph type="dt" sz="half" idx="10"/>
          </p:nvPr>
        </p:nvSpPr>
        <p:spPr/>
        <p:txBody>
          <a:bodyPr/>
          <a:lstStyle>
            <a:lvl1pPr>
              <a:defRPr/>
            </a:lvl1pPr>
          </a:lstStyle>
          <a:p>
            <a:pPr>
              <a:defRPr/>
            </a:pPr>
            <a:fld id="{97DEAC1E-00FF-4049-A382-15D6DEF15BE1}" type="datetimeFigureOut">
              <a:rPr lang="LID4096"/>
              <a:pPr>
                <a:defRPr/>
              </a:pPr>
              <a:t>3/30/26</a:t>
            </a:fld>
            <a:endParaRPr lang="en-TZ"/>
          </a:p>
        </p:txBody>
      </p:sp>
      <p:sp>
        <p:nvSpPr>
          <p:cNvPr id="5" name="Footer Placeholder 4">
            <a:extLst>
              <a:ext uri="{FF2B5EF4-FFF2-40B4-BE49-F238E27FC236}">
                <a16:creationId xmlns:a16="http://schemas.microsoft.com/office/drawing/2014/main" id="{F056F8BC-A3CE-6931-EF79-66330DE46D6C}"/>
              </a:ext>
            </a:extLst>
          </p:cNvPr>
          <p:cNvSpPr>
            <a:spLocks noGrp="1"/>
          </p:cNvSpPr>
          <p:nvPr>
            <p:ph type="ftr" sz="quarter" idx="11"/>
          </p:nvPr>
        </p:nvSpPr>
        <p:spPr/>
        <p:txBody>
          <a:bodyPr/>
          <a:lstStyle>
            <a:lvl1pPr>
              <a:defRPr/>
            </a:lvl1pPr>
          </a:lstStyle>
          <a:p>
            <a:pPr>
              <a:defRPr/>
            </a:pPr>
            <a:endParaRPr lang="en-TZ"/>
          </a:p>
        </p:txBody>
      </p:sp>
      <p:sp>
        <p:nvSpPr>
          <p:cNvPr id="6" name="Slide Number Placeholder 5">
            <a:extLst>
              <a:ext uri="{FF2B5EF4-FFF2-40B4-BE49-F238E27FC236}">
                <a16:creationId xmlns:a16="http://schemas.microsoft.com/office/drawing/2014/main" id="{976C8A76-821E-1520-313E-13D9B39F5B17}"/>
              </a:ext>
            </a:extLst>
          </p:cNvPr>
          <p:cNvSpPr>
            <a:spLocks noGrp="1"/>
          </p:cNvSpPr>
          <p:nvPr>
            <p:ph type="sldNum" sz="quarter" idx="12"/>
          </p:nvPr>
        </p:nvSpPr>
        <p:spPr/>
        <p:txBody>
          <a:bodyPr/>
          <a:lstStyle>
            <a:lvl1pPr>
              <a:defRPr/>
            </a:lvl1pPr>
          </a:lstStyle>
          <a:p>
            <a:fld id="{CE60E3AA-814C-4017-B252-01E298A79E91}" type="slidenum">
              <a:rPr lang="LID4096" altLang="en-US"/>
              <a:pPr/>
              <a:t>‹#›</a:t>
            </a:fld>
            <a:endParaRPr lang="LID4096" altLang="en-US"/>
          </a:p>
        </p:txBody>
      </p:sp>
    </p:spTree>
    <p:extLst>
      <p:ext uri="{BB962C8B-B14F-4D97-AF65-F5344CB8AC3E}">
        <p14:creationId xmlns:p14="http://schemas.microsoft.com/office/powerpoint/2010/main" val="2640075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TZ"/>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Z"/>
          </a:p>
        </p:txBody>
      </p:sp>
      <p:sp>
        <p:nvSpPr>
          <p:cNvPr id="4" name="Date Placeholder 3">
            <a:extLst>
              <a:ext uri="{FF2B5EF4-FFF2-40B4-BE49-F238E27FC236}">
                <a16:creationId xmlns:a16="http://schemas.microsoft.com/office/drawing/2014/main" id="{CF7CCD15-C0A2-8F58-F80F-1A29107E77FA}"/>
              </a:ext>
            </a:extLst>
          </p:cNvPr>
          <p:cNvSpPr>
            <a:spLocks noGrp="1"/>
          </p:cNvSpPr>
          <p:nvPr>
            <p:ph type="dt" sz="half" idx="10"/>
          </p:nvPr>
        </p:nvSpPr>
        <p:spPr/>
        <p:txBody>
          <a:bodyPr/>
          <a:lstStyle>
            <a:lvl1pPr>
              <a:defRPr/>
            </a:lvl1pPr>
          </a:lstStyle>
          <a:p>
            <a:pPr>
              <a:defRPr/>
            </a:pPr>
            <a:fld id="{7E202EEC-8B29-4AC8-AF9E-5074201D6BF1}" type="datetimeFigureOut">
              <a:rPr lang="LID4096"/>
              <a:pPr>
                <a:defRPr/>
              </a:pPr>
              <a:t>3/30/26</a:t>
            </a:fld>
            <a:endParaRPr lang="en-TZ"/>
          </a:p>
        </p:txBody>
      </p:sp>
      <p:sp>
        <p:nvSpPr>
          <p:cNvPr id="5" name="Footer Placeholder 4">
            <a:extLst>
              <a:ext uri="{FF2B5EF4-FFF2-40B4-BE49-F238E27FC236}">
                <a16:creationId xmlns:a16="http://schemas.microsoft.com/office/drawing/2014/main" id="{5D2223E2-5E74-07DB-24CE-02D311731504}"/>
              </a:ext>
            </a:extLst>
          </p:cNvPr>
          <p:cNvSpPr>
            <a:spLocks noGrp="1"/>
          </p:cNvSpPr>
          <p:nvPr>
            <p:ph type="ftr" sz="quarter" idx="11"/>
          </p:nvPr>
        </p:nvSpPr>
        <p:spPr/>
        <p:txBody>
          <a:bodyPr/>
          <a:lstStyle>
            <a:lvl1pPr>
              <a:defRPr/>
            </a:lvl1pPr>
          </a:lstStyle>
          <a:p>
            <a:pPr>
              <a:defRPr/>
            </a:pPr>
            <a:endParaRPr lang="en-TZ"/>
          </a:p>
        </p:txBody>
      </p:sp>
      <p:sp>
        <p:nvSpPr>
          <p:cNvPr id="6" name="Slide Number Placeholder 5">
            <a:extLst>
              <a:ext uri="{FF2B5EF4-FFF2-40B4-BE49-F238E27FC236}">
                <a16:creationId xmlns:a16="http://schemas.microsoft.com/office/drawing/2014/main" id="{FAC80477-7D9D-E238-FFF1-387ABBF79C86}"/>
              </a:ext>
            </a:extLst>
          </p:cNvPr>
          <p:cNvSpPr>
            <a:spLocks noGrp="1"/>
          </p:cNvSpPr>
          <p:nvPr>
            <p:ph type="sldNum" sz="quarter" idx="12"/>
          </p:nvPr>
        </p:nvSpPr>
        <p:spPr/>
        <p:txBody>
          <a:bodyPr/>
          <a:lstStyle>
            <a:lvl1pPr>
              <a:defRPr/>
            </a:lvl1pPr>
          </a:lstStyle>
          <a:p>
            <a:fld id="{4829F8D2-5E15-4DCE-B921-F57111AEB666}" type="slidenum">
              <a:rPr lang="LID4096" altLang="en-US"/>
              <a:pPr/>
              <a:t>‹#›</a:t>
            </a:fld>
            <a:endParaRPr lang="LID4096" altLang="en-US"/>
          </a:p>
        </p:txBody>
      </p:sp>
    </p:spTree>
    <p:extLst>
      <p:ext uri="{BB962C8B-B14F-4D97-AF65-F5344CB8AC3E}">
        <p14:creationId xmlns:p14="http://schemas.microsoft.com/office/powerpoint/2010/main" val="2566742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T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34282F1-FDBA-6AB0-CAFF-BD08E419DCF6}"/>
              </a:ext>
            </a:extLst>
          </p:cNvPr>
          <p:cNvSpPr>
            <a:spLocks noGrp="1"/>
          </p:cNvSpPr>
          <p:nvPr>
            <p:ph type="dt" sz="half" idx="10"/>
          </p:nvPr>
        </p:nvSpPr>
        <p:spPr/>
        <p:txBody>
          <a:bodyPr/>
          <a:lstStyle>
            <a:lvl1pPr>
              <a:defRPr/>
            </a:lvl1pPr>
          </a:lstStyle>
          <a:p>
            <a:pPr>
              <a:defRPr/>
            </a:pPr>
            <a:fld id="{C2530F01-5B20-4F96-9FD9-4A214B0EDDEA}" type="datetimeFigureOut">
              <a:rPr lang="LID4096"/>
              <a:pPr>
                <a:defRPr/>
              </a:pPr>
              <a:t>3/30/26</a:t>
            </a:fld>
            <a:endParaRPr lang="en-TZ"/>
          </a:p>
        </p:txBody>
      </p:sp>
      <p:sp>
        <p:nvSpPr>
          <p:cNvPr id="5" name="Footer Placeholder 4">
            <a:extLst>
              <a:ext uri="{FF2B5EF4-FFF2-40B4-BE49-F238E27FC236}">
                <a16:creationId xmlns:a16="http://schemas.microsoft.com/office/drawing/2014/main" id="{1FAB6003-739C-EE83-DF3A-CC5F4661E980}"/>
              </a:ext>
            </a:extLst>
          </p:cNvPr>
          <p:cNvSpPr>
            <a:spLocks noGrp="1"/>
          </p:cNvSpPr>
          <p:nvPr>
            <p:ph type="ftr" sz="quarter" idx="11"/>
          </p:nvPr>
        </p:nvSpPr>
        <p:spPr/>
        <p:txBody>
          <a:bodyPr/>
          <a:lstStyle>
            <a:lvl1pPr>
              <a:defRPr/>
            </a:lvl1pPr>
          </a:lstStyle>
          <a:p>
            <a:pPr>
              <a:defRPr/>
            </a:pPr>
            <a:endParaRPr lang="en-TZ"/>
          </a:p>
        </p:txBody>
      </p:sp>
      <p:sp>
        <p:nvSpPr>
          <p:cNvPr id="6" name="Slide Number Placeholder 5">
            <a:extLst>
              <a:ext uri="{FF2B5EF4-FFF2-40B4-BE49-F238E27FC236}">
                <a16:creationId xmlns:a16="http://schemas.microsoft.com/office/drawing/2014/main" id="{83995C69-2FB5-07B8-97C4-A589F8955A66}"/>
              </a:ext>
            </a:extLst>
          </p:cNvPr>
          <p:cNvSpPr>
            <a:spLocks noGrp="1"/>
          </p:cNvSpPr>
          <p:nvPr>
            <p:ph type="sldNum" sz="quarter" idx="12"/>
          </p:nvPr>
        </p:nvSpPr>
        <p:spPr/>
        <p:txBody>
          <a:bodyPr/>
          <a:lstStyle>
            <a:lvl1pPr>
              <a:defRPr/>
            </a:lvl1pPr>
          </a:lstStyle>
          <a:p>
            <a:fld id="{A17013FF-CFBE-48FF-986C-5CE40BEFDC81}" type="slidenum">
              <a:rPr lang="LID4096" altLang="en-US"/>
              <a:pPr/>
              <a:t>‹#›</a:t>
            </a:fld>
            <a:endParaRPr lang="LID4096" altLang="en-US"/>
          </a:p>
        </p:txBody>
      </p:sp>
    </p:spTree>
    <p:extLst>
      <p:ext uri="{BB962C8B-B14F-4D97-AF65-F5344CB8AC3E}">
        <p14:creationId xmlns:p14="http://schemas.microsoft.com/office/powerpoint/2010/main" val="3515291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TZ"/>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Z"/>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Z"/>
          </a:p>
        </p:txBody>
      </p:sp>
      <p:sp>
        <p:nvSpPr>
          <p:cNvPr id="5" name="Date Placeholder 3">
            <a:extLst>
              <a:ext uri="{FF2B5EF4-FFF2-40B4-BE49-F238E27FC236}">
                <a16:creationId xmlns:a16="http://schemas.microsoft.com/office/drawing/2014/main" id="{87249B06-B1E0-03EE-5D98-20610720F2AD}"/>
              </a:ext>
            </a:extLst>
          </p:cNvPr>
          <p:cNvSpPr>
            <a:spLocks noGrp="1"/>
          </p:cNvSpPr>
          <p:nvPr>
            <p:ph type="dt" sz="half" idx="10"/>
          </p:nvPr>
        </p:nvSpPr>
        <p:spPr/>
        <p:txBody>
          <a:bodyPr/>
          <a:lstStyle>
            <a:lvl1pPr>
              <a:defRPr/>
            </a:lvl1pPr>
          </a:lstStyle>
          <a:p>
            <a:pPr>
              <a:defRPr/>
            </a:pPr>
            <a:fld id="{97AD0F02-14D9-4DF3-8CA1-1202D62C55A2}" type="datetimeFigureOut">
              <a:rPr lang="LID4096"/>
              <a:pPr>
                <a:defRPr/>
              </a:pPr>
              <a:t>3/30/26</a:t>
            </a:fld>
            <a:endParaRPr lang="en-TZ"/>
          </a:p>
        </p:txBody>
      </p:sp>
      <p:sp>
        <p:nvSpPr>
          <p:cNvPr id="6" name="Footer Placeholder 4">
            <a:extLst>
              <a:ext uri="{FF2B5EF4-FFF2-40B4-BE49-F238E27FC236}">
                <a16:creationId xmlns:a16="http://schemas.microsoft.com/office/drawing/2014/main" id="{7A0F51ED-4E10-6F0B-7820-675B6B1359F4}"/>
              </a:ext>
            </a:extLst>
          </p:cNvPr>
          <p:cNvSpPr>
            <a:spLocks noGrp="1"/>
          </p:cNvSpPr>
          <p:nvPr>
            <p:ph type="ftr" sz="quarter" idx="11"/>
          </p:nvPr>
        </p:nvSpPr>
        <p:spPr/>
        <p:txBody>
          <a:bodyPr/>
          <a:lstStyle>
            <a:lvl1pPr>
              <a:defRPr/>
            </a:lvl1pPr>
          </a:lstStyle>
          <a:p>
            <a:pPr>
              <a:defRPr/>
            </a:pPr>
            <a:endParaRPr lang="en-TZ"/>
          </a:p>
        </p:txBody>
      </p:sp>
      <p:sp>
        <p:nvSpPr>
          <p:cNvPr id="7" name="Slide Number Placeholder 5">
            <a:extLst>
              <a:ext uri="{FF2B5EF4-FFF2-40B4-BE49-F238E27FC236}">
                <a16:creationId xmlns:a16="http://schemas.microsoft.com/office/drawing/2014/main" id="{A72A7B45-5C31-EFC1-E5F1-3F3B2E5FF70D}"/>
              </a:ext>
            </a:extLst>
          </p:cNvPr>
          <p:cNvSpPr>
            <a:spLocks noGrp="1"/>
          </p:cNvSpPr>
          <p:nvPr>
            <p:ph type="sldNum" sz="quarter" idx="12"/>
          </p:nvPr>
        </p:nvSpPr>
        <p:spPr/>
        <p:txBody>
          <a:bodyPr/>
          <a:lstStyle>
            <a:lvl1pPr>
              <a:defRPr/>
            </a:lvl1pPr>
          </a:lstStyle>
          <a:p>
            <a:fld id="{CAF987B5-6294-4D2F-9DAE-67DE2A703C3C}" type="slidenum">
              <a:rPr lang="LID4096" altLang="en-US"/>
              <a:pPr/>
              <a:t>‹#›</a:t>
            </a:fld>
            <a:endParaRPr lang="LID4096" altLang="en-US"/>
          </a:p>
        </p:txBody>
      </p:sp>
    </p:spTree>
    <p:extLst>
      <p:ext uri="{BB962C8B-B14F-4D97-AF65-F5344CB8AC3E}">
        <p14:creationId xmlns:p14="http://schemas.microsoft.com/office/powerpoint/2010/main" val="1066255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T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Z"/>
          </a:p>
        </p:txBody>
      </p:sp>
      <p:sp>
        <p:nvSpPr>
          <p:cNvPr id="7" name="Date Placeholder 3">
            <a:extLst>
              <a:ext uri="{FF2B5EF4-FFF2-40B4-BE49-F238E27FC236}">
                <a16:creationId xmlns:a16="http://schemas.microsoft.com/office/drawing/2014/main" id="{1FDEFA81-AABA-1AE2-F8D6-2A63DB8CC8FA}"/>
              </a:ext>
            </a:extLst>
          </p:cNvPr>
          <p:cNvSpPr>
            <a:spLocks noGrp="1"/>
          </p:cNvSpPr>
          <p:nvPr>
            <p:ph type="dt" sz="half" idx="10"/>
          </p:nvPr>
        </p:nvSpPr>
        <p:spPr/>
        <p:txBody>
          <a:bodyPr/>
          <a:lstStyle>
            <a:lvl1pPr>
              <a:defRPr/>
            </a:lvl1pPr>
          </a:lstStyle>
          <a:p>
            <a:pPr>
              <a:defRPr/>
            </a:pPr>
            <a:fld id="{B8909153-4CC1-44D3-828E-9A5C5821A67E}" type="datetimeFigureOut">
              <a:rPr lang="LID4096"/>
              <a:pPr>
                <a:defRPr/>
              </a:pPr>
              <a:t>3/30/26</a:t>
            </a:fld>
            <a:endParaRPr lang="en-TZ"/>
          </a:p>
        </p:txBody>
      </p:sp>
      <p:sp>
        <p:nvSpPr>
          <p:cNvPr id="8" name="Footer Placeholder 4">
            <a:extLst>
              <a:ext uri="{FF2B5EF4-FFF2-40B4-BE49-F238E27FC236}">
                <a16:creationId xmlns:a16="http://schemas.microsoft.com/office/drawing/2014/main" id="{1380FB23-570E-9DA0-CB88-B0EC33016006}"/>
              </a:ext>
            </a:extLst>
          </p:cNvPr>
          <p:cNvSpPr>
            <a:spLocks noGrp="1"/>
          </p:cNvSpPr>
          <p:nvPr>
            <p:ph type="ftr" sz="quarter" idx="11"/>
          </p:nvPr>
        </p:nvSpPr>
        <p:spPr/>
        <p:txBody>
          <a:bodyPr/>
          <a:lstStyle>
            <a:lvl1pPr>
              <a:defRPr/>
            </a:lvl1pPr>
          </a:lstStyle>
          <a:p>
            <a:pPr>
              <a:defRPr/>
            </a:pPr>
            <a:endParaRPr lang="en-TZ"/>
          </a:p>
        </p:txBody>
      </p:sp>
      <p:sp>
        <p:nvSpPr>
          <p:cNvPr id="9" name="Slide Number Placeholder 5">
            <a:extLst>
              <a:ext uri="{FF2B5EF4-FFF2-40B4-BE49-F238E27FC236}">
                <a16:creationId xmlns:a16="http://schemas.microsoft.com/office/drawing/2014/main" id="{5D22CA74-E8D1-13CE-201C-19C0DD541D0D}"/>
              </a:ext>
            </a:extLst>
          </p:cNvPr>
          <p:cNvSpPr>
            <a:spLocks noGrp="1"/>
          </p:cNvSpPr>
          <p:nvPr>
            <p:ph type="sldNum" sz="quarter" idx="12"/>
          </p:nvPr>
        </p:nvSpPr>
        <p:spPr/>
        <p:txBody>
          <a:bodyPr/>
          <a:lstStyle>
            <a:lvl1pPr>
              <a:defRPr/>
            </a:lvl1pPr>
          </a:lstStyle>
          <a:p>
            <a:fld id="{45DB7B18-C879-46E4-973A-2199A4E7F71A}" type="slidenum">
              <a:rPr lang="LID4096" altLang="en-US"/>
              <a:pPr/>
              <a:t>‹#›</a:t>
            </a:fld>
            <a:endParaRPr lang="LID4096" altLang="en-US"/>
          </a:p>
        </p:txBody>
      </p:sp>
    </p:spTree>
    <p:extLst>
      <p:ext uri="{BB962C8B-B14F-4D97-AF65-F5344CB8AC3E}">
        <p14:creationId xmlns:p14="http://schemas.microsoft.com/office/powerpoint/2010/main" val="3658533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TZ"/>
          </a:p>
        </p:txBody>
      </p:sp>
      <p:sp>
        <p:nvSpPr>
          <p:cNvPr id="3" name="Date Placeholder 3">
            <a:extLst>
              <a:ext uri="{FF2B5EF4-FFF2-40B4-BE49-F238E27FC236}">
                <a16:creationId xmlns:a16="http://schemas.microsoft.com/office/drawing/2014/main" id="{F61DC67D-715E-5391-752C-ED3999862E88}"/>
              </a:ext>
            </a:extLst>
          </p:cNvPr>
          <p:cNvSpPr>
            <a:spLocks noGrp="1"/>
          </p:cNvSpPr>
          <p:nvPr>
            <p:ph type="dt" sz="half" idx="10"/>
          </p:nvPr>
        </p:nvSpPr>
        <p:spPr/>
        <p:txBody>
          <a:bodyPr/>
          <a:lstStyle>
            <a:lvl1pPr>
              <a:defRPr/>
            </a:lvl1pPr>
          </a:lstStyle>
          <a:p>
            <a:pPr>
              <a:defRPr/>
            </a:pPr>
            <a:fld id="{9017226A-CF93-4099-A8D8-59919EED6BFD}" type="datetimeFigureOut">
              <a:rPr lang="LID4096"/>
              <a:pPr>
                <a:defRPr/>
              </a:pPr>
              <a:t>3/30/26</a:t>
            </a:fld>
            <a:endParaRPr lang="en-TZ"/>
          </a:p>
        </p:txBody>
      </p:sp>
      <p:sp>
        <p:nvSpPr>
          <p:cNvPr id="4" name="Footer Placeholder 4">
            <a:extLst>
              <a:ext uri="{FF2B5EF4-FFF2-40B4-BE49-F238E27FC236}">
                <a16:creationId xmlns:a16="http://schemas.microsoft.com/office/drawing/2014/main" id="{A68D02D1-1C7C-0BD3-064D-13ED9D48DC9E}"/>
              </a:ext>
            </a:extLst>
          </p:cNvPr>
          <p:cNvSpPr>
            <a:spLocks noGrp="1"/>
          </p:cNvSpPr>
          <p:nvPr>
            <p:ph type="ftr" sz="quarter" idx="11"/>
          </p:nvPr>
        </p:nvSpPr>
        <p:spPr/>
        <p:txBody>
          <a:bodyPr/>
          <a:lstStyle>
            <a:lvl1pPr>
              <a:defRPr/>
            </a:lvl1pPr>
          </a:lstStyle>
          <a:p>
            <a:pPr>
              <a:defRPr/>
            </a:pPr>
            <a:endParaRPr lang="en-TZ"/>
          </a:p>
        </p:txBody>
      </p:sp>
      <p:sp>
        <p:nvSpPr>
          <p:cNvPr id="5" name="Slide Number Placeholder 5">
            <a:extLst>
              <a:ext uri="{FF2B5EF4-FFF2-40B4-BE49-F238E27FC236}">
                <a16:creationId xmlns:a16="http://schemas.microsoft.com/office/drawing/2014/main" id="{6EEE4977-3EA0-BB48-D3A6-94B3D9BB9859}"/>
              </a:ext>
            </a:extLst>
          </p:cNvPr>
          <p:cNvSpPr>
            <a:spLocks noGrp="1"/>
          </p:cNvSpPr>
          <p:nvPr>
            <p:ph type="sldNum" sz="quarter" idx="12"/>
          </p:nvPr>
        </p:nvSpPr>
        <p:spPr/>
        <p:txBody>
          <a:bodyPr/>
          <a:lstStyle>
            <a:lvl1pPr>
              <a:defRPr/>
            </a:lvl1pPr>
          </a:lstStyle>
          <a:p>
            <a:fld id="{7DE5B99B-E7B4-4671-9E2F-53DF211E2C5A}" type="slidenum">
              <a:rPr lang="LID4096" altLang="en-US"/>
              <a:pPr/>
              <a:t>‹#›</a:t>
            </a:fld>
            <a:endParaRPr lang="LID4096" altLang="en-US"/>
          </a:p>
        </p:txBody>
      </p:sp>
    </p:spTree>
    <p:extLst>
      <p:ext uri="{BB962C8B-B14F-4D97-AF65-F5344CB8AC3E}">
        <p14:creationId xmlns:p14="http://schemas.microsoft.com/office/powerpoint/2010/main" val="4005800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712DAB5-6D20-812C-72E4-E2233124999D}"/>
              </a:ext>
            </a:extLst>
          </p:cNvPr>
          <p:cNvSpPr>
            <a:spLocks noGrp="1"/>
          </p:cNvSpPr>
          <p:nvPr>
            <p:ph type="dt" sz="half" idx="10"/>
          </p:nvPr>
        </p:nvSpPr>
        <p:spPr/>
        <p:txBody>
          <a:bodyPr/>
          <a:lstStyle>
            <a:lvl1pPr>
              <a:defRPr/>
            </a:lvl1pPr>
          </a:lstStyle>
          <a:p>
            <a:pPr>
              <a:defRPr/>
            </a:pPr>
            <a:fld id="{46A33764-EB06-4180-A7FC-AF0340D7104F}" type="datetimeFigureOut">
              <a:rPr lang="LID4096"/>
              <a:pPr>
                <a:defRPr/>
              </a:pPr>
              <a:t>3/30/26</a:t>
            </a:fld>
            <a:endParaRPr lang="en-TZ"/>
          </a:p>
        </p:txBody>
      </p:sp>
      <p:sp>
        <p:nvSpPr>
          <p:cNvPr id="3" name="Footer Placeholder 4">
            <a:extLst>
              <a:ext uri="{FF2B5EF4-FFF2-40B4-BE49-F238E27FC236}">
                <a16:creationId xmlns:a16="http://schemas.microsoft.com/office/drawing/2014/main" id="{5733AE27-85A4-0826-4810-5D81695209A2}"/>
              </a:ext>
            </a:extLst>
          </p:cNvPr>
          <p:cNvSpPr>
            <a:spLocks noGrp="1"/>
          </p:cNvSpPr>
          <p:nvPr>
            <p:ph type="ftr" sz="quarter" idx="11"/>
          </p:nvPr>
        </p:nvSpPr>
        <p:spPr/>
        <p:txBody>
          <a:bodyPr/>
          <a:lstStyle>
            <a:lvl1pPr>
              <a:defRPr/>
            </a:lvl1pPr>
          </a:lstStyle>
          <a:p>
            <a:pPr>
              <a:defRPr/>
            </a:pPr>
            <a:endParaRPr lang="en-TZ"/>
          </a:p>
        </p:txBody>
      </p:sp>
      <p:sp>
        <p:nvSpPr>
          <p:cNvPr id="4" name="Slide Number Placeholder 5">
            <a:extLst>
              <a:ext uri="{FF2B5EF4-FFF2-40B4-BE49-F238E27FC236}">
                <a16:creationId xmlns:a16="http://schemas.microsoft.com/office/drawing/2014/main" id="{0C08ABD9-0808-C62A-3880-4C49F3D300C4}"/>
              </a:ext>
            </a:extLst>
          </p:cNvPr>
          <p:cNvSpPr>
            <a:spLocks noGrp="1"/>
          </p:cNvSpPr>
          <p:nvPr>
            <p:ph type="sldNum" sz="quarter" idx="12"/>
          </p:nvPr>
        </p:nvSpPr>
        <p:spPr/>
        <p:txBody>
          <a:bodyPr/>
          <a:lstStyle>
            <a:lvl1pPr>
              <a:defRPr/>
            </a:lvl1pPr>
          </a:lstStyle>
          <a:p>
            <a:fld id="{16FCFA2D-1074-41C0-AEB9-C12E0D56B9E9}" type="slidenum">
              <a:rPr lang="LID4096" altLang="en-US"/>
              <a:pPr/>
              <a:t>‹#›</a:t>
            </a:fld>
            <a:endParaRPr lang="LID4096" altLang="en-US"/>
          </a:p>
        </p:txBody>
      </p:sp>
    </p:spTree>
    <p:extLst>
      <p:ext uri="{BB962C8B-B14F-4D97-AF65-F5344CB8AC3E}">
        <p14:creationId xmlns:p14="http://schemas.microsoft.com/office/powerpoint/2010/main" val="3873029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T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6D4D4C07-5E31-24D8-53D6-01A5BF2185EB}"/>
              </a:ext>
            </a:extLst>
          </p:cNvPr>
          <p:cNvSpPr>
            <a:spLocks noGrp="1"/>
          </p:cNvSpPr>
          <p:nvPr>
            <p:ph type="dt" sz="half" idx="10"/>
          </p:nvPr>
        </p:nvSpPr>
        <p:spPr/>
        <p:txBody>
          <a:bodyPr/>
          <a:lstStyle>
            <a:lvl1pPr>
              <a:defRPr/>
            </a:lvl1pPr>
          </a:lstStyle>
          <a:p>
            <a:pPr>
              <a:defRPr/>
            </a:pPr>
            <a:fld id="{D780D964-A222-4E52-9704-8AD6EE0181E5}" type="datetimeFigureOut">
              <a:rPr lang="LID4096"/>
              <a:pPr>
                <a:defRPr/>
              </a:pPr>
              <a:t>3/30/26</a:t>
            </a:fld>
            <a:endParaRPr lang="en-TZ"/>
          </a:p>
        </p:txBody>
      </p:sp>
      <p:sp>
        <p:nvSpPr>
          <p:cNvPr id="6" name="Footer Placeholder 4">
            <a:extLst>
              <a:ext uri="{FF2B5EF4-FFF2-40B4-BE49-F238E27FC236}">
                <a16:creationId xmlns:a16="http://schemas.microsoft.com/office/drawing/2014/main" id="{BB599099-B311-C23D-F59E-BAC7899A52A9}"/>
              </a:ext>
            </a:extLst>
          </p:cNvPr>
          <p:cNvSpPr>
            <a:spLocks noGrp="1"/>
          </p:cNvSpPr>
          <p:nvPr>
            <p:ph type="ftr" sz="quarter" idx="11"/>
          </p:nvPr>
        </p:nvSpPr>
        <p:spPr/>
        <p:txBody>
          <a:bodyPr/>
          <a:lstStyle>
            <a:lvl1pPr>
              <a:defRPr/>
            </a:lvl1pPr>
          </a:lstStyle>
          <a:p>
            <a:pPr>
              <a:defRPr/>
            </a:pPr>
            <a:endParaRPr lang="en-TZ"/>
          </a:p>
        </p:txBody>
      </p:sp>
      <p:sp>
        <p:nvSpPr>
          <p:cNvPr id="7" name="Slide Number Placeholder 5">
            <a:extLst>
              <a:ext uri="{FF2B5EF4-FFF2-40B4-BE49-F238E27FC236}">
                <a16:creationId xmlns:a16="http://schemas.microsoft.com/office/drawing/2014/main" id="{4D79D32C-A600-A712-473B-168AB94C1649}"/>
              </a:ext>
            </a:extLst>
          </p:cNvPr>
          <p:cNvSpPr>
            <a:spLocks noGrp="1"/>
          </p:cNvSpPr>
          <p:nvPr>
            <p:ph type="sldNum" sz="quarter" idx="12"/>
          </p:nvPr>
        </p:nvSpPr>
        <p:spPr/>
        <p:txBody>
          <a:bodyPr/>
          <a:lstStyle>
            <a:lvl1pPr>
              <a:defRPr/>
            </a:lvl1pPr>
          </a:lstStyle>
          <a:p>
            <a:fld id="{FAF852E1-A03E-4DDC-8737-DB03581CBEF3}" type="slidenum">
              <a:rPr lang="LID4096" altLang="en-US"/>
              <a:pPr/>
              <a:t>‹#›</a:t>
            </a:fld>
            <a:endParaRPr lang="LID4096" altLang="en-US"/>
          </a:p>
        </p:txBody>
      </p:sp>
    </p:spTree>
    <p:extLst>
      <p:ext uri="{BB962C8B-B14F-4D97-AF65-F5344CB8AC3E}">
        <p14:creationId xmlns:p14="http://schemas.microsoft.com/office/powerpoint/2010/main" val="1072878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TZ"/>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TZ"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E4BC415E-9988-3AF2-8041-9F37C0F3A81E}"/>
              </a:ext>
            </a:extLst>
          </p:cNvPr>
          <p:cNvSpPr>
            <a:spLocks noGrp="1"/>
          </p:cNvSpPr>
          <p:nvPr>
            <p:ph type="dt" sz="half" idx="10"/>
          </p:nvPr>
        </p:nvSpPr>
        <p:spPr/>
        <p:txBody>
          <a:bodyPr/>
          <a:lstStyle>
            <a:lvl1pPr>
              <a:defRPr/>
            </a:lvl1pPr>
          </a:lstStyle>
          <a:p>
            <a:pPr>
              <a:defRPr/>
            </a:pPr>
            <a:fld id="{BDDC1007-A5D0-46E6-82FB-EEB368B0A816}" type="datetimeFigureOut">
              <a:rPr lang="LID4096"/>
              <a:pPr>
                <a:defRPr/>
              </a:pPr>
              <a:t>3/30/26</a:t>
            </a:fld>
            <a:endParaRPr lang="en-TZ"/>
          </a:p>
        </p:txBody>
      </p:sp>
      <p:sp>
        <p:nvSpPr>
          <p:cNvPr id="6" name="Footer Placeholder 4">
            <a:extLst>
              <a:ext uri="{FF2B5EF4-FFF2-40B4-BE49-F238E27FC236}">
                <a16:creationId xmlns:a16="http://schemas.microsoft.com/office/drawing/2014/main" id="{65D182E5-611E-1619-B36A-525EFC487670}"/>
              </a:ext>
            </a:extLst>
          </p:cNvPr>
          <p:cNvSpPr>
            <a:spLocks noGrp="1"/>
          </p:cNvSpPr>
          <p:nvPr>
            <p:ph type="ftr" sz="quarter" idx="11"/>
          </p:nvPr>
        </p:nvSpPr>
        <p:spPr/>
        <p:txBody>
          <a:bodyPr/>
          <a:lstStyle>
            <a:lvl1pPr>
              <a:defRPr/>
            </a:lvl1pPr>
          </a:lstStyle>
          <a:p>
            <a:pPr>
              <a:defRPr/>
            </a:pPr>
            <a:endParaRPr lang="en-TZ"/>
          </a:p>
        </p:txBody>
      </p:sp>
      <p:sp>
        <p:nvSpPr>
          <p:cNvPr id="7" name="Slide Number Placeholder 5">
            <a:extLst>
              <a:ext uri="{FF2B5EF4-FFF2-40B4-BE49-F238E27FC236}">
                <a16:creationId xmlns:a16="http://schemas.microsoft.com/office/drawing/2014/main" id="{4FB9A4AD-5ACB-27DE-C376-71E0010956E2}"/>
              </a:ext>
            </a:extLst>
          </p:cNvPr>
          <p:cNvSpPr>
            <a:spLocks noGrp="1"/>
          </p:cNvSpPr>
          <p:nvPr>
            <p:ph type="sldNum" sz="quarter" idx="12"/>
          </p:nvPr>
        </p:nvSpPr>
        <p:spPr/>
        <p:txBody>
          <a:bodyPr/>
          <a:lstStyle>
            <a:lvl1pPr>
              <a:defRPr/>
            </a:lvl1pPr>
          </a:lstStyle>
          <a:p>
            <a:fld id="{C67E42D8-97CC-431C-802E-CA2DB5123A06}" type="slidenum">
              <a:rPr lang="LID4096" altLang="en-US"/>
              <a:pPr/>
              <a:t>‹#›</a:t>
            </a:fld>
            <a:endParaRPr lang="LID4096" altLang="en-US"/>
          </a:p>
        </p:txBody>
      </p:sp>
    </p:spTree>
    <p:extLst>
      <p:ext uri="{BB962C8B-B14F-4D97-AF65-F5344CB8AC3E}">
        <p14:creationId xmlns:p14="http://schemas.microsoft.com/office/powerpoint/2010/main" val="120717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3554F1-3A6F-6D82-89E8-33B0A8151361}"/>
              </a:ext>
            </a:extLst>
          </p:cNvPr>
          <p:cNvSpPr/>
          <p:nvPr userDrawn="1"/>
        </p:nvSpPr>
        <p:spPr>
          <a:xfrm>
            <a:off x="0" y="0"/>
            <a:ext cx="12192000" cy="10969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838200" y="178752"/>
            <a:ext cx="10515600" cy="753122"/>
          </a:xfrm>
        </p:spPr>
        <p:txBody>
          <a:bodyPr/>
          <a:lstStyle>
            <a:lvl1pPr>
              <a:defRPr>
                <a:solidFill>
                  <a:srgbClr val="FFFFFF"/>
                </a:solidFill>
                <a:latin typeface="Roboto slab" pitchFamily="2" charset="0"/>
                <a:ea typeface="Roboto slab" pitchFamily="2" charset="0"/>
                <a:cs typeface="Roboto slab"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latin typeface="Roboto" panose="02000000000000000000" pitchFamily="2" charset="0"/>
                <a:ea typeface="Roboto" panose="02000000000000000000" pitchFamily="2" charset="0"/>
                <a:cs typeface="Roboto" panose="02000000000000000000" pitchFamily="2" charset="0"/>
              </a:defRPr>
            </a:lvl1pPr>
            <a:lvl2pPr>
              <a:defRPr>
                <a:solidFill>
                  <a:srgbClr val="000000"/>
                </a:solidFill>
                <a:latin typeface="Roboto" panose="02000000000000000000" pitchFamily="2" charset="0"/>
                <a:ea typeface="Roboto" panose="02000000000000000000" pitchFamily="2" charset="0"/>
                <a:cs typeface="Roboto" panose="02000000000000000000" pitchFamily="2" charset="0"/>
              </a:defRPr>
            </a:lvl2pPr>
            <a:lvl3pPr>
              <a:defRPr>
                <a:solidFill>
                  <a:srgbClr val="000000"/>
                </a:solidFill>
                <a:latin typeface="Roboto" panose="02000000000000000000" pitchFamily="2" charset="0"/>
                <a:ea typeface="Roboto" panose="02000000000000000000" pitchFamily="2" charset="0"/>
                <a:cs typeface="Roboto" panose="02000000000000000000" pitchFamily="2" charset="0"/>
              </a:defRPr>
            </a:lvl3pPr>
            <a:lvl4pPr>
              <a:defRPr>
                <a:solidFill>
                  <a:srgbClr val="000000"/>
                </a:solidFill>
                <a:latin typeface="Roboto" panose="02000000000000000000" pitchFamily="2" charset="0"/>
                <a:ea typeface="Roboto" panose="02000000000000000000" pitchFamily="2" charset="0"/>
                <a:cs typeface="Roboto" panose="02000000000000000000" pitchFamily="2" charset="0"/>
              </a:defRPr>
            </a:lvl4pPr>
            <a:lvl5pPr>
              <a:defRPr>
                <a:solidFill>
                  <a:srgbClr val="000000"/>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D3EE7984-5AF3-78CC-5A75-9F58CF432D9F}"/>
              </a:ext>
            </a:extLst>
          </p:cNvPr>
          <p:cNvSpPr>
            <a:spLocks noGrp="1"/>
          </p:cNvSpPr>
          <p:nvPr>
            <p:ph type="dt" sz="half" idx="10"/>
          </p:nvPr>
        </p:nvSpPr>
        <p:spPr/>
        <p:txBody>
          <a:bodyPr/>
          <a:lstStyle>
            <a:lvl1pPr>
              <a:defRPr dirty="0">
                <a:solidFill>
                  <a:schemeClr val="tx2"/>
                </a:solidFill>
              </a:defRPr>
            </a:lvl1pPr>
          </a:lstStyle>
          <a:p>
            <a:pPr>
              <a:defRPr/>
            </a:pPr>
            <a:r>
              <a:rPr lang="en-US" altLang="en-US"/>
              <a:t>June 5, 2025</a:t>
            </a:r>
          </a:p>
        </p:txBody>
      </p:sp>
      <p:sp>
        <p:nvSpPr>
          <p:cNvPr id="6" name="Footer Placeholder 4">
            <a:extLst>
              <a:ext uri="{FF2B5EF4-FFF2-40B4-BE49-F238E27FC236}">
                <a16:creationId xmlns:a16="http://schemas.microsoft.com/office/drawing/2014/main" id="{249929DA-3D31-6C1C-E790-C5286F3D78DE}"/>
              </a:ext>
            </a:extLst>
          </p:cNvPr>
          <p:cNvSpPr>
            <a:spLocks noGrp="1"/>
          </p:cNvSpPr>
          <p:nvPr>
            <p:ph type="ftr" sz="quarter" idx="11"/>
          </p:nvPr>
        </p:nvSpPr>
        <p:spPr/>
        <p:txBody>
          <a:bodyPr/>
          <a:lstStyle>
            <a:lvl1pPr>
              <a:defRPr dirty="0">
                <a:solidFill>
                  <a:schemeClr val="tx2"/>
                </a:solidFill>
              </a:defRPr>
            </a:lvl1pPr>
          </a:lstStyle>
          <a:p>
            <a:pPr>
              <a:defRPr/>
            </a:pPr>
            <a:endParaRPr lang="en-US" altLang="en-US"/>
          </a:p>
        </p:txBody>
      </p:sp>
      <p:sp>
        <p:nvSpPr>
          <p:cNvPr id="7" name="Slide Number Placeholder 5">
            <a:extLst>
              <a:ext uri="{FF2B5EF4-FFF2-40B4-BE49-F238E27FC236}">
                <a16:creationId xmlns:a16="http://schemas.microsoft.com/office/drawing/2014/main" id="{E1DABB32-85D4-98E1-9BE3-C960CFA2DC9B}"/>
              </a:ext>
            </a:extLst>
          </p:cNvPr>
          <p:cNvSpPr>
            <a:spLocks noGrp="1"/>
          </p:cNvSpPr>
          <p:nvPr>
            <p:ph type="sldNum" sz="quarter" idx="12"/>
          </p:nvPr>
        </p:nvSpPr>
        <p:spPr/>
        <p:txBody>
          <a:bodyPr/>
          <a:lstStyle>
            <a:lvl1pPr>
              <a:defRPr>
                <a:solidFill>
                  <a:schemeClr val="tx2"/>
                </a:solidFill>
              </a:defRPr>
            </a:lvl1pPr>
          </a:lstStyle>
          <a:p>
            <a:fld id="{2D0C4BC4-1F44-4408-AAE7-FCD1B63062F2}" type="slidenum">
              <a:rPr lang="en-US" altLang="en-US"/>
              <a:pPr/>
              <a:t>‹#›</a:t>
            </a:fld>
            <a:endParaRPr lang="en-US" altLang="en-US"/>
          </a:p>
        </p:txBody>
      </p:sp>
    </p:spTree>
    <p:extLst>
      <p:ext uri="{BB962C8B-B14F-4D97-AF65-F5344CB8AC3E}">
        <p14:creationId xmlns:p14="http://schemas.microsoft.com/office/powerpoint/2010/main" val="36749935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TZ"/>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Z"/>
          </a:p>
        </p:txBody>
      </p:sp>
      <p:sp>
        <p:nvSpPr>
          <p:cNvPr id="4" name="Date Placeholder 3">
            <a:extLst>
              <a:ext uri="{FF2B5EF4-FFF2-40B4-BE49-F238E27FC236}">
                <a16:creationId xmlns:a16="http://schemas.microsoft.com/office/drawing/2014/main" id="{907CDEF3-A8EE-53EB-24C9-6631D9A31665}"/>
              </a:ext>
            </a:extLst>
          </p:cNvPr>
          <p:cNvSpPr>
            <a:spLocks noGrp="1"/>
          </p:cNvSpPr>
          <p:nvPr>
            <p:ph type="dt" sz="half" idx="10"/>
          </p:nvPr>
        </p:nvSpPr>
        <p:spPr/>
        <p:txBody>
          <a:bodyPr/>
          <a:lstStyle>
            <a:lvl1pPr>
              <a:defRPr/>
            </a:lvl1pPr>
          </a:lstStyle>
          <a:p>
            <a:pPr>
              <a:defRPr/>
            </a:pPr>
            <a:fld id="{2361B209-A8F3-4542-9310-CC7CDE6B287B}" type="datetimeFigureOut">
              <a:rPr lang="LID4096"/>
              <a:pPr>
                <a:defRPr/>
              </a:pPr>
              <a:t>3/30/26</a:t>
            </a:fld>
            <a:endParaRPr lang="en-TZ"/>
          </a:p>
        </p:txBody>
      </p:sp>
      <p:sp>
        <p:nvSpPr>
          <p:cNvPr id="5" name="Footer Placeholder 4">
            <a:extLst>
              <a:ext uri="{FF2B5EF4-FFF2-40B4-BE49-F238E27FC236}">
                <a16:creationId xmlns:a16="http://schemas.microsoft.com/office/drawing/2014/main" id="{DB4D1735-9AE3-10F0-E3FD-858CF751D952}"/>
              </a:ext>
            </a:extLst>
          </p:cNvPr>
          <p:cNvSpPr>
            <a:spLocks noGrp="1"/>
          </p:cNvSpPr>
          <p:nvPr>
            <p:ph type="ftr" sz="quarter" idx="11"/>
          </p:nvPr>
        </p:nvSpPr>
        <p:spPr/>
        <p:txBody>
          <a:bodyPr/>
          <a:lstStyle>
            <a:lvl1pPr>
              <a:defRPr/>
            </a:lvl1pPr>
          </a:lstStyle>
          <a:p>
            <a:pPr>
              <a:defRPr/>
            </a:pPr>
            <a:endParaRPr lang="en-TZ"/>
          </a:p>
        </p:txBody>
      </p:sp>
      <p:sp>
        <p:nvSpPr>
          <p:cNvPr id="6" name="Slide Number Placeholder 5">
            <a:extLst>
              <a:ext uri="{FF2B5EF4-FFF2-40B4-BE49-F238E27FC236}">
                <a16:creationId xmlns:a16="http://schemas.microsoft.com/office/drawing/2014/main" id="{7F961449-415F-BF0D-70F3-B19D5638462B}"/>
              </a:ext>
            </a:extLst>
          </p:cNvPr>
          <p:cNvSpPr>
            <a:spLocks noGrp="1"/>
          </p:cNvSpPr>
          <p:nvPr>
            <p:ph type="sldNum" sz="quarter" idx="12"/>
          </p:nvPr>
        </p:nvSpPr>
        <p:spPr/>
        <p:txBody>
          <a:bodyPr/>
          <a:lstStyle>
            <a:lvl1pPr>
              <a:defRPr/>
            </a:lvl1pPr>
          </a:lstStyle>
          <a:p>
            <a:fld id="{B66D63CD-C22F-4A18-8D93-FBF88D24AA56}" type="slidenum">
              <a:rPr lang="LID4096" altLang="en-US"/>
              <a:pPr/>
              <a:t>‹#›</a:t>
            </a:fld>
            <a:endParaRPr lang="LID4096" altLang="en-US"/>
          </a:p>
        </p:txBody>
      </p:sp>
    </p:spTree>
    <p:extLst>
      <p:ext uri="{BB962C8B-B14F-4D97-AF65-F5344CB8AC3E}">
        <p14:creationId xmlns:p14="http://schemas.microsoft.com/office/powerpoint/2010/main" val="26437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T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TZ"/>
          </a:p>
        </p:txBody>
      </p:sp>
      <p:sp>
        <p:nvSpPr>
          <p:cNvPr id="4" name="Date Placeholder 3">
            <a:extLst>
              <a:ext uri="{FF2B5EF4-FFF2-40B4-BE49-F238E27FC236}">
                <a16:creationId xmlns:a16="http://schemas.microsoft.com/office/drawing/2014/main" id="{2D7E2721-DAA9-BA86-C523-88F62297C3B3}"/>
              </a:ext>
            </a:extLst>
          </p:cNvPr>
          <p:cNvSpPr>
            <a:spLocks noGrp="1"/>
          </p:cNvSpPr>
          <p:nvPr>
            <p:ph type="dt" sz="half" idx="10"/>
          </p:nvPr>
        </p:nvSpPr>
        <p:spPr/>
        <p:txBody>
          <a:bodyPr/>
          <a:lstStyle>
            <a:lvl1pPr>
              <a:defRPr/>
            </a:lvl1pPr>
          </a:lstStyle>
          <a:p>
            <a:pPr>
              <a:defRPr/>
            </a:pPr>
            <a:fld id="{49B1832D-A063-4134-BD57-52D34F50DC8E}" type="datetimeFigureOut">
              <a:rPr lang="LID4096"/>
              <a:pPr>
                <a:defRPr/>
              </a:pPr>
              <a:t>3/30/26</a:t>
            </a:fld>
            <a:endParaRPr lang="en-TZ"/>
          </a:p>
        </p:txBody>
      </p:sp>
      <p:sp>
        <p:nvSpPr>
          <p:cNvPr id="5" name="Footer Placeholder 4">
            <a:extLst>
              <a:ext uri="{FF2B5EF4-FFF2-40B4-BE49-F238E27FC236}">
                <a16:creationId xmlns:a16="http://schemas.microsoft.com/office/drawing/2014/main" id="{388C9BB0-B1EF-4E4E-6C32-7B88D4E72B6C}"/>
              </a:ext>
            </a:extLst>
          </p:cNvPr>
          <p:cNvSpPr>
            <a:spLocks noGrp="1"/>
          </p:cNvSpPr>
          <p:nvPr>
            <p:ph type="ftr" sz="quarter" idx="11"/>
          </p:nvPr>
        </p:nvSpPr>
        <p:spPr/>
        <p:txBody>
          <a:bodyPr/>
          <a:lstStyle>
            <a:lvl1pPr>
              <a:defRPr/>
            </a:lvl1pPr>
          </a:lstStyle>
          <a:p>
            <a:pPr>
              <a:defRPr/>
            </a:pPr>
            <a:endParaRPr lang="en-TZ"/>
          </a:p>
        </p:txBody>
      </p:sp>
      <p:sp>
        <p:nvSpPr>
          <p:cNvPr id="6" name="Slide Number Placeholder 5">
            <a:extLst>
              <a:ext uri="{FF2B5EF4-FFF2-40B4-BE49-F238E27FC236}">
                <a16:creationId xmlns:a16="http://schemas.microsoft.com/office/drawing/2014/main" id="{5CF354C9-C3B7-A3B7-96A4-A74499C6D6FB}"/>
              </a:ext>
            </a:extLst>
          </p:cNvPr>
          <p:cNvSpPr>
            <a:spLocks noGrp="1"/>
          </p:cNvSpPr>
          <p:nvPr>
            <p:ph type="sldNum" sz="quarter" idx="12"/>
          </p:nvPr>
        </p:nvSpPr>
        <p:spPr/>
        <p:txBody>
          <a:bodyPr/>
          <a:lstStyle>
            <a:lvl1pPr>
              <a:defRPr/>
            </a:lvl1pPr>
          </a:lstStyle>
          <a:p>
            <a:fld id="{F5B7EDEF-9CA9-4458-987E-3991C78567A0}" type="slidenum">
              <a:rPr lang="LID4096" altLang="en-US"/>
              <a:pPr/>
              <a:t>‹#›</a:t>
            </a:fld>
            <a:endParaRPr lang="LID4096" altLang="en-US"/>
          </a:p>
        </p:txBody>
      </p:sp>
    </p:spTree>
    <p:extLst>
      <p:ext uri="{BB962C8B-B14F-4D97-AF65-F5344CB8AC3E}">
        <p14:creationId xmlns:p14="http://schemas.microsoft.com/office/powerpoint/2010/main" val="306281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000000"/>
                </a:solidFill>
                <a:latin typeface="Roboto slab" pitchFamily="2" charset="0"/>
                <a:ea typeface="Roboto slab" pitchFamily="2" charset="0"/>
                <a:cs typeface="Roboto slab" pitchFamily="2"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0000"/>
                </a:solidFill>
                <a:latin typeface="Roboto slab" pitchFamily="2" charset="0"/>
                <a:ea typeface="Roboto slab" pitchFamily="2" charset="0"/>
                <a:cs typeface="Roboto slab" pitchFamily="2"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AAFD56-50D5-F7F1-CCD3-52C0345C33AB}"/>
              </a:ext>
            </a:extLst>
          </p:cNvPr>
          <p:cNvSpPr>
            <a:spLocks noGrp="1"/>
          </p:cNvSpPr>
          <p:nvPr>
            <p:ph type="dt" sz="half" idx="10"/>
          </p:nvPr>
        </p:nvSpPr>
        <p:spPr/>
        <p:txBody>
          <a:bodyPr/>
          <a:lstStyle>
            <a:lvl1pPr>
              <a:defRPr dirty="0">
                <a:solidFill>
                  <a:schemeClr val="tx2"/>
                </a:solidFill>
              </a:defRPr>
            </a:lvl1pPr>
          </a:lstStyle>
          <a:p>
            <a:pPr>
              <a:defRPr/>
            </a:pPr>
            <a:r>
              <a:rPr lang="en-US" altLang="en-US"/>
              <a:t>June 5, 2025</a:t>
            </a:r>
          </a:p>
        </p:txBody>
      </p:sp>
      <p:sp>
        <p:nvSpPr>
          <p:cNvPr id="5" name="Footer Placeholder 4">
            <a:extLst>
              <a:ext uri="{FF2B5EF4-FFF2-40B4-BE49-F238E27FC236}">
                <a16:creationId xmlns:a16="http://schemas.microsoft.com/office/drawing/2014/main" id="{5CED9401-4A82-8479-0E76-0A23A33D7A3C}"/>
              </a:ext>
            </a:extLst>
          </p:cNvPr>
          <p:cNvSpPr>
            <a:spLocks noGrp="1"/>
          </p:cNvSpPr>
          <p:nvPr>
            <p:ph type="ftr" sz="quarter" idx="11"/>
          </p:nvPr>
        </p:nvSpPr>
        <p:spPr/>
        <p:txBody>
          <a:bodyPr/>
          <a:lstStyle>
            <a:lvl1pPr>
              <a:defRPr dirty="0">
                <a:solidFill>
                  <a:schemeClr val="tx2"/>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BB607CDA-8728-6389-AB3A-66974AAA108D}"/>
              </a:ext>
            </a:extLst>
          </p:cNvPr>
          <p:cNvSpPr>
            <a:spLocks noGrp="1"/>
          </p:cNvSpPr>
          <p:nvPr>
            <p:ph type="sldNum" sz="quarter" idx="12"/>
          </p:nvPr>
        </p:nvSpPr>
        <p:spPr/>
        <p:txBody>
          <a:bodyPr/>
          <a:lstStyle>
            <a:lvl1pPr>
              <a:defRPr>
                <a:solidFill>
                  <a:schemeClr val="tx2"/>
                </a:solidFill>
              </a:defRPr>
            </a:lvl1pPr>
          </a:lstStyle>
          <a:p>
            <a:fld id="{4E060763-5DA3-472E-A312-C4AC34AFC360}" type="slidenum">
              <a:rPr lang="en-US" altLang="en-US"/>
              <a:pPr/>
              <a:t>‹#›</a:t>
            </a:fld>
            <a:endParaRPr lang="en-US" altLang="en-US"/>
          </a:p>
        </p:txBody>
      </p:sp>
    </p:spTree>
    <p:extLst>
      <p:ext uri="{BB962C8B-B14F-4D97-AF65-F5344CB8AC3E}">
        <p14:creationId xmlns:p14="http://schemas.microsoft.com/office/powerpoint/2010/main" val="16053128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2A1CE3-D748-878B-10CA-51062C5AE127}"/>
              </a:ext>
            </a:extLst>
          </p:cNvPr>
          <p:cNvSpPr/>
          <p:nvPr userDrawn="1"/>
        </p:nvSpPr>
        <p:spPr>
          <a:xfrm>
            <a:off x="0" y="0"/>
            <a:ext cx="12192000" cy="10969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1">
            <a:extLst>
              <a:ext uri="{FF2B5EF4-FFF2-40B4-BE49-F238E27FC236}">
                <a16:creationId xmlns:a16="http://schemas.microsoft.com/office/drawing/2014/main" id="{5A582D55-13B2-CD80-B05C-E6BFBC2C98AF}"/>
              </a:ext>
            </a:extLst>
          </p:cNvPr>
          <p:cNvSpPr txBox="1">
            <a:spLocks/>
          </p:cNvSpPr>
          <p:nvPr userDrawn="1"/>
        </p:nvSpPr>
        <p:spPr>
          <a:xfrm>
            <a:off x="838200" y="179388"/>
            <a:ext cx="10515600" cy="752475"/>
          </a:xfrm>
          <a:prstGeom prst="rect">
            <a:avLst/>
          </a:prstGeom>
        </p:spPr>
        <p:txBody>
          <a:bodyPr anchor="ctr">
            <a:norm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lnSpc>
                <a:spcPct val="90000"/>
              </a:lnSpc>
              <a:defRPr/>
            </a:pPr>
            <a:endParaRPr lang="en-US" altLang="en-US" sz="4400" dirty="0">
              <a:solidFill>
                <a:srgbClr val="FFFFFF"/>
              </a:solidFill>
              <a:latin typeface="Roboto Slab" pitchFamily="2" charset="0"/>
              <a:cs typeface="Roboto Slab" pitchFamily="2" charset="0"/>
            </a:endParaRPr>
          </a:p>
        </p:txBody>
      </p:sp>
      <p:sp>
        <p:nvSpPr>
          <p:cNvPr id="3" name="Content Placeholder 2"/>
          <p:cNvSpPr>
            <a:spLocks noGrp="1"/>
          </p:cNvSpPr>
          <p:nvPr>
            <p:ph sz="half" idx="1"/>
          </p:nvPr>
        </p:nvSpPr>
        <p:spPr>
          <a:xfrm>
            <a:off x="838200" y="1825625"/>
            <a:ext cx="5181600" cy="4351338"/>
          </a:xfrm>
        </p:spPr>
        <p:txBody>
          <a:bodyPr/>
          <a:lstStyle>
            <a:lvl1pPr>
              <a:defRPr>
                <a:solidFill>
                  <a:srgbClr val="000000"/>
                </a:solidFill>
                <a:latin typeface="Roboto" panose="02000000000000000000" pitchFamily="2" charset="0"/>
                <a:ea typeface="Roboto" panose="02000000000000000000" pitchFamily="2" charset="0"/>
                <a:cs typeface="Roboto" panose="02000000000000000000" pitchFamily="2" charset="0"/>
              </a:defRPr>
            </a:lvl1pPr>
            <a:lvl2pPr>
              <a:defRPr>
                <a:solidFill>
                  <a:srgbClr val="000000"/>
                </a:solidFill>
                <a:latin typeface="Roboto" panose="02000000000000000000" pitchFamily="2" charset="0"/>
                <a:ea typeface="Roboto" panose="02000000000000000000" pitchFamily="2" charset="0"/>
                <a:cs typeface="Roboto" panose="02000000000000000000" pitchFamily="2" charset="0"/>
              </a:defRPr>
            </a:lvl2pPr>
            <a:lvl3pPr>
              <a:defRPr>
                <a:solidFill>
                  <a:srgbClr val="000000"/>
                </a:solidFill>
                <a:latin typeface="Roboto" panose="02000000000000000000" pitchFamily="2" charset="0"/>
                <a:ea typeface="Roboto" panose="02000000000000000000" pitchFamily="2" charset="0"/>
                <a:cs typeface="Roboto" panose="02000000000000000000" pitchFamily="2" charset="0"/>
              </a:defRPr>
            </a:lvl3pPr>
            <a:lvl4pPr>
              <a:defRPr>
                <a:solidFill>
                  <a:srgbClr val="000000"/>
                </a:solidFill>
                <a:latin typeface="Roboto" panose="02000000000000000000" pitchFamily="2" charset="0"/>
                <a:ea typeface="Roboto" panose="02000000000000000000" pitchFamily="2" charset="0"/>
                <a:cs typeface="Roboto" panose="02000000000000000000" pitchFamily="2" charset="0"/>
              </a:defRPr>
            </a:lvl4pPr>
            <a:lvl5pPr>
              <a:defRPr>
                <a:solidFill>
                  <a:srgbClr val="000000"/>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000000"/>
                </a:solidFill>
                <a:latin typeface="Roboto" panose="02000000000000000000" pitchFamily="2" charset="0"/>
                <a:ea typeface="Roboto" panose="02000000000000000000" pitchFamily="2" charset="0"/>
                <a:cs typeface="Roboto" panose="02000000000000000000" pitchFamily="2" charset="0"/>
              </a:defRPr>
            </a:lvl1pPr>
            <a:lvl2pPr>
              <a:defRPr>
                <a:solidFill>
                  <a:srgbClr val="000000"/>
                </a:solidFill>
                <a:latin typeface="Roboto" panose="02000000000000000000" pitchFamily="2" charset="0"/>
                <a:ea typeface="Roboto" panose="02000000000000000000" pitchFamily="2" charset="0"/>
                <a:cs typeface="Roboto" panose="02000000000000000000" pitchFamily="2" charset="0"/>
              </a:defRPr>
            </a:lvl2pPr>
            <a:lvl3pPr>
              <a:defRPr>
                <a:solidFill>
                  <a:srgbClr val="000000"/>
                </a:solidFill>
                <a:latin typeface="Roboto" panose="02000000000000000000" pitchFamily="2" charset="0"/>
                <a:ea typeface="Roboto" panose="02000000000000000000" pitchFamily="2" charset="0"/>
                <a:cs typeface="Roboto" panose="02000000000000000000" pitchFamily="2" charset="0"/>
              </a:defRPr>
            </a:lvl3pPr>
            <a:lvl4pPr>
              <a:defRPr>
                <a:solidFill>
                  <a:srgbClr val="000000"/>
                </a:solidFill>
                <a:latin typeface="Roboto" panose="02000000000000000000" pitchFamily="2" charset="0"/>
                <a:ea typeface="Roboto" panose="02000000000000000000" pitchFamily="2" charset="0"/>
                <a:cs typeface="Roboto" panose="02000000000000000000" pitchFamily="2" charset="0"/>
              </a:defRPr>
            </a:lvl4pPr>
            <a:lvl5pPr>
              <a:defRPr>
                <a:solidFill>
                  <a:srgbClr val="000000"/>
                </a:solidFill>
                <a:latin typeface="Roboto" panose="02000000000000000000" pitchFamily="2" charset="0"/>
                <a:ea typeface="Roboto" panose="02000000000000000000" pitchFamily="2" charset="0"/>
                <a:cs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762000" y="183749"/>
            <a:ext cx="10515600" cy="753122"/>
          </a:xfrm>
        </p:spPr>
        <p:txBody>
          <a:bodyPr/>
          <a:lstStyle>
            <a:lvl1pPr>
              <a:defRPr>
                <a:solidFill>
                  <a:srgbClr val="FFFFFF"/>
                </a:solidFill>
                <a:latin typeface="Roboto slab" pitchFamily="2" charset="0"/>
                <a:ea typeface="Roboto slab" pitchFamily="2" charset="0"/>
                <a:cs typeface="Roboto slab" pitchFamily="2" charset="0"/>
              </a:defRPr>
            </a:lvl1pPr>
          </a:lstStyle>
          <a:p>
            <a:r>
              <a:rPr lang="en-US" dirty="0"/>
              <a:t>Click to edit Master title style</a:t>
            </a:r>
          </a:p>
        </p:txBody>
      </p:sp>
      <p:sp>
        <p:nvSpPr>
          <p:cNvPr id="6" name="Date Placeholder 4">
            <a:extLst>
              <a:ext uri="{FF2B5EF4-FFF2-40B4-BE49-F238E27FC236}">
                <a16:creationId xmlns:a16="http://schemas.microsoft.com/office/drawing/2014/main" id="{9C4AB642-4EC5-CCF2-C765-FE8F68C41783}"/>
              </a:ext>
            </a:extLst>
          </p:cNvPr>
          <p:cNvSpPr>
            <a:spLocks noGrp="1"/>
          </p:cNvSpPr>
          <p:nvPr>
            <p:ph type="dt" sz="half" idx="10"/>
          </p:nvPr>
        </p:nvSpPr>
        <p:spPr/>
        <p:txBody>
          <a:bodyPr/>
          <a:lstStyle>
            <a:lvl1pPr>
              <a:defRPr dirty="0">
                <a:solidFill>
                  <a:schemeClr val="tx2"/>
                </a:solidFill>
              </a:defRPr>
            </a:lvl1pPr>
          </a:lstStyle>
          <a:p>
            <a:pPr>
              <a:defRPr/>
            </a:pPr>
            <a:r>
              <a:rPr lang="en-US" altLang="en-US"/>
              <a:t>June 5, 2025</a:t>
            </a:r>
          </a:p>
        </p:txBody>
      </p:sp>
      <p:sp>
        <p:nvSpPr>
          <p:cNvPr id="7" name="Footer Placeholder 5">
            <a:extLst>
              <a:ext uri="{FF2B5EF4-FFF2-40B4-BE49-F238E27FC236}">
                <a16:creationId xmlns:a16="http://schemas.microsoft.com/office/drawing/2014/main" id="{E8E548C1-AD7D-76D1-2F2E-D32709B5FC9E}"/>
              </a:ext>
            </a:extLst>
          </p:cNvPr>
          <p:cNvSpPr>
            <a:spLocks noGrp="1"/>
          </p:cNvSpPr>
          <p:nvPr>
            <p:ph type="ftr" sz="quarter" idx="11"/>
          </p:nvPr>
        </p:nvSpPr>
        <p:spPr/>
        <p:txBody>
          <a:bodyPr/>
          <a:lstStyle>
            <a:lvl1pPr>
              <a:defRPr dirty="0">
                <a:solidFill>
                  <a:schemeClr val="tx2"/>
                </a:solidFill>
              </a:defRPr>
            </a:lvl1pPr>
          </a:lstStyle>
          <a:p>
            <a:pPr>
              <a:defRPr/>
            </a:pPr>
            <a:endParaRPr lang="en-US" altLang="en-US"/>
          </a:p>
        </p:txBody>
      </p:sp>
      <p:sp>
        <p:nvSpPr>
          <p:cNvPr id="8" name="Slide Number Placeholder 6">
            <a:extLst>
              <a:ext uri="{FF2B5EF4-FFF2-40B4-BE49-F238E27FC236}">
                <a16:creationId xmlns:a16="http://schemas.microsoft.com/office/drawing/2014/main" id="{7724BAA6-9AE7-28B1-777E-F20D48E7C441}"/>
              </a:ext>
            </a:extLst>
          </p:cNvPr>
          <p:cNvSpPr>
            <a:spLocks noGrp="1"/>
          </p:cNvSpPr>
          <p:nvPr>
            <p:ph type="sldNum" sz="quarter" idx="12"/>
          </p:nvPr>
        </p:nvSpPr>
        <p:spPr/>
        <p:txBody>
          <a:bodyPr/>
          <a:lstStyle>
            <a:lvl1pPr>
              <a:defRPr>
                <a:solidFill>
                  <a:schemeClr val="tx2"/>
                </a:solidFill>
              </a:defRPr>
            </a:lvl1pPr>
          </a:lstStyle>
          <a:p>
            <a:fld id="{82B91A30-6696-49C5-B7E5-0AE665D5355C}" type="slidenum">
              <a:rPr lang="en-US" altLang="en-US"/>
              <a:pPr/>
              <a:t>‹#›</a:t>
            </a:fld>
            <a:endParaRPr lang="en-US" altLang="en-US"/>
          </a:p>
        </p:txBody>
      </p:sp>
    </p:spTree>
    <p:extLst>
      <p:ext uri="{BB962C8B-B14F-4D97-AF65-F5344CB8AC3E}">
        <p14:creationId xmlns:p14="http://schemas.microsoft.com/office/powerpoint/2010/main" val="5403374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AE3D4-E69E-25AC-F31A-87458BF6824F}"/>
              </a:ext>
            </a:extLst>
          </p:cNvPr>
          <p:cNvSpPr/>
          <p:nvPr userDrawn="1"/>
        </p:nvSpPr>
        <p:spPr>
          <a:xfrm>
            <a:off x="0" y="0"/>
            <a:ext cx="12192000" cy="10969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0000"/>
                </a:solidFill>
                <a:latin typeface="Roboto slab" pitchFamily="2" charset="0"/>
                <a:ea typeface="Roboto slab" pitchFamily="2" charset="0"/>
                <a:cs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000000"/>
                </a:solidFill>
                <a:latin typeface="Roboto slab" pitchFamily="2" charset="0"/>
                <a:ea typeface="Roboto slab" pitchFamily="2" charset="0"/>
                <a:cs typeface="Roboto slab" pitchFamily="2" charset="0"/>
              </a:defRPr>
            </a:lvl1pPr>
            <a:lvl2pPr>
              <a:defRPr>
                <a:solidFill>
                  <a:srgbClr val="000000"/>
                </a:solidFill>
                <a:latin typeface="Roboto slab" pitchFamily="2" charset="0"/>
                <a:ea typeface="Roboto slab" pitchFamily="2" charset="0"/>
                <a:cs typeface="Roboto slab" pitchFamily="2" charset="0"/>
              </a:defRPr>
            </a:lvl2pPr>
            <a:lvl3pPr>
              <a:defRPr>
                <a:solidFill>
                  <a:srgbClr val="000000"/>
                </a:solidFill>
                <a:latin typeface="Roboto slab" pitchFamily="2" charset="0"/>
                <a:ea typeface="Roboto slab" pitchFamily="2" charset="0"/>
                <a:cs typeface="Roboto slab" pitchFamily="2" charset="0"/>
              </a:defRPr>
            </a:lvl3pPr>
            <a:lvl4pPr>
              <a:defRPr>
                <a:solidFill>
                  <a:srgbClr val="000000"/>
                </a:solidFill>
                <a:latin typeface="Roboto slab" pitchFamily="2" charset="0"/>
                <a:ea typeface="Roboto slab" pitchFamily="2" charset="0"/>
                <a:cs typeface="Roboto slab" pitchFamily="2" charset="0"/>
              </a:defRPr>
            </a:lvl4pPr>
            <a:lvl5pPr>
              <a:defRPr>
                <a:solidFill>
                  <a:srgbClr val="000000"/>
                </a:solidFill>
                <a:latin typeface="Roboto slab" pitchFamily="2" charset="0"/>
                <a:ea typeface="Roboto slab" pitchFamily="2" charset="0"/>
                <a:cs typeface="Roboto slab"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0000"/>
                </a:solidFill>
                <a:latin typeface="Roboto slab" pitchFamily="2" charset="0"/>
                <a:ea typeface="Roboto slab" pitchFamily="2" charset="0"/>
                <a:cs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000000"/>
                </a:solidFill>
                <a:latin typeface="Roboto slab" pitchFamily="2" charset="0"/>
                <a:ea typeface="Roboto slab" pitchFamily="2" charset="0"/>
                <a:cs typeface="Roboto slab" pitchFamily="2" charset="0"/>
              </a:defRPr>
            </a:lvl1pPr>
            <a:lvl2pPr>
              <a:defRPr>
                <a:solidFill>
                  <a:srgbClr val="000000"/>
                </a:solidFill>
                <a:latin typeface="Roboto slab" pitchFamily="2" charset="0"/>
                <a:ea typeface="Roboto slab" pitchFamily="2" charset="0"/>
                <a:cs typeface="Roboto slab" pitchFamily="2" charset="0"/>
              </a:defRPr>
            </a:lvl2pPr>
            <a:lvl3pPr>
              <a:defRPr>
                <a:solidFill>
                  <a:srgbClr val="000000"/>
                </a:solidFill>
                <a:latin typeface="Roboto slab" pitchFamily="2" charset="0"/>
                <a:ea typeface="Roboto slab" pitchFamily="2" charset="0"/>
                <a:cs typeface="Roboto slab" pitchFamily="2" charset="0"/>
              </a:defRPr>
            </a:lvl3pPr>
            <a:lvl4pPr>
              <a:defRPr>
                <a:solidFill>
                  <a:srgbClr val="000000"/>
                </a:solidFill>
                <a:latin typeface="Roboto slab" pitchFamily="2" charset="0"/>
                <a:ea typeface="Roboto slab" pitchFamily="2" charset="0"/>
                <a:cs typeface="Roboto slab" pitchFamily="2" charset="0"/>
              </a:defRPr>
            </a:lvl4pPr>
            <a:lvl5pPr>
              <a:defRPr>
                <a:solidFill>
                  <a:srgbClr val="000000"/>
                </a:solidFill>
                <a:latin typeface="Roboto slab" pitchFamily="2" charset="0"/>
                <a:ea typeface="Roboto slab" pitchFamily="2" charset="0"/>
                <a:cs typeface="Roboto slab"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838200" y="178752"/>
            <a:ext cx="10515600" cy="753122"/>
          </a:xfrm>
        </p:spPr>
        <p:txBody>
          <a:bodyPr/>
          <a:lstStyle>
            <a:lvl1pPr>
              <a:defRPr>
                <a:solidFill>
                  <a:srgbClr val="FFFFFF"/>
                </a:solidFill>
                <a:latin typeface="Roboto slab" pitchFamily="2" charset="0"/>
                <a:ea typeface="Roboto slab" pitchFamily="2" charset="0"/>
                <a:cs typeface="Roboto slab" pitchFamily="2" charset="0"/>
              </a:defRPr>
            </a:lvl1pPr>
          </a:lstStyle>
          <a:p>
            <a:r>
              <a:rPr lang="en-US" dirty="0"/>
              <a:t>Click to edit Master title style</a:t>
            </a:r>
          </a:p>
        </p:txBody>
      </p:sp>
      <p:sp>
        <p:nvSpPr>
          <p:cNvPr id="7" name="Date Placeholder 6">
            <a:extLst>
              <a:ext uri="{FF2B5EF4-FFF2-40B4-BE49-F238E27FC236}">
                <a16:creationId xmlns:a16="http://schemas.microsoft.com/office/drawing/2014/main" id="{9D3CC873-6F32-7620-A2D6-6F851DE69C6F}"/>
              </a:ext>
            </a:extLst>
          </p:cNvPr>
          <p:cNvSpPr>
            <a:spLocks noGrp="1"/>
          </p:cNvSpPr>
          <p:nvPr>
            <p:ph type="dt" sz="half" idx="10"/>
          </p:nvPr>
        </p:nvSpPr>
        <p:spPr/>
        <p:txBody>
          <a:bodyPr/>
          <a:lstStyle>
            <a:lvl1pPr>
              <a:defRPr dirty="0">
                <a:solidFill>
                  <a:schemeClr val="tx2"/>
                </a:solidFill>
              </a:defRPr>
            </a:lvl1pPr>
          </a:lstStyle>
          <a:p>
            <a:pPr>
              <a:defRPr/>
            </a:pPr>
            <a:r>
              <a:rPr lang="en-US" altLang="en-US"/>
              <a:t>June 5, 2025</a:t>
            </a:r>
          </a:p>
        </p:txBody>
      </p:sp>
      <p:sp>
        <p:nvSpPr>
          <p:cNvPr id="8" name="Footer Placeholder 7">
            <a:extLst>
              <a:ext uri="{FF2B5EF4-FFF2-40B4-BE49-F238E27FC236}">
                <a16:creationId xmlns:a16="http://schemas.microsoft.com/office/drawing/2014/main" id="{2BC33B05-B69B-2C72-DEC3-5ED8F04B6962}"/>
              </a:ext>
            </a:extLst>
          </p:cNvPr>
          <p:cNvSpPr>
            <a:spLocks noGrp="1"/>
          </p:cNvSpPr>
          <p:nvPr>
            <p:ph type="ftr" sz="quarter" idx="11"/>
          </p:nvPr>
        </p:nvSpPr>
        <p:spPr/>
        <p:txBody>
          <a:bodyPr/>
          <a:lstStyle>
            <a:lvl1pPr>
              <a:defRPr dirty="0">
                <a:solidFill>
                  <a:schemeClr val="tx2"/>
                </a:solidFill>
              </a:defRPr>
            </a:lvl1pPr>
          </a:lstStyle>
          <a:p>
            <a:pPr>
              <a:defRPr/>
            </a:pPr>
            <a:endParaRPr lang="en-US" altLang="en-US"/>
          </a:p>
        </p:txBody>
      </p:sp>
      <p:sp>
        <p:nvSpPr>
          <p:cNvPr id="9" name="Slide Number Placeholder 8">
            <a:extLst>
              <a:ext uri="{FF2B5EF4-FFF2-40B4-BE49-F238E27FC236}">
                <a16:creationId xmlns:a16="http://schemas.microsoft.com/office/drawing/2014/main" id="{7388DAC3-F392-BB81-245B-2469B7AA5E30}"/>
              </a:ext>
            </a:extLst>
          </p:cNvPr>
          <p:cNvSpPr>
            <a:spLocks noGrp="1"/>
          </p:cNvSpPr>
          <p:nvPr>
            <p:ph type="sldNum" sz="quarter" idx="12"/>
          </p:nvPr>
        </p:nvSpPr>
        <p:spPr/>
        <p:txBody>
          <a:bodyPr/>
          <a:lstStyle>
            <a:lvl1pPr>
              <a:defRPr>
                <a:solidFill>
                  <a:schemeClr val="tx2"/>
                </a:solidFill>
              </a:defRPr>
            </a:lvl1pPr>
          </a:lstStyle>
          <a:p>
            <a:fld id="{EBC37F59-F4EE-46F3-A700-65A82C53CF20}" type="slidenum">
              <a:rPr lang="en-US" altLang="en-US"/>
              <a:pPr/>
              <a:t>‹#›</a:t>
            </a:fld>
            <a:endParaRPr lang="en-US" altLang="en-US"/>
          </a:p>
        </p:txBody>
      </p:sp>
    </p:spTree>
    <p:extLst>
      <p:ext uri="{BB962C8B-B14F-4D97-AF65-F5344CB8AC3E}">
        <p14:creationId xmlns:p14="http://schemas.microsoft.com/office/powerpoint/2010/main" val="280115821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7D7AF-E9A5-FC8D-1D85-7E9ABF82C480}"/>
              </a:ext>
            </a:extLst>
          </p:cNvPr>
          <p:cNvSpPr/>
          <p:nvPr userDrawn="1"/>
        </p:nvSpPr>
        <p:spPr>
          <a:xfrm>
            <a:off x="0" y="0"/>
            <a:ext cx="12192000" cy="10969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1"/>
          <p:cNvSpPr>
            <a:spLocks noGrp="1"/>
          </p:cNvSpPr>
          <p:nvPr>
            <p:ph type="title"/>
          </p:nvPr>
        </p:nvSpPr>
        <p:spPr>
          <a:xfrm>
            <a:off x="838200" y="178752"/>
            <a:ext cx="10515600" cy="753122"/>
          </a:xfrm>
        </p:spPr>
        <p:txBody>
          <a:bodyPr/>
          <a:lstStyle>
            <a:lvl1pPr>
              <a:defRPr>
                <a:solidFill>
                  <a:srgbClr val="FFFFFF"/>
                </a:solidFill>
                <a:latin typeface="Roboto slab" pitchFamily="2" charset="0"/>
                <a:ea typeface="Roboto slab" pitchFamily="2" charset="0"/>
                <a:cs typeface="Roboto slab" pitchFamily="2"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D2C9C117-DC9B-6920-234D-7D7B65CA1B40}"/>
              </a:ext>
            </a:extLst>
          </p:cNvPr>
          <p:cNvSpPr>
            <a:spLocks noGrp="1"/>
          </p:cNvSpPr>
          <p:nvPr>
            <p:ph type="dt" sz="half" idx="10"/>
          </p:nvPr>
        </p:nvSpPr>
        <p:spPr/>
        <p:txBody>
          <a:bodyPr/>
          <a:lstStyle>
            <a:lvl1pPr>
              <a:defRPr dirty="0">
                <a:solidFill>
                  <a:schemeClr val="tx2"/>
                </a:solidFill>
              </a:defRPr>
            </a:lvl1pPr>
          </a:lstStyle>
          <a:p>
            <a:pPr>
              <a:defRPr/>
            </a:pPr>
            <a:r>
              <a:rPr lang="en-US" altLang="en-US"/>
              <a:t>June 5, 2025</a:t>
            </a:r>
          </a:p>
        </p:txBody>
      </p:sp>
      <p:sp>
        <p:nvSpPr>
          <p:cNvPr id="4" name="Footer Placeholder 3">
            <a:extLst>
              <a:ext uri="{FF2B5EF4-FFF2-40B4-BE49-F238E27FC236}">
                <a16:creationId xmlns:a16="http://schemas.microsoft.com/office/drawing/2014/main" id="{60ECC6C3-78EC-F490-6F5C-99CE80492214}"/>
              </a:ext>
            </a:extLst>
          </p:cNvPr>
          <p:cNvSpPr>
            <a:spLocks noGrp="1"/>
          </p:cNvSpPr>
          <p:nvPr>
            <p:ph type="ftr" sz="quarter" idx="11"/>
          </p:nvPr>
        </p:nvSpPr>
        <p:spPr/>
        <p:txBody>
          <a:bodyPr/>
          <a:lstStyle>
            <a:lvl1pPr>
              <a:defRPr dirty="0">
                <a:solidFill>
                  <a:schemeClr val="tx2"/>
                </a:solidFill>
              </a:defRPr>
            </a:lvl1pPr>
          </a:lstStyle>
          <a:p>
            <a:pPr>
              <a:defRPr/>
            </a:pPr>
            <a:endParaRPr lang="en-US" altLang="en-US"/>
          </a:p>
        </p:txBody>
      </p:sp>
      <p:sp>
        <p:nvSpPr>
          <p:cNvPr id="5" name="Slide Number Placeholder 4">
            <a:extLst>
              <a:ext uri="{FF2B5EF4-FFF2-40B4-BE49-F238E27FC236}">
                <a16:creationId xmlns:a16="http://schemas.microsoft.com/office/drawing/2014/main" id="{4A4F21F1-305B-17C0-5EA1-FDFC83C32179}"/>
              </a:ext>
            </a:extLst>
          </p:cNvPr>
          <p:cNvSpPr>
            <a:spLocks noGrp="1"/>
          </p:cNvSpPr>
          <p:nvPr>
            <p:ph type="sldNum" sz="quarter" idx="12"/>
          </p:nvPr>
        </p:nvSpPr>
        <p:spPr/>
        <p:txBody>
          <a:bodyPr/>
          <a:lstStyle>
            <a:lvl1pPr>
              <a:defRPr>
                <a:solidFill>
                  <a:schemeClr val="tx2"/>
                </a:solidFill>
              </a:defRPr>
            </a:lvl1pPr>
          </a:lstStyle>
          <a:p>
            <a:fld id="{018A7451-9336-4D32-BF3D-1B909543F7DA}" type="slidenum">
              <a:rPr lang="en-US" altLang="en-US"/>
              <a:pPr/>
              <a:t>‹#›</a:t>
            </a:fld>
            <a:endParaRPr lang="en-US" altLang="en-US"/>
          </a:p>
        </p:txBody>
      </p:sp>
    </p:spTree>
    <p:extLst>
      <p:ext uri="{BB962C8B-B14F-4D97-AF65-F5344CB8AC3E}">
        <p14:creationId xmlns:p14="http://schemas.microsoft.com/office/powerpoint/2010/main" val="42957440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581D11-78C9-29B8-E596-398110FF4654}"/>
              </a:ext>
            </a:extLst>
          </p:cNvPr>
          <p:cNvSpPr>
            <a:spLocks noGrp="1"/>
          </p:cNvSpPr>
          <p:nvPr>
            <p:ph type="dt" sz="half" idx="10"/>
          </p:nvPr>
        </p:nvSpPr>
        <p:spPr/>
        <p:txBody>
          <a:bodyPr/>
          <a:lstStyle>
            <a:lvl1pPr>
              <a:defRPr dirty="0"/>
            </a:lvl1pPr>
          </a:lstStyle>
          <a:p>
            <a:pPr>
              <a:defRPr/>
            </a:pPr>
            <a:r>
              <a:rPr lang="en-US" altLang="en-US"/>
              <a:t>June 5, 2025</a:t>
            </a:r>
          </a:p>
        </p:txBody>
      </p:sp>
      <p:sp>
        <p:nvSpPr>
          <p:cNvPr id="3" name="Footer Placeholder 2">
            <a:extLst>
              <a:ext uri="{FF2B5EF4-FFF2-40B4-BE49-F238E27FC236}">
                <a16:creationId xmlns:a16="http://schemas.microsoft.com/office/drawing/2014/main" id="{C50E66B4-2FFC-3A6A-6F8B-21A6264C99FD}"/>
              </a:ext>
            </a:extLst>
          </p:cNvPr>
          <p:cNvSpPr>
            <a:spLocks noGrp="1"/>
          </p:cNvSpPr>
          <p:nvPr>
            <p:ph type="ftr" sz="quarter" idx="11"/>
          </p:nvPr>
        </p:nvSpPr>
        <p:spPr/>
        <p:txBody>
          <a:bodyPr/>
          <a:lstStyle>
            <a:lvl1pPr>
              <a:defRPr dirty="0"/>
            </a:lvl1pPr>
          </a:lstStyle>
          <a:p>
            <a:pPr>
              <a:defRPr/>
            </a:pPr>
            <a:endParaRPr lang="en-US" altLang="en-US"/>
          </a:p>
        </p:txBody>
      </p:sp>
      <p:sp>
        <p:nvSpPr>
          <p:cNvPr id="4" name="Slide Number Placeholder 3">
            <a:extLst>
              <a:ext uri="{FF2B5EF4-FFF2-40B4-BE49-F238E27FC236}">
                <a16:creationId xmlns:a16="http://schemas.microsoft.com/office/drawing/2014/main" id="{06A713AF-881B-9003-6FBA-350049F108DE}"/>
              </a:ext>
            </a:extLst>
          </p:cNvPr>
          <p:cNvSpPr>
            <a:spLocks noGrp="1"/>
          </p:cNvSpPr>
          <p:nvPr>
            <p:ph type="sldNum" sz="quarter" idx="12"/>
          </p:nvPr>
        </p:nvSpPr>
        <p:spPr/>
        <p:txBody>
          <a:bodyPr/>
          <a:lstStyle>
            <a:lvl1pPr>
              <a:defRPr/>
            </a:lvl1pPr>
          </a:lstStyle>
          <a:p>
            <a:fld id="{3D754852-9D74-4137-BE54-235D44C4A563}" type="slidenum">
              <a:rPr lang="en-US" altLang="en-US"/>
              <a:pPr/>
              <a:t>‹#›</a:t>
            </a:fld>
            <a:endParaRPr lang="en-US" altLang="en-US"/>
          </a:p>
        </p:txBody>
      </p:sp>
    </p:spTree>
    <p:extLst>
      <p:ext uri="{BB962C8B-B14F-4D97-AF65-F5344CB8AC3E}">
        <p14:creationId xmlns:p14="http://schemas.microsoft.com/office/powerpoint/2010/main" val="172098332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
        <p:cNvGrpSpPr/>
        <p:nvPr/>
      </p:nvGrpSpPr>
      <p:grpSpPr>
        <a:xfrm>
          <a:off x="0" y="0"/>
          <a:ext cx="0" cy="0"/>
          <a:chOff x="0" y="0"/>
          <a:chExt cx="0" cy="0"/>
        </a:xfrm>
      </p:grpSpPr>
      <p:sp>
        <p:nvSpPr>
          <p:cNvPr id="2" name="Google Shape;17;p16">
            <a:extLst>
              <a:ext uri="{FF2B5EF4-FFF2-40B4-BE49-F238E27FC236}">
                <a16:creationId xmlns:a16="http://schemas.microsoft.com/office/drawing/2014/main" id="{AAE2712E-7DC8-7378-B163-970C4997FC90}"/>
              </a:ext>
            </a:extLst>
          </p:cNvPr>
          <p:cNvSpPr>
            <a:spLocks noChangeArrowheads="1"/>
          </p:cNvSpPr>
          <p:nvPr/>
        </p:nvSpPr>
        <p:spPr bwMode="auto">
          <a:xfrm>
            <a:off x="419100" y="1298575"/>
            <a:ext cx="10934700" cy="98425"/>
          </a:xfrm>
          <a:prstGeom prst="rect">
            <a:avLst/>
          </a:prstGeom>
          <a:gradFill rotWithShape="0">
            <a:gsLst>
              <a:gs pos="0">
                <a:schemeClr val="accent1"/>
              </a:gs>
              <a:gs pos="100000">
                <a:schemeClr val="accent2"/>
              </a:gs>
            </a:gsLst>
            <a:lin ang="10800000"/>
          </a:gradFill>
          <a:ln>
            <a:noFill/>
          </a:ln>
        </p:spPr>
        <p:txBody>
          <a:bodyPr lIns="91425" tIns="45700" rIns="91425" bIns="45700" anchor="ct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buClr>
                <a:srgbClr val="000000"/>
              </a:buClr>
              <a:buSzPts val="1800"/>
              <a:buFont typeface="Arial" panose="020B0604020202020204" pitchFamily="34" charset="0"/>
              <a:buNone/>
              <a:defRPr/>
            </a:pPr>
            <a:endParaRPr lang="en-US" altLang="en-US" dirty="0">
              <a:solidFill>
                <a:srgbClr val="A0CCE9"/>
              </a:solidFill>
              <a:latin typeface="Calibri" panose="020F0502020204030204" pitchFamily="34" charset="0"/>
              <a:cs typeface="Calibri" panose="020F0502020204030204" pitchFamily="34" charset="0"/>
              <a:sym typeface="Calibri" panose="020F0502020204030204" pitchFamily="34" charset="0"/>
            </a:endParaRPr>
          </a:p>
        </p:txBody>
      </p:sp>
      <p:sp>
        <p:nvSpPr>
          <p:cNvPr id="15" name="Google Shape;15;p16"/>
          <p:cNvSpPr txBox="1">
            <a:spLocks noGrp="1"/>
          </p:cNvSpPr>
          <p:nvPr>
            <p:ph type="body" idx="1"/>
          </p:nvPr>
        </p:nvSpPr>
        <p:spPr>
          <a:xfrm>
            <a:off x="418641" y="2311843"/>
            <a:ext cx="10935159" cy="3796880"/>
          </a:xfrm>
          <a:prstGeom prst="rect">
            <a:avLst/>
          </a:prstGeom>
          <a:noFill/>
          <a:ln>
            <a:noFill/>
          </a:ln>
        </p:spPr>
        <p:txBody>
          <a:bodyPr spcFirstLastPara="1" lIns="0" tIns="45700" rIns="91425" bIns="45700">
            <a:normAutofit/>
          </a:bodyPr>
          <a:lstStyle>
            <a:lvl1pPr marL="457200" lvl="0" indent="-396240" algn="l">
              <a:lnSpc>
                <a:spcPct val="120000"/>
              </a:lnSpc>
              <a:spcBef>
                <a:spcPts val="1000"/>
              </a:spcBef>
              <a:spcAft>
                <a:spcPts val="0"/>
              </a:spcAft>
              <a:buClr>
                <a:schemeClr val="accent1"/>
              </a:buClr>
              <a:buSzPts val="2640"/>
              <a:buChar char="•"/>
              <a:defRPr/>
            </a:lvl1pPr>
            <a:lvl2pPr marL="914400" lvl="1" indent="-382269" algn="l">
              <a:lnSpc>
                <a:spcPct val="120000"/>
              </a:lnSpc>
              <a:spcBef>
                <a:spcPts val="500"/>
              </a:spcBef>
              <a:spcAft>
                <a:spcPts val="0"/>
              </a:spcAft>
              <a:buClr>
                <a:schemeClr val="accent1"/>
              </a:buClr>
              <a:buSzPts val="2420"/>
              <a:buChar char="•"/>
              <a:defRPr/>
            </a:lvl2pPr>
            <a:lvl3pPr marL="1371600" lvl="2" indent="-368300" algn="l">
              <a:lnSpc>
                <a:spcPct val="120000"/>
              </a:lnSpc>
              <a:spcBef>
                <a:spcPts val="500"/>
              </a:spcBef>
              <a:spcAft>
                <a:spcPts val="0"/>
              </a:spcAft>
              <a:buClr>
                <a:schemeClr val="accent1"/>
              </a:buClr>
              <a:buSzPts val="2200"/>
              <a:buChar char="•"/>
              <a:defRPr/>
            </a:lvl3pPr>
            <a:lvl4pPr marL="1828800" lvl="3" indent="-354330" algn="l">
              <a:lnSpc>
                <a:spcPct val="120000"/>
              </a:lnSpc>
              <a:spcBef>
                <a:spcPts val="500"/>
              </a:spcBef>
              <a:spcAft>
                <a:spcPts val="0"/>
              </a:spcAft>
              <a:buClr>
                <a:schemeClr val="accent1"/>
              </a:buClr>
              <a:buSzPts val="1980"/>
              <a:buChar char="•"/>
              <a:defRPr/>
            </a:lvl4pPr>
            <a:lvl5pPr marL="2286000" lvl="4" indent="-340360" algn="l">
              <a:lnSpc>
                <a:spcPct val="120000"/>
              </a:lnSpc>
              <a:spcBef>
                <a:spcPts val="500"/>
              </a:spcBef>
              <a:spcAft>
                <a:spcPts val="0"/>
              </a:spcAft>
              <a:buClr>
                <a:schemeClr val="accent1"/>
              </a:buClr>
              <a:buSzPts val="17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6"/>
          <p:cNvSpPr txBox="1">
            <a:spLocks noGrp="1"/>
          </p:cNvSpPr>
          <p:nvPr>
            <p:ph type="title"/>
          </p:nvPr>
        </p:nvSpPr>
        <p:spPr>
          <a:xfrm>
            <a:off x="418641" y="296886"/>
            <a:ext cx="10935159" cy="966369"/>
          </a:xfrm>
          <a:prstGeom prst="rect">
            <a:avLst/>
          </a:prstGeom>
          <a:noFill/>
          <a:ln>
            <a:noFill/>
          </a:ln>
        </p:spPr>
        <p:txBody>
          <a:bodyPr spcFirstLastPara="1" lIns="0" tIns="45700" rIns="91425" bIns="4570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6"/>
          <p:cNvSpPr txBox="1">
            <a:spLocks noGrp="1"/>
          </p:cNvSpPr>
          <p:nvPr>
            <p:ph type="body" idx="2"/>
          </p:nvPr>
        </p:nvSpPr>
        <p:spPr>
          <a:xfrm>
            <a:off x="419100" y="1698648"/>
            <a:ext cx="5874124" cy="419100"/>
          </a:xfrm>
          <a:prstGeom prst="rect">
            <a:avLst/>
          </a:prstGeom>
          <a:noFill/>
          <a:ln>
            <a:noFill/>
          </a:ln>
        </p:spPr>
        <p:txBody>
          <a:bodyPr spcFirstLastPara="1" lIns="0" tIns="45700" rIns="91425" bIns="45700">
            <a:normAutofit/>
          </a:bodyPr>
          <a:lstStyle>
            <a:lvl1pPr marL="457200" lvl="0" indent="-228600" algn="l">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6897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F4DA267-6BA4-D299-96CD-C5B4458AAE55}"/>
              </a:ext>
            </a:extLst>
          </p:cNvPr>
          <p:cNvSpPr>
            <a:spLocks noGrp="1"/>
          </p:cNvSpPr>
          <p:nvPr>
            <p:ph type="dt" sz="half" idx="10"/>
          </p:nvPr>
        </p:nvSpPr>
        <p:spPr/>
        <p:txBody>
          <a:bodyPr/>
          <a:lstStyle>
            <a:lvl1pPr>
              <a:defRPr/>
            </a:lvl1pPr>
          </a:lstStyle>
          <a:p>
            <a:pPr>
              <a:defRPr/>
            </a:pPr>
            <a:fld id="{7DBD4170-F0E4-42F8-8924-153279AC176E}" type="datetimeFigureOut">
              <a:rPr lang="en-US" altLang="en-US"/>
              <a:pPr>
                <a:defRPr/>
              </a:pPr>
              <a:t>3/30/26</a:t>
            </a:fld>
            <a:endParaRPr lang="en-US" altLang="en-US" dirty="0"/>
          </a:p>
        </p:txBody>
      </p:sp>
      <p:sp>
        <p:nvSpPr>
          <p:cNvPr id="6" name="Footer Placeholder 4">
            <a:extLst>
              <a:ext uri="{FF2B5EF4-FFF2-40B4-BE49-F238E27FC236}">
                <a16:creationId xmlns:a16="http://schemas.microsoft.com/office/drawing/2014/main" id="{27C69CF4-7FF4-CEC4-1DE0-F6D962B421FA}"/>
              </a:ext>
            </a:extLst>
          </p:cNvPr>
          <p:cNvSpPr>
            <a:spLocks noGrp="1"/>
          </p:cNvSpPr>
          <p:nvPr>
            <p:ph type="ftr" sz="quarter" idx="11"/>
          </p:nvPr>
        </p:nvSpPr>
        <p:spPr/>
        <p:txBody>
          <a:bodyPr/>
          <a:lstStyle>
            <a:lvl1pPr>
              <a:defRPr dirty="0"/>
            </a:lvl1pPr>
          </a:lstStyle>
          <a:p>
            <a:pPr>
              <a:defRPr/>
            </a:pPr>
            <a:endParaRPr lang="en-US" altLang="en-US"/>
          </a:p>
        </p:txBody>
      </p:sp>
      <p:sp>
        <p:nvSpPr>
          <p:cNvPr id="7" name="Slide Number Placeholder 5">
            <a:extLst>
              <a:ext uri="{FF2B5EF4-FFF2-40B4-BE49-F238E27FC236}">
                <a16:creationId xmlns:a16="http://schemas.microsoft.com/office/drawing/2014/main" id="{ED3A9376-5674-3419-55FF-DB9C61922B9C}"/>
              </a:ext>
            </a:extLst>
          </p:cNvPr>
          <p:cNvSpPr>
            <a:spLocks noGrp="1"/>
          </p:cNvSpPr>
          <p:nvPr>
            <p:ph type="sldNum" sz="quarter" idx="12"/>
          </p:nvPr>
        </p:nvSpPr>
        <p:spPr/>
        <p:txBody>
          <a:bodyPr/>
          <a:lstStyle>
            <a:lvl1pPr>
              <a:defRPr/>
            </a:lvl1pPr>
          </a:lstStyle>
          <a:p>
            <a:fld id="{94625B90-7DC1-4350-ACEF-9968B1843D7A}" type="slidenum">
              <a:rPr lang="en-US" altLang="LID4096"/>
              <a:pPr/>
              <a:t>‹#›</a:t>
            </a:fld>
            <a:endParaRPr lang="en-US" altLang="LID4096"/>
          </a:p>
        </p:txBody>
      </p:sp>
    </p:spTree>
    <p:extLst>
      <p:ext uri="{BB962C8B-B14F-4D97-AF65-F5344CB8AC3E}">
        <p14:creationId xmlns:p14="http://schemas.microsoft.com/office/powerpoint/2010/main" val="239253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C476B54-03DC-8634-1EBA-090A70001A8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81F3AB0-1E59-968E-CF87-9022BBDF4DD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6ABEFF-9D64-E0FA-0065-667A1E78C05F}"/>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dirty="0">
                <a:solidFill>
                  <a:srgbClr val="FFFFFF"/>
                </a:solidFill>
                <a:latin typeface="Roboto Slab" pitchFamily="2" charset="0"/>
                <a:cs typeface="Roboto Slab" pitchFamily="2" charset="0"/>
              </a:defRPr>
            </a:lvl1pPr>
          </a:lstStyle>
          <a:p>
            <a:pPr>
              <a:defRPr/>
            </a:pPr>
            <a:r>
              <a:rPr lang="en-US" altLang="en-US"/>
              <a:t>June 5, 2025</a:t>
            </a:r>
          </a:p>
        </p:txBody>
      </p:sp>
      <p:sp>
        <p:nvSpPr>
          <p:cNvPr id="5" name="Footer Placeholder 4">
            <a:extLst>
              <a:ext uri="{FF2B5EF4-FFF2-40B4-BE49-F238E27FC236}">
                <a16:creationId xmlns:a16="http://schemas.microsoft.com/office/drawing/2014/main" id="{2BB16224-5E86-2D72-3926-7F131103D2FD}"/>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dirty="0">
                <a:solidFill>
                  <a:srgbClr val="FFFFFF"/>
                </a:solidFill>
                <a:latin typeface="Roboto Slab" pitchFamily="2" charset="0"/>
                <a:cs typeface="Roboto Slab" pitchFamily="2" charset="0"/>
              </a:defRPr>
            </a:lvl1pPr>
          </a:lstStyle>
          <a:p>
            <a:pPr>
              <a:defRPr/>
            </a:pPr>
            <a:endParaRPr lang="en-US" altLang="en-US"/>
          </a:p>
        </p:txBody>
      </p:sp>
      <p:sp>
        <p:nvSpPr>
          <p:cNvPr id="6" name="Slide Number Placeholder 5">
            <a:extLst>
              <a:ext uri="{FF2B5EF4-FFF2-40B4-BE49-F238E27FC236}">
                <a16:creationId xmlns:a16="http://schemas.microsoft.com/office/drawing/2014/main" id="{478DABE9-1D49-561E-0E63-DE57003B133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Roboto Slab" pitchFamily="2" charset="0"/>
                <a:cs typeface="Roboto Slab" pitchFamily="2" charset="0"/>
              </a:defRPr>
            </a:lvl1pPr>
          </a:lstStyle>
          <a:p>
            <a:fld id="{2ECF4CCE-5C01-445B-80C2-8EC48700C011}" type="slidenum">
              <a:rPr lang="en-US" altLang="en-US"/>
              <a:pPr/>
              <a:t>‹#›</a:t>
            </a:fld>
            <a:endParaRPr lang="en-US" altLang="en-US"/>
          </a:p>
        </p:txBody>
      </p:sp>
      <p:sp>
        <p:nvSpPr>
          <p:cNvPr id="8" name="TextBox 7">
            <a:extLst>
              <a:ext uri="{FF2B5EF4-FFF2-40B4-BE49-F238E27FC236}">
                <a16:creationId xmlns:a16="http://schemas.microsoft.com/office/drawing/2014/main" id="{F2A71C6E-5D66-BB82-BCA9-2A112F78DB5D}"/>
              </a:ext>
            </a:extLst>
          </p:cNvPr>
          <p:cNvSpPr txBox="1"/>
          <p:nvPr/>
        </p:nvSpPr>
        <p:spPr>
          <a:xfrm>
            <a:off x="11210925" y="6642100"/>
            <a:ext cx="942975" cy="152400"/>
          </a:xfrm>
          <a:prstGeom prst="rect">
            <a:avLst/>
          </a:prstGeom>
        </p:spPr>
        <p:txBody>
          <a:bodyPr lIns="0" tIns="0" rIns="0" bIns="0">
            <a:spAutoFit/>
          </a:bodyPr>
          <a:lstStyle/>
          <a:p>
            <a:pPr eaLnBrk="1" fontAlgn="auto" hangingPunct="1">
              <a:spcBef>
                <a:spcPts val="0"/>
              </a:spcBef>
              <a:spcAft>
                <a:spcPts val="0"/>
              </a:spcAft>
              <a:defRPr/>
            </a:pPr>
            <a:r>
              <a:rPr lang="en-US" sz="1000" dirty="0">
                <a:solidFill>
                  <a:srgbClr val="000000">
                    <a:alpha val="50000"/>
                  </a:srgbClr>
                </a:solidFill>
              </a:rPr>
              <a:t>Official Use Only</a:t>
            </a:r>
          </a:p>
        </p:txBody>
      </p:sp>
    </p:spTree>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Lst>
  <p:txStyles>
    <p:titleStyle>
      <a:lvl1pPr algn="l" rtl="0" eaLnBrk="0" fontAlgn="base" hangingPunct="0">
        <a:lnSpc>
          <a:spcPct val="90000"/>
        </a:lnSpc>
        <a:spcBef>
          <a:spcPct val="0"/>
        </a:spcBef>
        <a:spcAft>
          <a:spcPct val="0"/>
        </a:spcAft>
        <a:defRPr sz="4400" kern="1200">
          <a:solidFill>
            <a:srgbClr val="FFFFFF"/>
          </a:solidFill>
          <a:latin typeface="Roboto Slab" pitchFamily="2" charset="0"/>
          <a:ea typeface="Roboto slab" pitchFamily="2" charset="0"/>
          <a:cs typeface="Roboto Slab" pitchFamily="2" charset="0"/>
        </a:defRPr>
      </a:lvl1pPr>
      <a:lvl2pPr algn="l" rtl="0" eaLnBrk="0" fontAlgn="base" hangingPunct="0">
        <a:lnSpc>
          <a:spcPct val="90000"/>
        </a:lnSpc>
        <a:spcBef>
          <a:spcPct val="0"/>
        </a:spcBef>
        <a:spcAft>
          <a:spcPct val="0"/>
        </a:spcAft>
        <a:defRPr sz="4400">
          <a:solidFill>
            <a:srgbClr val="FFFFFF"/>
          </a:solidFill>
          <a:latin typeface="Roboto Slab" pitchFamily="2" charset="0"/>
          <a:cs typeface="Roboto Slab" pitchFamily="2" charset="0"/>
        </a:defRPr>
      </a:lvl2pPr>
      <a:lvl3pPr algn="l" rtl="0" eaLnBrk="0" fontAlgn="base" hangingPunct="0">
        <a:lnSpc>
          <a:spcPct val="90000"/>
        </a:lnSpc>
        <a:spcBef>
          <a:spcPct val="0"/>
        </a:spcBef>
        <a:spcAft>
          <a:spcPct val="0"/>
        </a:spcAft>
        <a:defRPr sz="4400">
          <a:solidFill>
            <a:srgbClr val="FFFFFF"/>
          </a:solidFill>
          <a:latin typeface="Roboto Slab" pitchFamily="2" charset="0"/>
          <a:cs typeface="Roboto Slab" pitchFamily="2" charset="0"/>
        </a:defRPr>
      </a:lvl3pPr>
      <a:lvl4pPr algn="l" rtl="0" eaLnBrk="0" fontAlgn="base" hangingPunct="0">
        <a:lnSpc>
          <a:spcPct val="90000"/>
        </a:lnSpc>
        <a:spcBef>
          <a:spcPct val="0"/>
        </a:spcBef>
        <a:spcAft>
          <a:spcPct val="0"/>
        </a:spcAft>
        <a:defRPr sz="4400">
          <a:solidFill>
            <a:srgbClr val="FFFFFF"/>
          </a:solidFill>
          <a:latin typeface="Roboto Slab" pitchFamily="2" charset="0"/>
          <a:cs typeface="Roboto Slab" pitchFamily="2" charset="0"/>
        </a:defRPr>
      </a:lvl4pPr>
      <a:lvl5pPr algn="l" rtl="0" eaLnBrk="0" fontAlgn="base" hangingPunct="0">
        <a:lnSpc>
          <a:spcPct val="90000"/>
        </a:lnSpc>
        <a:spcBef>
          <a:spcPct val="0"/>
        </a:spcBef>
        <a:spcAft>
          <a:spcPct val="0"/>
        </a:spcAft>
        <a:defRPr sz="4400">
          <a:solidFill>
            <a:srgbClr val="FFFFFF"/>
          </a:solidFill>
          <a:latin typeface="Roboto Slab" pitchFamily="2" charset="0"/>
          <a:cs typeface="Roboto Slab" pitchFamily="2" charset="0"/>
        </a:defRPr>
      </a:lvl5pPr>
      <a:lvl6pPr marL="457200" algn="l" rtl="0" fontAlgn="base">
        <a:lnSpc>
          <a:spcPct val="90000"/>
        </a:lnSpc>
        <a:spcBef>
          <a:spcPct val="0"/>
        </a:spcBef>
        <a:spcAft>
          <a:spcPct val="0"/>
        </a:spcAft>
        <a:defRPr sz="4400">
          <a:solidFill>
            <a:srgbClr val="FFFFFF"/>
          </a:solidFill>
          <a:latin typeface="Roboto Slab" pitchFamily="2" charset="0"/>
          <a:cs typeface="Roboto Slab" pitchFamily="2" charset="0"/>
        </a:defRPr>
      </a:lvl6pPr>
      <a:lvl7pPr marL="914400" algn="l" rtl="0" fontAlgn="base">
        <a:lnSpc>
          <a:spcPct val="90000"/>
        </a:lnSpc>
        <a:spcBef>
          <a:spcPct val="0"/>
        </a:spcBef>
        <a:spcAft>
          <a:spcPct val="0"/>
        </a:spcAft>
        <a:defRPr sz="4400">
          <a:solidFill>
            <a:srgbClr val="FFFFFF"/>
          </a:solidFill>
          <a:latin typeface="Roboto Slab" pitchFamily="2" charset="0"/>
          <a:cs typeface="Roboto Slab" pitchFamily="2" charset="0"/>
        </a:defRPr>
      </a:lvl7pPr>
      <a:lvl8pPr marL="1371600" algn="l" rtl="0" fontAlgn="base">
        <a:lnSpc>
          <a:spcPct val="90000"/>
        </a:lnSpc>
        <a:spcBef>
          <a:spcPct val="0"/>
        </a:spcBef>
        <a:spcAft>
          <a:spcPct val="0"/>
        </a:spcAft>
        <a:defRPr sz="4400">
          <a:solidFill>
            <a:srgbClr val="FFFFFF"/>
          </a:solidFill>
          <a:latin typeface="Roboto Slab" pitchFamily="2" charset="0"/>
          <a:cs typeface="Roboto Slab" pitchFamily="2" charset="0"/>
        </a:defRPr>
      </a:lvl8pPr>
      <a:lvl9pPr marL="1828800" algn="l" rtl="0" fontAlgn="base">
        <a:lnSpc>
          <a:spcPct val="90000"/>
        </a:lnSpc>
        <a:spcBef>
          <a:spcPct val="0"/>
        </a:spcBef>
        <a:spcAft>
          <a:spcPct val="0"/>
        </a:spcAft>
        <a:defRPr sz="4400">
          <a:solidFill>
            <a:srgbClr val="FFFFFF"/>
          </a:solidFill>
          <a:latin typeface="Roboto Slab" pitchFamily="2" charset="0"/>
          <a:cs typeface="Roboto Slab"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FFFFFF"/>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FFFFFF"/>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FFFFFF"/>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9807BB1-EB27-FB98-147B-FB26EFB0A7C4}"/>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LID4096" altLang="en-US"/>
          </a:p>
        </p:txBody>
      </p:sp>
      <p:sp>
        <p:nvSpPr>
          <p:cNvPr id="2051" name="Text Placeholder 2">
            <a:extLst>
              <a:ext uri="{FF2B5EF4-FFF2-40B4-BE49-F238E27FC236}">
                <a16:creationId xmlns:a16="http://schemas.microsoft.com/office/drawing/2014/main" id="{C41B948F-FF85-6065-C39D-48C91201B7C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LID4096" altLang="en-US"/>
          </a:p>
        </p:txBody>
      </p:sp>
      <p:sp>
        <p:nvSpPr>
          <p:cNvPr id="4" name="Date Placeholder 3">
            <a:extLst>
              <a:ext uri="{FF2B5EF4-FFF2-40B4-BE49-F238E27FC236}">
                <a16:creationId xmlns:a16="http://schemas.microsoft.com/office/drawing/2014/main" id="{08221531-C686-2B99-6DE2-7FB109511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fld id="{CD94D59A-D13B-4557-BFF6-FE3E73E58AF9}" type="datetimeFigureOut">
              <a:rPr lang="LID4096"/>
              <a:pPr>
                <a:defRPr/>
              </a:pPr>
              <a:t>3/30/26</a:t>
            </a:fld>
            <a:endParaRPr lang="en-TZ"/>
          </a:p>
        </p:txBody>
      </p:sp>
      <p:sp>
        <p:nvSpPr>
          <p:cNvPr id="5" name="Footer Placeholder 4">
            <a:extLst>
              <a:ext uri="{FF2B5EF4-FFF2-40B4-BE49-F238E27FC236}">
                <a16:creationId xmlns:a16="http://schemas.microsoft.com/office/drawing/2014/main" id="{CD82A4ED-F34E-AF41-C210-CA3F252D3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en-TZ"/>
          </a:p>
        </p:txBody>
      </p:sp>
      <p:sp>
        <p:nvSpPr>
          <p:cNvPr id="6" name="Slide Number Placeholder 5">
            <a:extLst>
              <a:ext uri="{FF2B5EF4-FFF2-40B4-BE49-F238E27FC236}">
                <a16:creationId xmlns:a16="http://schemas.microsoft.com/office/drawing/2014/main" id="{CA0DA1CF-723A-A64F-DEBF-EF4F70F54F0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767676"/>
                </a:solidFill>
              </a:defRPr>
            </a:lvl1pPr>
          </a:lstStyle>
          <a:p>
            <a:fld id="{18D23972-E26B-4A60-B7B6-93D10504D7CE}" type="slidenum">
              <a:rPr lang="LID4096" altLang="en-US"/>
              <a:pPr/>
              <a:t>‹#›</a:t>
            </a:fld>
            <a:endParaRPr lang="LID4096" altLang="en-US"/>
          </a:p>
        </p:txBody>
      </p:sp>
      <p:sp>
        <p:nvSpPr>
          <p:cNvPr id="8" name="TextBox 7">
            <a:extLst>
              <a:ext uri="{FF2B5EF4-FFF2-40B4-BE49-F238E27FC236}">
                <a16:creationId xmlns:a16="http://schemas.microsoft.com/office/drawing/2014/main" id="{027F5C39-EC51-F1E3-7F78-073248ED1BBD}"/>
              </a:ext>
            </a:extLst>
          </p:cNvPr>
          <p:cNvSpPr txBox="1"/>
          <p:nvPr/>
        </p:nvSpPr>
        <p:spPr>
          <a:xfrm>
            <a:off x="11210925" y="6642100"/>
            <a:ext cx="942975" cy="152400"/>
          </a:xfrm>
          <a:prstGeom prst="rect">
            <a:avLst/>
          </a:prstGeom>
        </p:spPr>
        <p:txBody>
          <a:bodyPr lIns="0" tIns="0" rIns="0" bIns="0">
            <a:spAutoFit/>
          </a:bodyPr>
          <a:lstStyle/>
          <a:p>
            <a:pPr eaLnBrk="1" fontAlgn="auto" hangingPunct="1">
              <a:spcBef>
                <a:spcPts val="0"/>
              </a:spcBef>
              <a:spcAft>
                <a:spcPts val="0"/>
              </a:spcAft>
              <a:defRPr/>
            </a:pPr>
            <a:r>
              <a:rPr lang="en-US" sz="1000" dirty="0">
                <a:solidFill>
                  <a:srgbClr val="000000">
                    <a:alpha val="50000"/>
                  </a:srgbClr>
                </a:solidFill>
              </a:rPr>
              <a:t>Official Use Only</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BF7352A3-EC79-7C19-751D-A6434771B720}"/>
              </a:ext>
            </a:extLst>
          </p:cNvPr>
          <p:cNvSpPr>
            <a:spLocks noGrp="1" noRot="1" noChangeAspect="1" noMove="1" noResize="1" noEditPoints="1" noAdjustHandles="1" noChangeArrowheads="1" noChangeShapeType="1" noTextEdit="1"/>
          </p:cNvSpPr>
          <p:nvPr/>
        </p:nvSpPr>
        <p:spPr>
          <a:xfrm>
            <a:off x="3175"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Title 3">
            <a:extLst>
              <a:ext uri="{FF2B5EF4-FFF2-40B4-BE49-F238E27FC236}">
                <a16:creationId xmlns:a16="http://schemas.microsoft.com/office/drawing/2014/main" id="{54AFDD6F-42AF-973C-C19E-627E5D9B30FC}"/>
              </a:ext>
            </a:extLst>
          </p:cNvPr>
          <p:cNvSpPr>
            <a:spLocks noGrp="1"/>
          </p:cNvSpPr>
          <p:nvPr>
            <p:ph type="title"/>
          </p:nvPr>
        </p:nvSpPr>
        <p:spPr>
          <a:xfrm>
            <a:off x="141288" y="112713"/>
            <a:ext cx="6399212" cy="3649662"/>
          </a:xfrm>
        </p:spPr>
        <p:txBody>
          <a:bodyPr>
            <a:noAutofit/>
          </a:bodyPr>
          <a:lstStyle/>
          <a:p>
            <a:pPr eaLnBrk="1" fontAlgn="auto" hangingPunct="1">
              <a:spcAft>
                <a:spcPts val="0"/>
              </a:spcAft>
              <a:defRPr sz="5600">
                <a:solidFill>
                  <a:schemeClr val="tx1"/>
                </a:solidFill>
                <a:latin typeface="+mj-lt"/>
                <a:ea typeface="+mj-ea"/>
                <a:cs typeface="+mj-cs"/>
              </a:defRPr>
            </a:pPr>
            <a:r>
              <a:rPr sz="4400" dirty="0">
                <a:solidFill>
                  <a:schemeClr val="tx1"/>
                </a:solidFill>
                <a:latin typeface="+mj-lt"/>
                <a:ea typeface="+mj-ea"/>
                <a:cs typeface="+mj-cs"/>
              </a:rPr>
              <a:t>Vue d’ensemble du programme de santé maternelle et reproductive(SMR) de Kigoma</a:t>
            </a:r>
          </a:p>
        </p:txBody>
      </p:sp>
      <p:sp>
        <p:nvSpPr>
          <p:cNvPr id="15364" name="Text Placeholder 4">
            <a:extLst>
              <a:ext uri="{FF2B5EF4-FFF2-40B4-BE49-F238E27FC236}">
                <a16:creationId xmlns:a16="http://schemas.microsoft.com/office/drawing/2014/main" id="{EA1B98C7-AF24-D0E4-45CC-C2FE0AFB4ACB}"/>
              </a:ext>
            </a:extLst>
          </p:cNvPr>
          <p:cNvSpPr>
            <a:spLocks noGrp="1"/>
          </p:cNvSpPr>
          <p:nvPr>
            <p:ph type="body" idx="1"/>
          </p:nvPr>
        </p:nvSpPr>
        <p:spPr>
          <a:xfrm>
            <a:off x="141288" y="3981450"/>
            <a:ext cx="5424487" cy="1916113"/>
          </a:xfrm>
        </p:spPr>
        <p:txBody>
          <a:bodyPr/>
          <a:lstStyle/>
          <a:p>
            <a:pPr eaLnBrk="1" hangingPunct="1"/>
            <a:endParaRPr lang="en-US" altLang="en-US" sz="2000">
              <a:solidFill>
                <a:schemeClr val="bg2"/>
              </a:solidFill>
              <a:latin typeface="Aptos" panose="020B0004020202020204" pitchFamily="34" charset="0"/>
              <a:cs typeface="Roboto Slab" pitchFamily="2" charset="0"/>
            </a:endParaRPr>
          </a:p>
          <a:p>
            <a:pPr eaLnBrk="1" hangingPunct="1"/>
            <a:r>
              <a:rPr lang="en-US" altLang="en-US" sz="2000">
                <a:solidFill>
                  <a:schemeClr val="tx1"/>
                </a:solidFill>
                <a:latin typeface="Aptos" panose="020B0004020202020204" pitchFamily="34" charset="0"/>
                <a:cs typeface="Roboto Slab" pitchFamily="2" charset="0"/>
              </a:rPr>
              <a:t>SUNDAY A. DOMINICO; </a:t>
            </a:r>
            <a:r>
              <a:rPr lang="en-US" altLang="en-US" sz="2000" i="1">
                <a:solidFill>
                  <a:schemeClr val="tx1"/>
                </a:solidFill>
                <a:latin typeface="Aptos" panose="020B0004020202020204" pitchFamily="34" charset="0"/>
                <a:cs typeface="Roboto Slab" pitchFamily="2" charset="0"/>
              </a:rPr>
              <a:t>M, MMED, FOG</a:t>
            </a:r>
          </a:p>
          <a:p>
            <a:pPr eaLnBrk="1" hangingPunct="1"/>
            <a:r>
              <a:rPr lang="en-US" altLang="en-US" sz="2000">
                <a:solidFill>
                  <a:schemeClr val="tx1"/>
                </a:solidFill>
                <a:latin typeface="Aptos" panose="020B0004020202020204" pitchFamily="34" charset="0"/>
                <a:cs typeface="Roboto Slab" pitchFamily="2" charset="0"/>
              </a:rPr>
              <a:t>DIRECTEUR DES PROGRAMMES (THAMINI UHAI) </a:t>
            </a:r>
          </a:p>
          <a:p>
            <a:pPr eaLnBrk="1" hangingPunct="1"/>
            <a:r>
              <a:rPr lang="en-US" altLang="en-US" sz="2000">
                <a:solidFill>
                  <a:schemeClr val="tx1"/>
                </a:solidFill>
                <a:latin typeface="Aptos" panose="020B0004020202020204" pitchFamily="34" charset="0"/>
                <a:cs typeface="Roboto Slab" pitchFamily="2" charset="0"/>
              </a:rPr>
              <a:t>PRÉSIDENT (AGOTA)</a:t>
            </a:r>
          </a:p>
        </p:txBody>
      </p:sp>
      <p:sp>
        <p:nvSpPr>
          <p:cNvPr id="63" name="Freeform: Shape 62">
            <a:extLst>
              <a:ext uri="{FF2B5EF4-FFF2-40B4-BE49-F238E27FC236}">
                <a16:creationId xmlns:a16="http://schemas.microsoft.com/office/drawing/2014/main" id="{DB49D2ED-C3A4-6ABA-C6FB-F9E0DD63F020}"/>
              </a:ext>
            </a:extLst>
          </p:cNvPr>
          <p:cNvSpPr>
            <a:spLocks noGrp="1" noRot="1" noChangeAspect="1" noMove="1" noResize="1" noEditPoints="1" noAdjustHandles="1" noChangeArrowheads="1" noChangeShapeType="1" noTextEdit="1"/>
          </p:cNvSpPr>
          <p:nvPr/>
        </p:nvSpPr>
        <p:spPr>
          <a:xfrm>
            <a:off x="10209213" y="0"/>
            <a:ext cx="1135062" cy="47783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5" name="Oval 64">
            <a:extLst>
              <a:ext uri="{FF2B5EF4-FFF2-40B4-BE49-F238E27FC236}">
                <a16:creationId xmlns:a16="http://schemas.microsoft.com/office/drawing/2014/main" id="{D92A5B31-9AC1-6636-C1D3-65B7A48A994C}"/>
              </a:ext>
            </a:extLst>
          </p:cNvPr>
          <p:cNvSpPr>
            <a:spLocks noGrp="1" noRot="1" noChangeAspect="1" noMove="1" noResize="1" noEditPoints="1" noAdjustHandles="1" noChangeArrowheads="1" noChangeShapeType="1" noTextEdit="1"/>
          </p:cNvSpPr>
          <p:nvPr/>
        </p:nvSpPr>
        <p:spPr>
          <a:xfrm>
            <a:off x="6821488" y="2624138"/>
            <a:ext cx="812800" cy="812800"/>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7" name="Block Arc 66">
            <a:extLst>
              <a:ext uri="{FF2B5EF4-FFF2-40B4-BE49-F238E27FC236}">
                <a16:creationId xmlns:a16="http://schemas.microsoft.com/office/drawing/2014/main" id="{2F559CAE-F317-9C44-7EE4-7495EF0AD27E}"/>
              </a:ext>
            </a:extLst>
          </p:cNvPr>
          <p:cNvSpPr>
            <a:spLocks noGrp="1" noRot="1" noChangeAspect="1" noMove="1" noResize="1" noEditPoints="1" noAdjustHandles="1" noChangeArrowheads="1" noChangeShapeType="1" noTextEdit="1"/>
          </p:cNvSpPr>
          <p:nvPr/>
        </p:nvSpPr>
        <p:spPr>
          <a:xfrm rot="16200000">
            <a:off x="8912225" y="1201738"/>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sp>
        <p:nvSpPr>
          <p:cNvPr id="69" name="Freeform: Shape 68">
            <a:extLst>
              <a:ext uri="{FF2B5EF4-FFF2-40B4-BE49-F238E27FC236}">
                <a16:creationId xmlns:a16="http://schemas.microsoft.com/office/drawing/2014/main" id="{6F459F44-B655-FFF2-7FD4-AC464FC028A4}"/>
              </a:ext>
            </a:extLst>
          </p:cNvPr>
          <p:cNvSpPr>
            <a:spLocks noGrp="1" noRot="1" noChangeAspect="1" noMove="1" noResize="1" noEditPoints="1" noAdjustHandles="1" noChangeArrowheads="1" noChangeShapeType="1" noTextEdit="1"/>
          </p:cNvSpPr>
          <p:nvPr/>
        </p:nvSpPr>
        <p:spPr>
          <a:xfrm>
            <a:off x="6821488" y="0"/>
            <a:ext cx="2314575" cy="1550988"/>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cxnSp>
        <p:nvCxnSpPr>
          <p:cNvPr id="71" name="Straight Connector 70">
            <a:extLst>
              <a:ext uri="{FF2B5EF4-FFF2-40B4-BE49-F238E27FC236}">
                <a16:creationId xmlns:a16="http://schemas.microsoft.com/office/drawing/2014/main" id="{810D8D01-BA10-7BC1-A9D2-81FA76A6E492}"/>
              </a:ext>
            </a:extLst>
          </p:cNvPr>
          <p:cNvCxnSpPr>
            <a:cxnSpLocks noGrp="1" noRot="1" noChangeAspect="1" noMove="1" noResize="1" noEditPoints="1" noAdjustHandles="1" noChangeArrowheads="1" noChangeShapeType="1"/>
          </p:cNvCxnSpPr>
          <p:nvPr/>
        </p:nvCxnSpPr>
        <p:spPr>
          <a:xfrm>
            <a:off x="11725275" y="1331913"/>
            <a:ext cx="0" cy="1597025"/>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638998BF-8231-B4FE-3B45-04A072019FD4}"/>
              </a:ext>
            </a:extLst>
          </p:cNvPr>
          <p:cNvSpPr>
            <a:spLocks noGrp="1" noRot="1" noChangeAspect="1" noMove="1" noResize="1" noEditPoints="1" noAdjustHandles="1" noChangeArrowheads="1" noChangeShapeType="1" noTextEdit="1"/>
          </p:cNvSpPr>
          <p:nvPr/>
        </p:nvSpPr>
        <p:spPr>
          <a:xfrm>
            <a:off x="11006138" y="4111625"/>
            <a:ext cx="1185862"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75" name="Arc 74">
            <a:extLst>
              <a:ext uri="{FF2B5EF4-FFF2-40B4-BE49-F238E27FC236}">
                <a16:creationId xmlns:a16="http://schemas.microsoft.com/office/drawing/2014/main" id="{AFD3998B-AE4D-D8A2-C115-FFAA514A24AC}"/>
              </a:ext>
            </a:extLst>
          </p:cNvPr>
          <p:cNvSpPr>
            <a:spLocks noGrp="1" noRot="1" noChangeAspect="1" noMove="1" noResize="1" noEditPoints="1" noAdjustHandles="1" noChangeArrowheads="1" noChangeShapeType="1" noTextEdit="1"/>
          </p:cNvSpPr>
          <p:nvPr/>
        </p:nvSpPr>
        <p:spPr>
          <a:xfrm rot="20992895">
            <a:off x="6086475" y="4144963"/>
            <a:ext cx="4084638" cy="40830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p>
        </p:txBody>
      </p:sp>
      <p:sp>
        <p:nvSpPr>
          <p:cNvPr id="77" name="Freeform: Shape 76">
            <a:extLst>
              <a:ext uri="{FF2B5EF4-FFF2-40B4-BE49-F238E27FC236}">
                <a16:creationId xmlns:a16="http://schemas.microsoft.com/office/drawing/2014/main" id="{B7F32F58-6310-9E2E-CFC6-C01004A51E9F}"/>
              </a:ext>
            </a:extLst>
          </p:cNvPr>
          <p:cNvSpPr>
            <a:spLocks noGrp="1" noRot="1" noChangeAspect="1" noMove="1" noResize="1" noEditPoints="1" noAdjustHandles="1" noChangeArrowheads="1" noChangeShapeType="1" noTextEdit="1"/>
          </p:cNvSpPr>
          <p:nvPr/>
        </p:nvSpPr>
        <p:spPr>
          <a:xfrm>
            <a:off x="6821488" y="4962525"/>
            <a:ext cx="2643187" cy="1895475"/>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6C24E3-7E4A-BD51-533E-67D40D079E7D}"/>
              </a:ext>
            </a:extLst>
          </p:cNvPr>
          <p:cNvSpPr>
            <a:spLocks noGrp="1"/>
          </p:cNvSpPr>
          <p:nvPr>
            <p:ph sz="half" idx="2"/>
          </p:nvPr>
        </p:nvSpPr>
        <p:spPr>
          <a:xfrm>
            <a:off x="3630613" y="1252538"/>
            <a:ext cx="4486275" cy="4352925"/>
          </a:xfrm>
        </p:spPr>
        <p:txBody>
          <a:bodyPr>
            <a:normAutofit fontScale="55000" lnSpcReduction="20000"/>
          </a:bodyPr>
          <a:lstStyle/>
          <a:p>
            <a:pPr eaLnBrk="1" fontAlgn="auto" hangingPunct="1">
              <a:spcAft>
                <a:spcPts val="0"/>
              </a:spcAft>
              <a:defRPr>
                <a:solidFill>
                  <a:schemeClr val="tx2">
                    <a:lumMod val="50000"/>
                  </a:schemeClr>
                </a:solidFill>
                <a:latin typeface="Gill Sans MT" panose="020B0502020104020203" pitchFamily="34" charset="77"/>
              </a:defRPr>
            </a:pPr>
            <a:r>
              <a:rPr dirty="0">
                <a:solidFill>
                  <a:schemeClr val="tx2">
                    <a:lumMod val="50000"/>
                  </a:schemeClr>
                </a:solidFill>
                <a:latin typeface="Gill Sans MT" panose="020B0502020104020203" pitchFamily="34" charset="77"/>
              </a:rPr>
              <a:t>Formations fondées sur le développement des compétences </a:t>
            </a:r>
            <a:endParaRPr lang="en-US" dirty="0">
              <a:solidFill>
                <a:schemeClr val="tx2">
                  <a:lumMod val="50000"/>
                </a:schemeClr>
              </a:solidFill>
              <a:latin typeface="Gill Sans MT" panose="020B0502020104020203" pitchFamily="34" charset="77"/>
            </a:endParaRPr>
          </a:p>
          <a:p>
            <a:pPr eaLnBrk="1" fontAlgn="auto" hangingPunct="1">
              <a:spcAft>
                <a:spcPts val="0"/>
              </a:spcAft>
              <a:defRPr>
                <a:solidFill>
                  <a:schemeClr val="tx2">
                    <a:lumMod val="50000"/>
                  </a:schemeClr>
                </a:solidFill>
                <a:latin typeface="Gill Sans MT" panose="020B0502020104020203" pitchFamily="34" charset="77"/>
              </a:defRPr>
            </a:pPr>
            <a:r>
              <a:rPr dirty="0">
                <a:solidFill>
                  <a:schemeClr val="tx2">
                    <a:lumMod val="50000"/>
                  </a:schemeClr>
                </a:solidFill>
                <a:latin typeface="Gill Sans MT" panose="020B0502020104020203" pitchFamily="34" charset="77"/>
              </a:rPr>
              <a:t>Formations médicales continues (FMC) ciblées, dispensées en présentiel et à distance (e-learning)</a:t>
            </a:r>
            <a:endParaRPr lang="en-US" dirty="0">
              <a:solidFill>
                <a:schemeClr val="tx2">
                  <a:lumMod val="50000"/>
                </a:schemeClr>
              </a:solidFill>
              <a:latin typeface="Gill Sans MT" panose="020B0502020104020203" pitchFamily="34" charset="77"/>
            </a:endParaRPr>
          </a:p>
          <a:p>
            <a:pPr eaLnBrk="1" fontAlgn="auto" hangingPunct="1">
              <a:spcAft>
                <a:spcPts val="0"/>
              </a:spcAft>
              <a:defRPr>
                <a:solidFill>
                  <a:schemeClr val="tx2">
                    <a:lumMod val="50000"/>
                  </a:schemeClr>
                </a:solidFill>
                <a:latin typeface="Gill Sans MT" panose="020B0502020104020203" pitchFamily="34" charset="77"/>
              </a:defRPr>
            </a:pPr>
            <a:r>
              <a:rPr dirty="0">
                <a:solidFill>
                  <a:schemeClr val="tx2">
                    <a:lumMod val="50000"/>
                  </a:schemeClr>
                </a:solidFill>
                <a:latin typeface="Gill Sans MT" panose="020B0502020104020203" pitchFamily="34" charset="77"/>
              </a:rPr>
              <a:t>Assistance téléphonique d’urgence disponible en permanence</a:t>
            </a:r>
            <a:endParaRPr lang="en-US" dirty="0">
              <a:solidFill>
                <a:schemeClr val="tx2">
                  <a:lumMod val="50000"/>
                </a:schemeClr>
              </a:solidFill>
              <a:latin typeface="Gill Sans MT" panose="020B0502020104020203" pitchFamily="34" charset="77"/>
            </a:endParaRPr>
          </a:p>
          <a:p>
            <a:pPr eaLnBrk="1" fontAlgn="auto" hangingPunct="1">
              <a:spcAft>
                <a:spcPts val="0"/>
              </a:spcAft>
              <a:defRPr>
                <a:solidFill>
                  <a:schemeClr val="tx2">
                    <a:lumMod val="50000"/>
                  </a:schemeClr>
                </a:solidFill>
                <a:latin typeface="Gill Sans MT" panose="020B0502020104020203" pitchFamily="34" charset="77"/>
              </a:defRPr>
            </a:pPr>
            <a:r>
              <a:rPr dirty="0">
                <a:solidFill>
                  <a:schemeClr val="tx2">
                    <a:lumMod val="50000"/>
                  </a:schemeClr>
                </a:solidFill>
                <a:latin typeface="Gill Sans MT" panose="020B0502020104020203" pitchFamily="34" charset="77"/>
              </a:rPr>
              <a:t>Renforcement des capacités en planification, budgétisation et gestion des ressources et des services</a:t>
            </a:r>
            <a:endParaRPr lang="en-US" dirty="0">
              <a:solidFill>
                <a:schemeClr val="tx2">
                  <a:lumMod val="50000"/>
                </a:schemeClr>
              </a:solidFill>
              <a:latin typeface="Gill Sans MT" panose="020B0502020104020203" pitchFamily="34" charset="77"/>
            </a:endParaRPr>
          </a:p>
          <a:p>
            <a:pPr eaLnBrk="1" fontAlgn="auto" hangingPunct="1">
              <a:spcAft>
                <a:spcPts val="0"/>
              </a:spcAft>
              <a:defRPr>
                <a:solidFill>
                  <a:schemeClr val="tx2">
                    <a:lumMod val="50000"/>
                  </a:schemeClr>
                </a:solidFill>
                <a:latin typeface="Gill Sans MT" panose="020B0502020104020203" pitchFamily="34" charset="77"/>
              </a:defRPr>
            </a:pPr>
            <a:r>
              <a:rPr dirty="0">
                <a:solidFill>
                  <a:schemeClr val="tx2">
                    <a:lumMod val="50000"/>
                  </a:schemeClr>
                </a:solidFill>
                <a:latin typeface="Gill Sans MT" panose="020B0502020104020203" pitchFamily="34" charset="77"/>
              </a:rPr>
              <a:t>Téléconférences hebdomadaires et analyses de cas</a:t>
            </a:r>
          </a:p>
          <a:p>
            <a:pPr eaLnBrk="1" fontAlgn="auto" hangingPunct="1">
              <a:spcAft>
                <a:spcPts val="0"/>
              </a:spcAft>
              <a:defRPr>
                <a:solidFill>
                  <a:schemeClr val="tx2">
                    <a:lumMod val="50000"/>
                  </a:schemeClr>
                </a:solidFill>
                <a:latin typeface="Gill Sans MT" panose="020B0502020104020203" pitchFamily="34" charset="77"/>
              </a:defRPr>
            </a:pPr>
            <a:r>
              <a:rPr dirty="0">
                <a:solidFill>
                  <a:schemeClr val="tx2">
                    <a:lumMod val="50000"/>
                  </a:schemeClr>
                </a:solidFill>
                <a:latin typeface="Gill Sans MT" panose="020B0502020104020203" pitchFamily="34" charset="77"/>
              </a:rPr>
              <a:t>Audits cliniques de routine et revues des décès</a:t>
            </a:r>
            <a:endParaRPr lang="en-US" dirty="0">
              <a:solidFill>
                <a:schemeClr val="tx2">
                  <a:lumMod val="50000"/>
                </a:schemeClr>
              </a:solidFill>
              <a:latin typeface="Gill Sans MT" panose="020B0502020104020203" pitchFamily="34" charset="77"/>
            </a:endParaRPr>
          </a:p>
          <a:p>
            <a:pPr eaLnBrk="1" fontAlgn="auto" hangingPunct="1">
              <a:spcAft>
                <a:spcPts val="0"/>
              </a:spcAft>
              <a:defRPr>
                <a:solidFill>
                  <a:schemeClr val="tx2">
                    <a:lumMod val="50000"/>
                  </a:schemeClr>
                </a:solidFill>
                <a:latin typeface="Gill Sans MT" panose="020B0502020104020203" pitchFamily="34" charset="77"/>
              </a:defRPr>
            </a:pPr>
            <a:r>
              <a:rPr dirty="0">
                <a:solidFill>
                  <a:schemeClr val="tx2">
                    <a:lumMod val="50000"/>
                  </a:schemeClr>
                </a:solidFill>
                <a:latin typeface="Gill Sans MT" panose="020B0502020104020203" pitchFamily="34" charset="77"/>
              </a:rPr>
              <a:t>Concevoir, adapter et diffuser des outils d’aide à la pratique</a:t>
            </a:r>
            <a:endParaRPr lang="en-US" dirty="0">
              <a:solidFill>
                <a:schemeClr val="tx2">
                  <a:lumMod val="50000"/>
                </a:schemeClr>
              </a:solidFill>
              <a:latin typeface="Gill Sans MT" panose="020B0502020104020203" pitchFamily="34" charset="77"/>
            </a:endParaRPr>
          </a:p>
          <a:p>
            <a:pPr eaLnBrk="1" fontAlgn="auto" hangingPunct="1">
              <a:spcAft>
                <a:spcPts val="0"/>
              </a:spcAft>
              <a:defRPr>
                <a:solidFill>
                  <a:schemeClr val="tx2">
                    <a:lumMod val="50000"/>
                  </a:schemeClr>
                </a:solidFill>
                <a:latin typeface="Gill Sans MT" panose="020B0502020104020203" pitchFamily="34" charset="77"/>
              </a:defRPr>
            </a:pPr>
            <a:r>
              <a:rPr dirty="0">
                <a:solidFill>
                  <a:schemeClr val="tx2">
                    <a:lumMod val="50000"/>
                  </a:schemeClr>
                </a:solidFill>
                <a:latin typeface="Gill Sans MT" panose="020B0502020104020203" pitchFamily="34" charset="77"/>
              </a:rPr>
              <a:t>Introduire de nouvelles interventions cliniques fondées sur des données probantes</a:t>
            </a:r>
            <a:endParaRPr lang="en-US" dirty="0">
              <a:solidFill>
                <a:schemeClr val="tx2">
                  <a:lumMod val="50000"/>
                </a:schemeClr>
              </a:solidFill>
              <a:latin typeface="Gill Sans MT" panose="020B0502020104020203" pitchFamily="34" charset="77"/>
            </a:endParaRPr>
          </a:p>
          <a:p>
            <a:pPr eaLnBrk="1" fontAlgn="auto" hangingPunct="1">
              <a:spcAft>
                <a:spcPts val="0"/>
              </a:spcAft>
              <a:defRPr>
                <a:solidFill>
                  <a:schemeClr val="tx2">
                    <a:lumMod val="50000"/>
                  </a:schemeClr>
                </a:solidFill>
                <a:latin typeface="Gill Sans MT" panose="020B0502020104020203" pitchFamily="34" charset="77"/>
              </a:defRPr>
            </a:pPr>
            <a:r>
              <a:rPr dirty="0">
                <a:solidFill>
                  <a:schemeClr val="tx2">
                    <a:lumMod val="50000"/>
                  </a:schemeClr>
                </a:solidFill>
                <a:latin typeface="Gill Sans MT" panose="020B0502020104020203" pitchFamily="34" charset="77"/>
              </a:rPr>
              <a:t>Recruter du personnel dans les zones à besoins critiques</a:t>
            </a:r>
            <a:endParaRPr lang="en-US" dirty="0">
              <a:solidFill>
                <a:schemeClr val="tx2">
                  <a:lumMod val="50000"/>
                </a:schemeClr>
              </a:solidFill>
              <a:latin typeface="Gill Sans MT" panose="020B0502020104020203" pitchFamily="34" charset="77"/>
            </a:endParaRPr>
          </a:p>
          <a:p>
            <a:pPr eaLnBrk="1" fontAlgn="auto" hangingPunct="1">
              <a:spcAft>
                <a:spcPts val="0"/>
              </a:spcAft>
              <a:defRPr>
                <a:solidFill>
                  <a:schemeClr val="tx2">
                    <a:lumMod val="50000"/>
                  </a:schemeClr>
                </a:solidFill>
                <a:latin typeface="Gill Sans MT" panose="020B0502020104020203" pitchFamily="34" charset="77"/>
              </a:defRPr>
            </a:pPr>
            <a:r>
              <a:rPr dirty="0">
                <a:solidFill>
                  <a:schemeClr val="tx2">
                    <a:lumMod val="50000"/>
                  </a:schemeClr>
                </a:solidFill>
                <a:latin typeface="Gill Sans MT" panose="020B0502020104020203" pitchFamily="34" charset="77"/>
              </a:rPr>
              <a:t>Appuyer l’approvisionnement en produits essentiels vitaux, y compris le sang</a:t>
            </a:r>
            <a:endParaRPr lang="en-US" dirty="0">
              <a:solidFill>
                <a:schemeClr val="tx2">
                  <a:lumMod val="50000"/>
                </a:schemeClr>
              </a:solidFill>
              <a:latin typeface="Gill Sans MT" panose="020B0502020104020203" pitchFamily="34" charset="77"/>
            </a:endParaRPr>
          </a:p>
          <a:p>
            <a:pPr marL="0" indent="0" eaLnBrk="1" fontAlgn="auto" hangingPunct="1">
              <a:spcAft>
                <a:spcPts val="0"/>
              </a:spcAft>
              <a:buFont typeface="Arial" panose="020B0604020202020204" pitchFamily="34" charset="0"/>
              <a:buNone/>
              <a:defRPr/>
            </a:pPr>
            <a:endParaRPr lang="en-US" dirty="0"/>
          </a:p>
          <a:p>
            <a:pPr marL="0" indent="0" eaLnBrk="1" fontAlgn="auto" hangingPunct="1">
              <a:spcAft>
                <a:spcPts val="0"/>
              </a:spcAft>
              <a:buFont typeface="Arial" panose="020B0604020202020204" pitchFamily="34" charset="0"/>
              <a:buNone/>
              <a:defRPr/>
            </a:pPr>
            <a:endParaRPr lang="en-TZ" dirty="0"/>
          </a:p>
        </p:txBody>
      </p:sp>
      <p:sp>
        <p:nvSpPr>
          <p:cNvPr id="26627" name="Title 1">
            <a:extLst>
              <a:ext uri="{FF2B5EF4-FFF2-40B4-BE49-F238E27FC236}">
                <a16:creationId xmlns:a16="http://schemas.microsoft.com/office/drawing/2014/main" id="{84C02E80-8B9E-1402-D30E-A80A297880CA}"/>
              </a:ext>
            </a:extLst>
          </p:cNvPr>
          <p:cNvSpPr>
            <a:spLocks noGrp="1"/>
          </p:cNvSpPr>
          <p:nvPr>
            <p:ph type="title"/>
          </p:nvPr>
        </p:nvSpPr>
        <p:spPr>
          <a:xfrm>
            <a:off x="762000" y="184150"/>
            <a:ext cx="10515600" cy="752475"/>
          </a:xfrm>
        </p:spPr>
        <p:txBody>
          <a:bodyPr/>
          <a:lstStyle/>
          <a:p>
            <a:pPr eaLnBrk="1" hangingPunct="1"/>
            <a:r>
              <a:rPr lang="en-US" altLang="en-US" sz="4000">
                <a:latin typeface="Roboto Slab" pitchFamily="2" charset="0"/>
                <a:cs typeface="Roboto Slab" pitchFamily="2" charset="0"/>
              </a:rPr>
              <a:t>Maintenir des services de SONU de qualité </a:t>
            </a:r>
            <a:endParaRPr lang="LID4096" altLang="en-US" sz="4000">
              <a:latin typeface="Roboto Slab" pitchFamily="2" charset="0"/>
              <a:cs typeface="Roboto Slab" pitchFamily="2" charset="0"/>
            </a:endParaRPr>
          </a:p>
        </p:txBody>
      </p:sp>
      <p:pic>
        <p:nvPicPr>
          <p:cNvPr id="26628" name="Content Placeholder 6" descr="20160616_123136.jpg">
            <a:extLst>
              <a:ext uri="{FF2B5EF4-FFF2-40B4-BE49-F238E27FC236}">
                <a16:creationId xmlns:a16="http://schemas.microsoft.com/office/drawing/2014/main" id="{3B7C3400-00CE-86DE-4115-896C4429CDE0}"/>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486775" y="1108075"/>
            <a:ext cx="2790825" cy="4351338"/>
          </a:xfrm>
        </p:spPr>
      </p:pic>
      <p:pic>
        <p:nvPicPr>
          <p:cNvPr id="26629" name="Picture 2" descr="C:\Users\Sunday Dominico\Desktop\MISCELLINOUS DOCS\PICS\IMG_4882.JPG">
            <a:extLst>
              <a:ext uri="{FF2B5EF4-FFF2-40B4-BE49-F238E27FC236}">
                <a16:creationId xmlns:a16="http://schemas.microsoft.com/office/drawing/2014/main" id="{B0536F2A-D418-D86F-2384-DF50B6541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108075"/>
            <a:ext cx="34686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D68A2BE-7457-06B0-795F-334407C0D7DD}"/>
              </a:ext>
            </a:extLst>
          </p:cNvPr>
          <p:cNvSpPr>
            <a:spLocks noGrp="1"/>
          </p:cNvSpPr>
          <p:nvPr>
            <p:ph type="title"/>
          </p:nvPr>
        </p:nvSpPr>
        <p:spPr>
          <a:xfrm>
            <a:off x="838200" y="179388"/>
            <a:ext cx="10515600" cy="752475"/>
          </a:xfrm>
        </p:spPr>
        <p:txBody>
          <a:bodyPr/>
          <a:lstStyle/>
          <a:p>
            <a:pPr eaLnBrk="1" hangingPunct="1"/>
            <a:r>
              <a:rPr lang="en-US" altLang="en-US" sz="4000">
                <a:latin typeface="Roboto Slab" pitchFamily="2" charset="0"/>
                <a:cs typeface="Roboto Slab" pitchFamily="2" charset="0"/>
              </a:rPr>
              <a:t>Mesures de pérennisation</a:t>
            </a:r>
            <a:endParaRPr lang="LID4096" altLang="en-US" sz="2400">
              <a:latin typeface="Roboto Slab" pitchFamily="2" charset="0"/>
              <a:cs typeface="Roboto Slab" pitchFamily="2" charset="0"/>
            </a:endParaRPr>
          </a:p>
        </p:txBody>
      </p:sp>
      <p:sp>
        <p:nvSpPr>
          <p:cNvPr id="28675" name="TextBox 4">
            <a:extLst>
              <a:ext uri="{FF2B5EF4-FFF2-40B4-BE49-F238E27FC236}">
                <a16:creationId xmlns:a16="http://schemas.microsoft.com/office/drawing/2014/main" id="{C624956F-0103-ED5F-9550-773A9AB9D67C}"/>
              </a:ext>
            </a:extLst>
          </p:cNvPr>
          <p:cNvSpPr txBox="1">
            <a:spLocks noChangeArrowheads="1"/>
          </p:cNvSpPr>
          <p:nvPr/>
        </p:nvSpPr>
        <p:spPr bwMode="auto">
          <a:xfrm>
            <a:off x="7588250" y="150813"/>
            <a:ext cx="165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FontTx/>
              <a:buNone/>
            </a:pPr>
            <a:endParaRPr lang="LID4096" altLang="en-US" sz="1800">
              <a:solidFill>
                <a:srgbClr val="43396B"/>
              </a:solidFill>
            </a:endParaRPr>
          </a:p>
        </p:txBody>
      </p:sp>
      <p:graphicFrame>
        <p:nvGraphicFramePr>
          <p:cNvPr id="8" name="Content Placeholder 2">
            <a:extLst>
              <a:ext uri="{FF2B5EF4-FFF2-40B4-BE49-F238E27FC236}">
                <a16:creationId xmlns:a16="http://schemas.microsoft.com/office/drawing/2014/main" id="{9F6E537B-EDBF-F9EE-6B9C-201AA387C7C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7" name="Title 1">
            <a:extLst>
              <a:ext uri="{FF2B5EF4-FFF2-40B4-BE49-F238E27FC236}">
                <a16:creationId xmlns:a16="http://schemas.microsoft.com/office/drawing/2014/main" id="{578BADB5-9790-3BCD-3D28-A6C9FB39BC8E}"/>
              </a:ext>
            </a:extLst>
          </p:cNvPr>
          <p:cNvSpPr txBox="1">
            <a:spLocks/>
          </p:cNvSpPr>
          <p:nvPr/>
        </p:nvSpPr>
        <p:spPr bwMode="auto">
          <a:xfrm>
            <a:off x="13714413" y="914400"/>
            <a:ext cx="4852987" cy="1000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685800" indent="-22860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a:spcBef>
                <a:spcPct val="0"/>
              </a:spcBef>
              <a:spcAft>
                <a:spcPts val="600"/>
              </a:spcAft>
              <a:buFontTx/>
              <a:buNone/>
            </a:pPr>
            <a:br>
              <a:rPr lang="en-GB" altLang="en-US" sz="4400">
                <a:solidFill>
                  <a:srgbClr val="43396B"/>
                </a:solidFill>
                <a:latin typeface="Aptos Display" panose="020B0004020202020204" pitchFamily="34" charset="0"/>
              </a:rPr>
            </a:br>
            <a:endParaRPr lang="LID4096" altLang="en-US" sz="4400">
              <a:solidFill>
                <a:srgbClr val="43396B"/>
              </a:solidFill>
              <a:latin typeface="Aptos Display" panose="020B00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D56D1B6-EC48-513B-FF3C-3E48128E27BB}"/>
              </a:ext>
            </a:extLst>
          </p:cNvPr>
          <p:cNvSpPr>
            <a:spLocks noGrp="1"/>
          </p:cNvSpPr>
          <p:nvPr>
            <p:ph type="title"/>
          </p:nvPr>
        </p:nvSpPr>
        <p:spPr>
          <a:xfrm>
            <a:off x="838200" y="179388"/>
            <a:ext cx="10515600" cy="752475"/>
          </a:xfrm>
        </p:spPr>
        <p:txBody>
          <a:bodyPr/>
          <a:lstStyle/>
          <a:p>
            <a:pPr eaLnBrk="1" hangingPunct="1"/>
            <a:r>
              <a:rPr lang="en-US" altLang="en-US">
                <a:latin typeface="Roboto Slab" pitchFamily="2" charset="0"/>
                <a:cs typeface="Roboto Slab" pitchFamily="2" charset="0"/>
              </a:rPr>
              <a:t>Mesures de pérennisation</a:t>
            </a:r>
          </a:p>
        </p:txBody>
      </p:sp>
      <p:graphicFrame>
        <p:nvGraphicFramePr>
          <p:cNvPr id="5" name="Content Placeholder 2">
            <a:extLst>
              <a:ext uri="{FF2B5EF4-FFF2-40B4-BE49-F238E27FC236}">
                <a16:creationId xmlns:a16="http://schemas.microsoft.com/office/drawing/2014/main" id="{5DB2C2A4-2A29-0A98-3638-7FCBB4E1A48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42D125A-C8BB-75A5-80A4-951026FDA69D}"/>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744B40DB-EDFE-F7DA-3129-B5195C8203E8}"/>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0000"/>
              </a:solidFill>
              <a:latin typeface="Calibri" panose="020F0502020204030204"/>
            </a:endParaRPr>
          </a:p>
        </p:txBody>
      </p:sp>
      <p:pic>
        <p:nvPicPr>
          <p:cNvPr id="31748" name="Picture 19" descr="Angled shot of pen on a graph">
            <a:extLst>
              <a:ext uri="{FF2B5EF4-FFF2-40B4-BE49-F238E27FC236}">
                <a16:creationId xmlns:a16="http://schemas.microsoft.com/office/drawing/2014/main" id="{BDAEE723-B141-2DD5-0AF1-BF9437860A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AB6CD55-E57F-44DC-5D49-AC2BBD39AB10}"/>
              </a:ext>
            </a:extLst>
          </p:cNvPr>
          <p:cNvSpPr>
            <a:spLocks noGrp="1"/>
          </p:cNvSpPr>
          <p:nvPr>
            <p:ph type="title"/>
          </p:nvPr>
        </p:nvSpPr>
        <p:spPr>
          <a:xfrm>
            <a:off x="838200" y="914400"/>
            <a:ext cx="10515600" cy="2986088"/>
          </a:xfrm>
        </p:spPr>
        <p:txBody>
          <a:bodyPr>
            <a:normAutofit/>
          </a:bodyPr>
          <a:lstStyle/>
          <a:p>
            <a:pPr algn="ctr" eaLnBrk="1" fontAlgn="auto" hangingPunct="1">
              <a:spcAft>
                <a:spcPts val="0"/>
              </a:spcAft>
              <a:defRPr sz="5200">
                <a:solidFill>
                  <a:srgbClr val="FFFFFF"/>
                </a:solidFill>
                <a:latin typeface="+mj-lt"/>
                <a:ea typeface="+mj-ea"/>
                <a:cs typeface="+mj-cs"/>
              </a:defRPr>
            </a:pPr>
            <a:r>
              <a:rPr sz="5200" dirty="0">
                <a:solidFill>
                  <a:srgbClr val="FFFFFF"/>
                </a:solidFill>
                <a:latin typeface="+mj-lt"/>
                <a:ea typeface="+mj-ea"/>
                <a:cs typeface="+mj-cs"/>
              </a:rPr>
              <a:t>Résultats clés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C6B09B9-1E60-F0D2-615D-A29BB80BA967}"/>
              </a:ext>
            </a:extLst>
          </p:cNvPr>
          <p:cNvSpPr>
            <a:spLocks noGrp="1"/>
          </p:cNvSpPr>
          <p:nvPr>
            <p:ph type="title"/>
          </p:nvPr>
        </p:nvSpPr>
        <p:spPr>
          <a:xfrm>
            <a:off x="176213" y="171450"/>
            <a:ext cx="11869737" cy="881063"/>
          </a:xfrm>
        </p:spPr>
        <p:txBody>
          <a:bodyPr/>
          <a:lstStyle/>
          <a:p>
            <a:pPr eaLnBrk="1" hangingPunct="1"/>
            <a:r>
              <a:rPr lang="en-US" altLang="en-US" sz="4000">
                <a:latin typeface="Roboto Slab" pitchFamily="2" charset="0"/>
                <a:cs typeface="Roboto Slab" pitchFamily="2" charset="0"/>
              </a:rPr>
              <a:t>Disponibilité des services de SONU</a:t>
            </a:r>
          </a:p>
        </p:txBody>
      </p:sp>
      <p:graphicFrame>
        <p:nvGraphicFramePr>
          <p:cNvPr id="32771" name="Content Placeholder 5">
            <a:extLst>
              <a:ext uri="{FF2B5EF4-FFF2-40B4-BE49-F238E27FC236}">
                <a16:creationId xmlns:a16="http://schemas.microsoft.com/office/drawing/2014/main" id="{1607C144-1E9D-C265-F729-5A2A759CD7E6}"/>
              </a:ext>
            </a:extLst>
          </p:cNvPr>
          <p:cNvGraphicFramePr>
            <a:graphicFrameLocks noGrp="1"/>
          </p:cNvGraphicFramePr>
          <p:nvPr>
            <p:ph idx="1"/>
          </p:nvPr>
        </p:nvGraphicFramePr>
        <p:xfrm>
          <a:off x="319088" y="1373188"/>
          <a:ext cx="10334625" cy="5170487"/>
        </p:xfrm>
        <a:graphic>
          <a:graphicData uri="http://schemas.openxmlformats.org/presentationml/2006/ole">
            <mc:AlternateContent xmlns:mc="http://schemas.openxmlformats.org/markup-compatibility/2006">
              <mc:Choice xmlns:v="urn:schemas-microsoft-com:vml" Requires="v">
                <p:oleObj name="Chart" r:id="rId3" imgW="10339712" imgH="5175953" progId="Excel.Chart.8">
                  <p:embed/>
                </p:oleObj>
              </mc:Choice>
              <mc:Fallback>
                <p:oleObj name="Chart" r:id="rId3" imgW="10339712" imgH="5175953" progId="Excel.Chart.8">
                  <p:embed/>
                  <p:pic>
                    <p:nvPicPr>
                      <p:cNvPr id="32771" name="Content Placeholder 5">
                        <a:extLst>
                          <a:ext uri="{FF2B5EF4-FFF2-40B4-BE49-F238E27FC236}">
                            <a16:creationId xmlns:a16="http://schemas.microsoft.com/office/drawing/2014/main" id="{1607C144-1E9D-C265-F729-5A2A759CD7E6}"/>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1373188"/>
                        <a:ext cx="10334625"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2" name="TextBox 6">
            <a:extLst>
              <a:ext uri="{FF2B5EF4-FFF2-40B4-BE49-F238E27FC236}">
                <a16:creationId xmlns:a16="http://schemas.microsoft.com/office/drawing/2014/main" id="{9A1A1DE2-1682-0E05-705F-0F5ADED17BB9}"/>
              </a:ext>
            </a:extLst>
          </p:cNvPr>
          <p:cNvSpPr txBox="1">
            <a:spLocks noChangeArrowheads="1"/>
          </p:cNvSpPr>
          <p:nvPr/>
        </p:nvSpPr>
        <p:spPr bwMode="auto">
          <a:xfrm>
            <a:off x="8035925" y="1512888"/>
            <a:ext cx="3786188" cy="1323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Clr>
                <a:srgbClr val="000000"/>
              </a:buClr>
              <a:buFont typeface="Arial" panose="020B0604020202020204" pitchFamily="34" charset="0"/>
              <a:buNone/>
            </a:pPr>
            <a:r>
              <a:rPr lang="en-US" altLang="en-US" sz="2000">
                <a:solidFill>
                  <a:srgbClr val="000000"/>
                </a:solidFill>
                <a:latin typeface="Arial" panose="020B0604020202020204" pitchFamily="34" charset="0"/>
                <a:cs typeface="Arial" panose="020B0604020202020204" pitchFamily="34" charset="0"/>
                <a:sym typeface="Arial" panose="020B0604020202020204" pitchFamily="34" charset="0"/>
              </a:rPr>
              <a:t>Sur les 13 centres de santé modernisés, 12 ont assuré la continuité des services de chirurgie obstétricale.</a:t>
            </a:r>
          </a:p>
        </p:txBody>
      </p:sp>
      <p:sp>
        <p:nvSpPr>
          <p:cNvPr id="8" name="TextBox 7">
            <a:extLst>
              <a:ext uri="{FF2B5EF4-FFF2-40B4-BE49-F238E27FC236}">
                <a16:creationId xmlns:a16="http://schemas.microsoft.com/office/drawing/2014/main" id="{D0870747-3EC7-E2C4-F53E-2663FFEA7213}"/>
              </a:ext>
            </a:extLst>
          </p:cNvPr>
          <p:cNvSpPr txBox="1"/>
          <p:nvPr/>
        </p:nvSpPr>
        <p:spPr>
          <a:xfrm>
            <a:off x="3592513" y="2005013"/>
            <a:ext cx="1219200" cy="522287"/>
          </a:xfrm>
          <a:prstGeom prst="rect">
            <a:avLst/>
          </a:prstGeom>
          <a:noFill/>
        </p:spPr>
        <p:txBody>
          <a:bodyPr>
            <a:spAutoFit/>
          </a:bodyPr>
          <a:lstStyle/>
          <a:p>
            <a:pPr eaLnBrk="1" fontAlgn="auto" hangingPunct="1">
              <a:spcBef>
                <a:spcPts val="0"/>
              </a:spcBef>
              <a:spcAft>
                <a:spcPts val="0"/>
              </a:spcAft>
              <a:buClr>
                <a:srgbClr val="000000"/>
              </a:buClr>
              <a:buFont typeface="Arial"/>
              <a:buNone/>
              <a:defRPr sz="2800" b="1">
                <a:solidFill>
                  <a:srgbClr val="000000"/>
                </a:solidFill>
                <a:latin typeface="Arial"/>
                <a:cs typeface="Arial"/>
              </a:defRPr>
            </a:pPr>
            <a:r>
              <a:rPr sz="2800" b="1" dirty="0">
                <a:solidFill>
                  <a:srgbClr val="000000"/>
                </a:solidFill>
                <a:latin typeface="Arial"/>
                <a:cs typeface="Arial"/>
                <a:sym typeface="Arial"/>
              </a:rPr>
              <a:t>91%</a:t>
            </a:r>
            <a:endParaRPr lang="en-US" sz="2800" b="1" kern="0" dirty="0">
              <a:solidFill>
                <a:srgbClr val="000000"/>
              </a:solidFill>
              <a:latin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778B00B-ED35-CD07-9723-2210BB240C40}"/>
              </a:ext>
            </a:extLst>
          </p:cNvPr>
          <p:cNvSpPr>
            <a:spLocks noGrp="1"/>
          </p:cNvSpPr>
          <p:nvPr>
            <p:ph type="title"/>
          </p:nvPr>
        </p:nvSpPr>
        <p:spPr>
          <a:xfrm>
            <a:off x="838200" y="66675"/>
            <a:ext cx="10515600" cy="998538"/>
          </a:xfrm>
        </p:spPr>
        <p:txBody>
          <a:bodyPr/>
          <a:lstStyle/>
          <a:p>
            <a:pPr eaLnBrk="1" hangingPunct="1"/>
            <a:r>
              <a:rPr lang="en-US" altLang="en-US" sz="4000">
                <a:latin typeface="Roboto Slab" pitchFamily="2" charset="0"/>
                <a:cs typeface="Roboto Slab" pitchFamily="2" charset="0"/>
              </a:rPr>
              <a:t>Accouchement en établissement de santé</a:t>
            </a:r>
          </a:p>
        </p:txBody>
      </p:sp>
      <p:graphicFrame>
        <p:nvGraphicFramePr>
          <p:cNvPr id="34819" name="Content Placeholder 5">
            <a:extLst>
              <a:ext uri="{FF2B5EF4-FFF2-40B4-BE49-F238E27FC236}">
                <a16:creationId xmlns:a16="http://schemas.microsoft.com/office/drawing/2014/main" id="{1C0C28CB-92D4-C8E4-58B8-59E769414296}"/>
              </a:ext>
            </a:extLst>
          </p:cNvPr>
          <p:cNvGraphicFramePr>
            <a:graphicFrameLocks noGrp="1"/>
          </p:cNvGraphicFramePr>
          <p:nvPr>
            <p:ph idx="1"/>
          </p:nvPr>
        </p:nvGraphicFramePr>
        <p:xfrm>
          <a:off x="247650" y="1774825"/>
          <a:ext cx="11655425" cy="4905375"/>
        </p:xfrm>
        <a:graphic>
          <a:graphicData uri="http://schemas.openxmlformats.org/presentationml/2006/ole">
            <mc:AlternateContent xmlns:mc="http://schemas.openxmlformats.org/markup-compatibility/2006">
              <mc:Choice xmlns:v="urn:schemas-microsoft-com:vml" Requires="v">
                <p:oleObj name="Chart" r:id="rId3" imgW="11662659" imgH="4907705" progId="Excel.Chart.8">
                  <p:embed/>
                </p:oleObj>
              </mc:Choice>
              <mc:Fallback>
                <p:oleObj name="Chart" r:id="rId3" imgW="11662659" imgH="4907705" progId="Excel.Chart.8">
                  <p:embed/>
                  <p:pic>
                    <p:nvPicPr>
                      <p:cNvPr id="34819" name="Content Placeholder 5">
                        <a:extLst>
                          <a:ext uri="{FF2B5EF4-FFF2-40B4-BE49-F238E27FC236}">
                            <a16:creationId xmlns:a16="http://schemas.microsoft.com/office/drawing/2014/main" id="{1C0C28CB-92D4-C8E4-58B8-59E769414296}"/>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1774825"/>
                        <a:ext cx="116554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DD560155-0DD0-7922-E4A8-5AFADC740864}"/>
              </a:ext>
            </a:extLst>
          </p:cNvPr>
          <p:cNvSpPr txBox="1"/>
          <p:nvPr/>
        </p:nvSpPr>
        <p:spPr>
          <a:xfrm>
            <a:off x="4718050" y="2905125"/>
            <a:ext cx="1219200" cy="523875"/>
          </a:xfrm>
          <a:prstGeom prst="rect">
            <a:avLst/>
          </a:prstGeom>
          <a:noFill/>
        </p:spPr>
        <p:txBody>
          <a:bodyPr>
            <a:spAutoFit/>
          </a:bodyPr>
          <a:lstStyle/>
          <a:p>
            <a:pPr eaLnBrk="1" fontAlgn="auto" hangingPunct="1">
              <a:spcBef>
                <a:spcPts val="0"/>
              </a:spcBef>
              <a:spcAft>
                <a:spcPts val="0"/>
              </a:spcAft>
              <a:buClr>
                <a:srgbClr val="000000"/>
              </a:buClr>
              <a:buFont typeface="Arial"/>
              <a:buNone/>
              <a:defRPr sz="2800" b="1">
                <a:solidFill>
                  <a:srgbClr val="000000"/>
                </a:solidFill>
                <a:latin typeface="Arial"/>
                <a:cs typeface="Arial"/>
              </a:defRPr>
            </a:pPr>
            <a:r>
              <a:rPr sz="2800" b="1" dirty="0">
                <a:solidFill>
                  <a:srgbClr val="000000"/>
                </a:solidFill>
                <a:latin typeface="Arial"/>
                <a:cs typeface="Arial"/>
                <a:sym typeface="Arial"/>
              </a:rPr>
              <a:t>74%</a:t>
            </a:r>
            <a:endParaRPr lang="en-US" sz="2800" b="1" kern="0" dirty="0">
              <a:solidFill>
                <a:srgbClr val="000000"/>
              </a:solidFill>
              <a:latin typeface="Arial"/>
              <a:cs typeface="Arial"/>
              <a:sym typeface="Arial"/>
            </a:endParaRPr>
          </a:p>
        </p:txBody>
      </p:sp>
      <p:sp>
        <p:nvSpPr>
          <p:cNvPr id="34821" name="TextBox 7">
            <a:extLst>
              <a:ext uri="{FF2B5EF4-FFF2-40B4-BE49-F238E27FC236}">
                <a16:creationId xmlns:a16="http://schemas.microsoft.com/office/drawing/2014/main" id="{80E8567F-590B-0EFE-F591-400C8D8B914F}"/>
              </a:ext>
            </a:extLst>
          </p:cNvPr>
          <p:cNvSpPr txBox="1">
            <a:spLocks noChangeArrowheads="1"/>
          </p:cNvSpPr>
          <p:nvPr/>
        </p:nvSpPr>
        <p:spPr bwMode="auto">
          <a:xfrm>
            <a:off x="2749550" y="3167063"/>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Clr>
                <a:srgbClr val="000000"/>
              </a:buClr>
              <a:buFont typeface="Arial" panose="020B0604020202020204" pitchFamily="34" charset="0"/>
              <a:buNone/>
            </a:pPr>
            <a:r>
              <a:rPr lang="en-US" altLang="en-US" b="1">
                <a:solidFill>
                  <a:srgbClr val="000000"/>
                </a:solidFill>
                <a:latin typeface="Arial" panose="020B0604020202020204" pitchFamily="34" charset="0"/>
                <a:cs typeface="Arial" panose="020B0604020202020204" pitchFamily="34" charset="0"/>
                <a:sym typeface="Arial" panose="020B0604020202020204" pitchFamily="34" charset="0"/>
              </a:rPr>
              <a:t>49%</a:t>
            </a:r>
          </a:p>
        </p:txBody>
      </p:sp>
      <p:sp>
        <p:nvSpPr>
          <p:cNvPr id="34822" name="TextBox 8">
            <a:extLst>
              <a:ext uri="{FF2B5EF4-FFF2-40B4-BE49-F238E27FC236}">
                <a16:creationId xmlns:a16="http://schemas.microsoft.com/office/drawing/2014/main" id="{68035D17-C457-2873-D514-338ACFDA0EA3}"/>
              </a:ext>
            </a:extLst>
          </p:cNvPr>
          <p:cNvSpPr txBox="1">
            <a:spLocks noChangeArrowheads="1"/>
          </p:cNvSpPr>
          <p:nvPr/>
        </p:nvSpPr>
        <p:spPr bwMode="auto">
          <a:xfrm>
            <a:off x="7145338" y="1563688"/>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Clr>
                <a:srgbClr val="000000"/>
              </a:buClr>
              <a:buFont typeface="Arial" panose="020B0604020202020204" pitchFamily="34" charset="0"/>
              <a:buNone/>
            </a:pPr>
            <a:r>
              <a:rPr lang="en-US" altLang="en-US" b="1">
                <a:solidFill>
                  <a:srgbClr val="000000"/>
                </a:solidFill>
                <a:latin typeface="Arial" panose="020B0604020202020204" pitchFamily="34" charset="0"/>
                <a:cs typeface="Arial" panose="020B0604020202020204" pitchFamily="34" charset="0"/>
                <a:sym typeface="Arial" panose="020B0604020202020204" pitchFamily="34" charset="0"/>
              </a:rPr>
              <a:t>85%</a:t>
            </a:r>
          </a:p>
        </p:txBody>
      </p:sp>
      <p:sp>
        <p:nvSpPr>
          <p:cNvPr id="34823" name="Rectangle 10">
            <a:extLst>
              <a:ext uri="{FF2B5EF4-FFF2-40B4-BE49-F238E27FC236}">
                <a16:creationId xmlns:a16="http://schemas.microsoft.com/office/drawing/2014/main" id="{A9137E8F-D080-4E53-40B6-A3A2360441E4}"/>
              </a:ext>
            </a:extLst>
          </p:cNvPr>
          <p:cNvSpPr>
            <a:spLocks noChangeArrowheads="1"/>
          </p:cNvSpPr>
          <p:nvPr/>
        </p:nvSpPr>
        <p:spPr bwMode="auto">
          <a:xfrm>
            <a:off x="10071100" y="3690938"/>
            <a:ext cx="2206625" cy="1016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r>
              <a:rPr lang="en-US" altLang="en-US" sz="2000">
                <a:solidFill>
                  <a:srgbClr val="0070C0"/>
                </a:solidFill>
              </a:rPr>
              <a:t>Dispensaires</a:t>
            </a:r>
          </a:p>
          <a:p>
            <a:r>
              <a:rPr lang="en-US" altLang="en-US" sz="2000">
                <a:solidFill>
                  <a:srgbClr val="0070C0"/>
                </a:solidFill>
              </a:rPr>
              <a:t>Centres de santé </a:t>
            </a:r>
          </a:p>
          <a:p>
            <a:r>
              <a:rPr lang="en-US" altLang="en-US" sz="2000">
                <a:solidFill>
                  <a:srgbClr val="0070C0"/>
                </a:solidFill>
              </a:rPr>
              <a:t>Hôpitaux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7148BA7-2333-18E4-02AC-9A05E22E6770}"/>
              </a:ext>
            </a:extLst>
          </p:cNvPr>
          <p:cNvSpPr>
            <a:spLocks noGrp="1"/>
          </p:cNvSpPr>
          <p:nvPr>
            <p:ph type="title"/>
          </p:nvPr>
        </p:nvSpPr>
        <p:spPr>
          <a:xfrm>
            <a:off x="838200" y="66675"/>
            <a:ext cx="10515600" cy="985838"/>
          </a:xfrm>
        </p:spPr>
        <p:txBody>
          <a:bodyPr/>
          <a:lstStyle/>
          <a:p>
            <a:pPr eaLnBrk="1" hangingPunct="1"/>
            <a:r>
              <a:rPr lang="en-US" altLang="en-US" sz="4000">
                <a:latin typeface="Roboto Slab" pitchFamily="2" charset="0"/>
                <a:cs typeface="Roboto Slab" pitchFamily="2" charset="0"/>
              </a:rPr>
              <a:t>Taux d’accouchements par césarienne</a:t>
            </a:r>
          </a:p>
        </p:txBody>
      </p:sp>
      <p:graphicFrame>
        <p:nvGraphicFramePr>
          <p:cNvPr id="36867" name="Content Placeholder 5">
            <a:extLst>
              <a:ext uri="{FF2B5EF4-FFF2-40B4-BE49-F238E27FC236}">
                <a16:creationId xmlns:a16="http://schemas.microsoft.com/office/drawing/2014/main" id="{187FCCFE-CE0D-A8F3-8897-2A21FF98E48C}"/>
              </a:ext>
            </a:extLst>
          </p:cNvPr>
          <p:cNvGraphicFramePr>
            <a:graphicFrameLocks noGrp="1"/>
          </p:cNvGraphicFramePr>
          <p:nvPr>
            <p:ph idx="1"/>
          </p:nvPr>
        </p:nvGraphicFramePr>
        <p:xfrm>
          <a:off x="433388" y="1238250"/>
          <a:ext cx="11655425" cy="4905375"/>
        </p:xfrm>
        <a:graphic>
          <a:graphicData uri="http://schemas.openxmlformats.org/presentationml/2006/ole">
            <mc:AlternateContent xmlns:mc="http://schemas.openxmlformats.org/markup-compatibility/2006">
              <mc:Choice xmlns:v="urn:schemas-microsoft-com:vml" Requires="v">
                <p:oleObj name="Chart" r:id="rId3" imgW="11662659" imgH="4907705" progId="Excel.Chart.8">
                  <p:embed/>
                </p:oleObj>
              </mc:Choice>
              <mc:Fallback>
                <p:oleObj name="Chart" r:id="rId3" imgW="11662659" imgH="4907705" progId="Excel.Chart.8">
                  <p:embed/>
                  <p:pic>
                    <p:nvPicPr>
                      <p:cNvPr id="36867" name="Content Placeholder 5">
                        <a:extLst>
                          <a:ext uri="{FF2B5EF4-FFF2-40B4-BE49-F238E27FC236}">
                            <a16:creationId xmlns:a16="http://schemas.microsoft.com/office/drawing/2014/main" id="{187FCCFE-CE0D-A8F3-8897-2A21FF98E48C}"/>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8" y="1238250"/>
                        <a:ext cx="1165542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CC5F75C0-6BBC-C90D-8327-9FABF9896989}"/>
              </a:ext>
            </a:extLst>
          </p:cNvPr>
          <p:cNvSpPr txBox="1"/>
          <p:nvPr/>
        </p:nvSpPr>
        <p:spPr>
          <a:xfrm>
            <a:off x="4718050" y="2905125"/>
            <a:ext cx="1219200" cy="523875"/>
          </a:xfrm>
          <a:prstGeom prst="rect">
            <a:avLst/>
          </a:prstGeom>
          <a:noFill/>
        </p:spPr>
        <p:txBody>
          <a:bodyPr>
            <a:spAutoFit/>
          </a:bodyPr>
          <a:lstStyle/>
          <a:p>
            <a:pPr eaLnBrk="1" fontAlgn="auto" hangingPunct="1">
              <a:spcBef>
                <a:spcPts val="0"/>
              </a:spcBef>
              <a:spcAft>
                <a:spcPts val="0"/>
              </a:spcAft>
              <a:buClr>
                <a:srgbClr val="000000"/>
              </a:buClr>
              <a:buFont typeface="Arial"/>
              <a:buNone/>
              <a:defRPr sz="2800" b="1">
                <a:solidFill>
                  <a:srgbClr val="000000"/>
                </a:solidFill>
                <a:latin typeface="Arial"/>
                <a:cs typeface="Arial"/>
              </a:defRPr>
            </a:pPr>
            <a:r>
              <a:rPr sz="2800" b="1" dirty="0">
                <a:solidFill>
                  <a:srgbClr val="000000"/>
                </a:solidFill>
                <a:latin typeface="Arial"/>
                <a:cs typeface="Arial"/>
                <a:sym typeface="Arial"/>
              </a:rPr>
              <a:t>73%</a:t>
            </a:r>
            <a:endParaRPr lang="en-US" sz="2800" b="1" kern="0" dirty="0">
              <a:solidFill>
                <a:srgbClr val="000000"/>
              </a:solidFill>
              <a:latin typeface="Arial"/>
              <a:cs typeface="Arial"/>
              <a:sym typeface="Arial"/>
            </a:endParaRPr>
          </a:p>
        </p:txBody>
      </p:sp>
      <p:sp>
        <p:nvSpPr>
          <p:cNvPr id="36869" name="TextBox 7">
            <a:extLst>
              <a:ext uri="{FF2B5EF4-FFF2-40B4-BE49-F238E27FC236}">
                <a16:creationId xmlns:a16="http://schemas.microsoft.com/office/drawing/2014/main" id="{972EF5A8-1E5E-DCD4-A256-8713019937A0}"/>
              </a:ext>
            </a:extLst>
          </p:cNvPr>
          <p:cNvSpPr txBox="1">
            <a:spLocks noChangeArrowheads="1"/>
          </p:cNvSpPr>
          <p:nvPr/>
        </p:nvSpPr>
        <p:spPr bwMode="auto">
          <a:xfrm>
            <a:off x="2663825" y="278130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Clr>
                <a:srgbClr val="000000"/>
              </a:buClr>
              <a:buFont typeface="Arial" panose="020B0604020202020204" pitchFamily="34" charset="0"/>
              <a:buNone/>
            </a:pPr>
            <a:r>
              <a:rPr lang="en-US" altLang="en-US" b="1">
                <a:solidFill>
                  <a:srgbClr val="000000"/>
                </a:solidFill>
                <a:latin typeface="Arial" panose="020B0604020202020204" pitchFamily="34" charset="0"/>
                <a:cs typeface="Arial" panose="020B0604020202020204" pitchFamily="34" charset="0"/>
                <a:sym typeface="Arial" panose="020B0604020202020204" pitchFamily="34" charset="0"/>
              </a:rPr>
              <a:t>2,6%</a:t>
            </a:r>
          </a:p>
        </p:txBody>
      </p:sp>
      <p:sp>
        <p:nvSpPr>
          <p:cNvPr id="36870" name="TextBox 8">
            <a:extLst>
              <a:ext uri="{FF2B5EF4-FFF2-40B4-BE49-F238E27FC236}">
                <a16:creationId xmlns:a16="http://schemas.microsoft.com/office/drawing/2014/main" id="{C6711913-F6C4-8E4D-D7D7-9BAB00A5687C}"/>
              </a:ext>
            </a:extLst>
          </p:cNvPr>
          <p:cNvSpPr txBox="1">
            <a:spLocks noChangeArrowheads="1"/>
          </p:cNvSpPr>
          <p:nvPr/>
        </p:nvSpPr>
        <p:spPr bwMode="auto">
          <a:xfrm>
            <a:off x="7116763" y="1301750"/>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Clr>
                <a:srgbClr val="000000"/>
              </a:buClr>
              <a:buFont typeface="Arial" panose="020B0604020202020204" pitchFamily="34" charset="0"/>
              <a:buNone/>
            </a:pPr>
            <a:r>
              <a:rPr lang="en-US" altLang="en-US" b="1">
                <a:solidFill>
                  <a:srgbClr val="000000"/>
                </a:solidFill>
                <a:latin typeface="Arial" panose="020B0604020202020204" pitchFamily="34" charset="0"/>
                <a:cs typeface="Arial" panose="020B0604020202020204" pitchFamily="34" charset="0"/>
                <a:sym typeface="Arial" panose="020B0604020202020204" pitchFamily="34" charset="0"/>
              </a:rPr>
              <a:t>4.5%</a:t>
            </a:r>
          </a:p>
        </p:txBody>
      </p:sp>
      <p:sp>
        <p:nvSpPr>
          <p:cNvPr id="36871" name="Rectangle 10">
            <a:extLst>
              <a:ext uri="{FF2B5EF4-FFF2-40B4-BE49-F238E27FC236}">
                <a16:creationId xmlns:a16="http://schemas.microsoft.com/office/drawing/2014/main" id="{6511E540-3C79-93DC-6DF3-DBDE96E9F5CE}"/>
              </a:ext>
            </a:extLst>
          </p:cNvPr>
          <p:cNvSpPr>
            <a:spLocks noChangeArrowheads="1"/>
          </p:cNvSpPr>
          <p:nvPr/>
        </p:nvSpPr>
        <p:spPr bwMode="auto">
          <a:xfrm>
            <a:off x="10250488" y="3336925"/>
            <a:ext cx="2206625" cy="708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r>
              <a:rPr lang="en-US" altLang="en-US" sz="2000">
                <a:solidFill>
                  <a:srgbClr val="0070C0"/>
                </a:solidFill>
              </a:rPr>
              <a:t>Centres de santé </a:t>
            </a:r>
          </a:p>
          <a:p>
            <a:r>
              <a:rPr lang="en-US" altLang="en-US" sz="2000">
                <a:solidFill>
                  <a:srgbClr val="0070C0"/>
                </a:solidFill>
              </a:rPr>
              <a:t>Hôpitaux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Content Placeholder 10">
            <a:extLst>
              <a:ext uri="{FF2B5EF4-FFF2-40B4-BE49-F238E27FC236}">
                <a16:creationId xmlns:a16="http://schemas.microsoft.com/office/drawing/2014/main" id="{B3945845-026F-08BC-0B0A-F745E68E321C}"/>
              </a:ext>
            </a:extLst>
          </p:cNvPr>
          <p:cNvGraphicFramePr>
            <a:graphicFrameLocks noGrp="1"/>
          </p:cNvGraphicFramePr>
          <p:nvPr>
            <p:ph idx="1"/>
          </p:nvPr>
        </p:nvGraphicFramePr>
        <p:xfrm>
          <a:off x="1535113" y="1035050"/>
          <a:ext cx="9602787" cy="5187950"/>
        </p:xfrm>
        <a:graphic>
          <a:graphicData uri="http://schemas.openxmlformats.org/presentationml/2006/ole">
            <mc:AlternateContent xmlns:mc="http://schemas.openxmlformats.org/markup-compatibility/2006">
              <mc:Choice xmlns:v="urn:schemas-microsoft-com:vml" Requires="v">
                <p:oleObj name="Chart" r:id="rId3" imgW="9614225" imgH="5194242" progId="Excel.Chart.8">
                  <p:embed/>
                </p:oleObj>
              </mc:Choice>
              <mc:Fallback>
                <p:oleObj name="Chart" r:id="rId3" imgW="9614225" imgH="5194242" progId="Excel.Chart.8">
                  <p:embed/>
                  <p:pic>
                    <p:nvPicPr>
                      <p:cNvPr id="38914" name="Content Placeholder 10">
                        <a:extLst>
                          <a:ext uri="{FF2B5EF4-FFF2-40B4-BE49-F238E27FC236}">
                            <a16:creationId xmlns:a16="http://schemas.microsoft.com/office/drawing/2014/main" id="{B3945845-026F-08BC-0B0A-F745E68E321C}"/>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113" y="1035050"/>
                        <a:ext cx="9602787"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5" name="Title 1">
            <a:extLst>
              <a:ext uri="{FF2B5EF4-FFF2-40B4-BE49-F238E27FC236}">
                <a16:creationId xmlns:a16="http://schemas.microsoft.com/office/drawing/2014/main" id="{9E2E4A8D-65BA-1FA2-375D-A4F2E642E9F8}"/>
              </a:ext>
            </a:extLst>
          </p:cNvPr>
          <p:cNvSpPr>
            <a:spLocks noGrp="1"/>
          </p:cNvSpPr>
          <p:nvPr>
            <p:ph type="title"/>
          </p:nvPr>
        </p:nvSpPr>
        <p:spPr>
          <a:xfrm>
            <a:off x="549275" y="119063"/>
            <a:ext cx="11514138" cy="657225"/>
          </a:xfrm>
        </p:spPr>
        <p:txBody>
          <a:bodyPr/>
          <a:lstStyle/>
          <a:p>
            <a:pPr eaLnBrk="1" hangingPunct="1"/>
            <a:br>
              <a:rPr lang="en-US" altLang="en-US" sz="3200">
                <a:latin typeface="Roboto Slab" pitchFamily="2" charset="0"/>
                <a:cs typeface="Roboto Slab" pitchFamily="2" charset="0"/>
              </a:rPr>
            </a:br>
            <a:r>
              <a:rPr lang="en-US" altLang="en-US" sz="3200">
                <a:latin typeface="Roboto Slab" pitchFamily="2" charset="0"/>
                <a:cs typeface="Roboto Slab" pitchFamily="2" charset="0"/>
              </a:rPr>
              <a:t>Besoin couvert en SONU</a:t>
            </a:r>
          </a:p>
        </p:txBody>
      </p:sp>
      <p:sp>
        <p:nvSpPr>
          <p:cNvPr id="7" name="TextBox 6">
            <a:extLst>
              <a:ext uri="{FF2B5EF4-FFF2-40B4-BE49-F238E27FC236}">
                <a16:creationId xmlns:a16="http://schemas.microsoft.com/office/drawing/2014/main" id="{0E05E42E-A04F-D2B8-F56C-E32DEA2A70A0}"/>
              </a:ext>
            </a:extLst>
          </p:cNvPr>
          <p:cNvSpPr txBox="1"/>
          <p:nvPr/>
        </p:nvSpPr>
        <p:spPr>
          <a:xfrm>
            <a:off x="5040313" y="2905125"/>
            <a:ext cx="1219200" cy="523875"/>
          </a:xfrm>
          <a:prstGeom prst="rect">
            <a:avLst/>
          </a:prstGeom>
          <a:noFill/>
        </p:spPr>
        <p:txBody>
          <a:bodyPr>
            <a:spAutoFit/>
          </a:bodyPr>
          <a:lstStyle/>
          <a:p>
            <a:pPr eaLnBrk="1" fontAlgn="auto" hangingPunct="1">
              <a:spcBef>
                <a:spcPts val="0"/>
              </a:spcBef>
              <a:spcAft>
                <a:spcPts val="0"/>
              </a:spcAft>
              <a:buClr>
                <a:srgbClr val="000000"/>
              </a:buClr>
              <a:buFont typeface="Arial"/>
              <a:buNone/>
              <a:defRPr sz="2800" b="1">
                <a:solidFill>
                  <a:srgbClr val="000000"/>
                </a:solidFill>
                <a:latin typeface="Arial"/>
                <a:cs typeface="Arial"/>
              </a:defRPr>
            </a:pPr>
            <a:r>
              <a:rPr sz="2800" b="1" dirty="0">
                <a:solidFill>
                  <a:srgbClr val="000000"/>
                </a:solidFill>
                <a:latin typeface="Arial"/>
                <a:cs typeface="Arial"/>
                <a:sym typeface="Arial"/>
              </a:rPr>
              <a:t>39%</a:t>
            </a:r>
            <a:endParaRPr lang="en-US" sz="2800" b="1" kern="0" dirty="0">
              <a:solidFill>
                <a:srgbClr val="000000"/>
              </a:solidFill>
              <a:latin typeface="Arial"/>
              <a:cs typeface="Arial"/>
              <a:sym typeface="Arial"/>
            </a:endParaRPr>
          </a:p>
        </p:txBody>
      </p:sp>
      <p:sp>
        <p:nvSpPr>
          <p:cNvPr id="38917" name="TextBox 7">
            <a:extLst>
              <a:ext uri="{FF2B5EF4-FFF2-40B4-BE49-F238E27FC236}">
                <a16:creationId xmlns:a16="http://schemas.microsoft.com/office/drawing/2014/main" id="{A3B1DA85-8E4C-DA82-A48D-755764344F31}"/>
              </a:ext>
            </a:extLst>
          </p:cNvPr>
          <p:cNvSpPr txBox="1">
            <a:spLocks noChangeArrowheads="1"/>
          </p:cNvSpPr>
          <p:nvPr/>
        </p:nvSpPr>
        <p:spPr bwMode="auto">
          <a:xfrm>
            <a:off x="3211513" y="3119438"/>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Clr>
                <a:srgbClr val="000000"/>
              </a:buClr>
              <a:buFont typeface="Arial" panose="020B0604020202020204" pitchFamily="34" charset="0"/>
              <a:buNone/>
            </a:pPr>
            <a:r>
              <a:rPr lang="en-US" altLang="en-US" b="1">
                <a:solidFill>
                  <a:srgbClr val="000000"/>
                </a:solidFill>
                <a:latin typeface="Arial" panose="020B0604020202020204" pitchFamily="34" charset="0"/>
                <a:cs typeface="Arial" panose="020B0604020202020204" pitchFamily="34" charset="0"/>
                <a:sym typeface="Arial" panose="020B0604020202020204" pitchFamily="34" charset="0"/>
              </a:rPr>
              <a:t>44%</a:t>
            </a:r>
          </a:p>
        </p:txBody>
      </p:sp>
      <p:sp>
        <p:nvSpPr>
          <p:cNvPr id="38918" name="TextBox 8">
            <a:extLst>
              <a:ext uri="{FF2B5EF4-FFF2-40B4-BE49-F238E27FC236}">
                <a16:creationId xmlns:a16="http://schemas.microsoft.com/office/drawing/2014/main" id="{1BB1A93C-4E52-C3F5-B0ED-3CADC90F8064}"/>
              </a:ext>
            </a:extLst>
          </p:cNvPr>
          <p:cNvSpPr txBox="1">
            <a:spLocks noChangeArrowheads="1"/>
          </p:cNvSpPr>
          <p:nvPr/>
        </p:nvSpPr>
        <p:spPr bwMode="auto">
          <a:xfrm>
            <a:off x="7454900" y="2411413"/>
            <a:ext cx="1219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Clr>
                <a:srgbClr val="000000"/>
              </a:buClr>
              <a:buFont typeface="Arial" panose="020B0604020202020204" pitchFamily="34" charset="0"/>
              <a:buNone/>
            </a:pPr>
            <a:r>
              <a:rPr lang="en-US" altLang="en-US" b="1">
                <a:solidFill>
                  <a:srgbClr val="000000"/>
                </a:solidFill>
                <a:latin typeface="Arial" panose="020B0604020202020204" pitchFamily="34" charset="0"/>
                <a:cs typeface="Arial" panose="020B0604020202020204" pitchFamily="34" charset="0"/>
                <a:sym typeface="Arial" panose="020B0604020202020204" pitchFamily="34" charset="0"/>
              </a:rPr>
              <a:t>61%</a:t>
            </a:r>
          </a:p>
        </p:txBody>
      </p:sp>
      <p:sp>
        <p:nvSpPr>
          <p:cNvPr id="38919" name="Rectangle 10">
            <a:extLst>
              <a:ext uri="{FF2B5EF4-FFF2-40B4-BE49-F238E27FC236}">
                <a16:creationId xmlns:a16="http://schemas.microsoft.com/office/drawing/2014/main" id="{AD2CD6BD-A820-5198-E2A1-90777B1BC32D}"/>
              </a:ext>
            </a:extLst>
          </p:cNvPr>
          <p:cNvSpPr>
            <a:spLocks noChangeArrowheads="1"/>
          </p:cNvSpPr>
          <p:nvPr/>
        </p:nvSpPr>
        <p:spPr bwMode="auto">
          <a:xfrm>
            <a:off x="9297988" y="3114675"/>
            <a:ext cx="2205037" cy="10144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r>
              <a:rPr lang="en-US" altLang="en-US" sz="2000">
                <a:solidFill>
                  <a:srgbClr val="0070C0"/>
                </a:solidFill>
              </a:rPr>
              <a:t>Dispensaires</a:t>
            </a:r>
          </a:p>
          <a:p>
            <a:r>
              <a:rPr lang="en-US" altLang="en-US" sz="2000">
                <a:solidFill>
                  <a:srgbClr val="0070C0"/>
                </a:solidFill>
              </a:rPr>
              <a:t>Centres de santé </a:t>
            </a:r>
          </a:p>
          <a:p>
            <a:r>
              <a:rPr lang="en-US" altLang="en-US" sz="2000">
                <a:solidFill>
                  <a:srgbClr val="0070C0"/>
                </a:solidFill>
              </a:rPr>
              <a:t>Hôpitaux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10">
            <a:extLst>
              <a:ext uri="{FF2B5EF4-FFF2-40B4-BE49-F238E27FC236}">
                <a16:creationId xmlns:a16="http://schemas.microsoft.com/office/drawing/2014/main" id="{E21EE6CF-7C60-93F6-7A95-4A3CED445127}"/>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90650"/>
            <a:ext cx="11606213" cy="5400675"/>
          </a:xfrm>
        </p:spPr>
      </p:pic>
      <p:sp>
        <p:nvSpPr>
          <p:cNvPr id="40963" name="Title 1">
            <a:extLst>
              <a:ext uri="{FF2B5EF4-FFF2-40B4-BE49-F238E27FC236}">
                <a16:creationId xmlns:a16="http://schemas.microsoft.com/office/drawing/2014/main" id="{0BED3574-4467-4246-F433-D54D9A84E69F}"/>
              </a:ext>
            </a:extLst>
          </p:cNvPr>
          <p:cNvSpPr>
            <a:spLocks noGrp="1"/>
          </p:cNvSpPr>
          <p:nvPr>
            <p:ph type="title"/>
          </p:nvPr>
        </p:nvSpPr>
        <p:spPr>
          <a:xfrm>
            <a:off x="838200" y="66675"/>
            <a:ext cx="10515600" cy="882650"/>
          </a:xfrm>
        </p:spPr>
        <p:txBody>
          <a:bodyPr/>
          <a:lstStyle/>
          <a:p>
            <a:pPr eaLnBrk="1" hangingPunct="1"/>
            <a:r>
              <a:rPr lang="en-US" altLang="en-US" sz="3600">
                <a:latin typeface="Roboto Slab" pitchFamily="2" charset="0"/>
                <a:cs typeface="Roboto Slab" pitchFamily="2" charset="0"/>
              </a:rPr>
              <a:t>Taux de mortalité maternelle (TMM) en établissement de santé</a:t>
            </a:r>
          </a:p>
        </p:txBody>
      </p:sp>
      <p:sp>
        <p:nvSpPr>
          <p:cNvPr id="7" name="TextBox 6">
            <a:extLst>
              <a:ext uri="{FF2B5EF4-FFF2-40B4-BE49-F238E27FC236}">
                <a16:creationId xmlns:a16="http://schemas.microsoft.com/office/drawing/2014/main" id="{4AA05D2B-0D54-960B-7985-589193A40622}"/>
              </a:ext>
            </a:extLst>
          </p:cNvPr>
          <p:cNvSpPr txBox="1"/>
          <p:nvPr/>
        </p:nvSpPr>
        <p:spPr>
          <a:xfrm>
            <a:off x="6096000" y="3429000"/>
            <a:ext cx="1219200" cy="523875"/>
          </a:xfrm>
          <a:prstGeom prst="rect">
            <a:avLst/>
          </a:prstGeom>
          <a:noFill/>
        </p:spPr>
        <p:txBody>
          <a:bodyPr>
            <a:spAutoFit/>
          </a:bodyPr>
          <a:lstStyle/>
          <a:p>
            <a:pPr eaLnBrk="1" fontAlgn="auto" hangingPunct="1">
              <a:spcBef>
                <a:spcPts val="0"/>
              </a:spcBef>
              <a:spcAft>
                <a:spcPts val="0"/>
              </a:spcAft>
              <a:buClr>
                <a:srgbClr val="000000"/>
              </a:buClr>
              <a:buFont typeface="Arial"/>
              <a:buNone/>
              <a:defRPr sz="2800" b="1">
                <a:solidFill>
                  <a:srgbClr val="000000"/>
                </a:solidFill>
                <a:latin typeface="Arial"/>
                <a:cs typeface="Arial"/>
              </a:defRPr>
            </a:pPr>
            <a:r>
              <a:rPr sz="2800" b="1" dirty="0">
                <a:solidFill>
                  <a:srgbClr val="000000"/>
                </a:solidFill>
                <a:latin typeface="Arial"/>
                <a:cs typeface="Arial"/>
                <a:sym typeface="Arial"/>
              </a:rPr>
              <a:t>43%</a:t>
            </a:r>
            <a:endParaRPr lang="en-US" sz="2800" b="1" kern="0" dirty="0">
              <a:solidFill>
                <a:srgbClr val="000000"/>
              </a:solidFill>
              <a:latin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537AA912-D09A-AB68-F2CB-1623818BD527}"/>
              </a:ext>
            </a:extLst>
          </p:cNvPr>
          <p:cNvSpPr>
            <a:spLocks noGrp="1"/>
          </p:cNvSpPr>
          <p:nvPr>
            <p:ph type="title"/>
          </p:nvPr>
        </p:nvSpPr>
        <p:spPr>
          <a:xfrm>
            <a:off x="838200" y="-134938"/>
            <a:ext cx="10515600" cy="1325563"/>
          </a:xfrm>
        </p:spPr>
        <p:txBody>
          <a:bodyPr/>
          <a:lstStyle/>
          <a:p>
            <a:pPr eaLnBrk="1" hangingPunct="1"/>
            <a:r>
              <a:rPr lang="en-US" altLang="en-US" sz="4000">
                <a:latin typeface="Roboto Slab" pitchFamily="2" charset="0"/>
                <a:cs typeface="Roboto Slab" pitchFamily="2" charset="0"/>
              </a:rPr>
              <a:t>Tendance du TMM dans la région de Kigoma</a:t>
            </a:r>
          </a:p>
        </p:txBody>
      </p:sp>
      <p:graphicFrame>
        <p:nvGraphicFramePr>
          <p:cNvPr id="7" name="Content Placeholder 6">
            <a:extLst>
              <a:ext uri="{FF2B5EF4-FFF2-40B4-BE49-F238E27FC236}">
                <a16:creationId xmlns:a16="http://schemas.microsoft.com/office/drawing/2014/main" id="{708D2336-9B51-29C8-BFED-E22E5C162832}"/>
              </a:ext>
            </a:extLst>
          </p:cNvPr>
          <p:cNvGraphicFramePr>
            <a:graphicFrameLocks noGrp="1"/>
          </p:cNvGraphicFramePr>
          <p:nvPr>
            <p:ph idx="1"/>
          </p:nvPr>
        </p:nvGraphicFramePr>
        <p:xfrm>
          <a:off x="838200" y="2348161"/>
          <a:ext cx="10515600" cy="38288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44BCE1F4-2904-C1A7-10CB-680345DEE7B9}"/>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A0CCE9"/>
              </a:solidFill>
            </a:endParaRPr>
          </a:p>
        </p:txBody>
      </p:sp>
      <p:pic>
        <p:nvPicPr>
          <p:cNvPr id="16387" name="Picture 3" descr="page19image29786112">
            <a:extLst>
              <a:ext uri="{FF2B5EF4-FFF2-40B4-BE49-F238E27FC236}">
                <a16:creationId xmlns:a16="http://schemas.microsoft.com/office/drawing/2014/main" id="{41FDAF2F-E34D-EE90-E3F3-8FCE913F8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350" y="0"/>
            <a:ext cx="6089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2" name="Rectangle 11">
            <a:extLst>
              <a:ext uri="{FF2B5EF4-FFF2-40B4-BE49-F238E27FC236}">
                <a16:creationId xmlns:a16="http://schemas.microsoft.com/office/drawing/2014/main" id="{14B48778-2B9E-1326-FA7F-CAB34F486A42}"/>
              </a:ext>
            </a:extLst>
          </p:cNvPr>
          <p:cNvSpPr>
            <a:spLocks noGrp="1" noRot="1" noChangeAspect="1" noMove="1" noResize="1" noEditPoints="1" noAdjustHandles="1" noChangeArrowheads="1" noChangeShapeType="1" noTextEdit="1"/>
          </p:cNvSpPr>
          <p:nvPr/>
        </p:nvSpPr>
        <p:spPr>
          <a:xfrm>
            <a:off x="0" y="0"/>
            <a:ext cx="6102350"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A0CCE9"/>
              </a:solidFill>
            </a:endParaRPr>
          </a:p>
        </p:txBody>
      </p:sp>
      <p:sp useBgFill="1">
        <p:nvSpPr>
          <p:cNvPr id="14" name="Rectangle 13">
            <a:extLst>
              <a:ext uri="{FF2B5EF4-FFF2-40B4-BE49-F238E27FC236}">
                <a16:creationId xmlns:a16="http://schemas.microsoft.com/office/drawing/2014/main" id="{0222383B-4207-69B0-456A-8D79AE541EF8}"/>
              </a:ext>
            </a:extLst>
          </p:cNvPr>
          <p:cNvSpPr>
            <a:spLocks noGrp="1" noRot="1" noChangeAspect="1" noMove="1" noResize="1" noEditPoints="1" noAdjustHandles="1" noChangeArrowheads="1" noChangeShapeType="1" noTextEdit="1"/>
          </p:cNvSpPr>
          <p:nvPr/>
        </p:nvSpPr>
        <p:spPr>
          <a:xfrm>
            <a:off x="0" y="0"/>
            <a:ext cx="6102350" cy="2286000"/>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A0CCE9"/>
              </a:solidFill>
            </a:endParaRPr>
          </a:p>
        </p:txBody>
      </p:sp>
      <p:sp>
        <p:nvSpPr>
          <p:cNvPr id="16390" name="Title 1">
            <a:extLst>
              <a:ext uri="{FF2B5EF4-FFF2-40B4-BE49-F238E27FC236}">
                <a16:creationId xmlns:a16="http://schemas.microsoft.com/office/drawing/2014/main" id="{E88BAD87-E719-E4B7-198A-220EF4B0F00C}"/>
              </a:ext>
            </a:extLst>
          </p:cNvPr>
          <p:cNvSpPr>
            <a:spLocks noGrp="1"/>
          </p:cNvSpPr>
          <p:nvPr>
            <p:ph type="title"/>
          </p:nvPr>
        </p:nvSpPr>
        <p:spPr>
          <a:xfrm>
            <a:off x="762000" y="328613"/>
            <a:ext cx="4778375" cy="1628775"/>
          </a:xfrm>
        </p:spPr>
        <p:txBody>
          <a:bodyPr lIns="0" tIns="45700" rIns="91425" bIns="45700" anchor="ctr"/>
          <a:lstStyle/>
          <a:p>
            <a:pPr eaLnBrk="1" hangingPunct="1">
              <a:lnSpc>
                <a:spcPct val="75000"/>
              </a:lnSpc>
              <a:buClr>
                <a:srgbClr val="43396B"/>
              </a:buClr>
              <a:buSzPts val="1800"/>
            </a:pPr>
            <a:r>
              <a:rPr lang="en-US" altLang="en-US" sz="4400"/>
              <a:t>Plan</a:t>
            </a:r>
          </a:p>
        </p:txBody>
      </p:sp>
      <p:graphicFrame>
        <p:nvGraphicFramePr>
          <p:cNvPr id="5" name="Content Placeholder 2">
            <a:extLst>
              <a:ext uri="{FF2B5EF4-FFF2-40B4-BE49-F238E27FC236}">
                <a16:creationId xmlns:a16="http://schemas.microsoft.com/office/drawing/2014/main" id="{E166AF04-901A-8489-506C-2D9050C69C13}"/>
              </a:ext>
            </a:extLst>
          </p:cNvPr>
          <p:cNvGraphicFramePr>
            <a:graphicFrameLocks noGrp="1"/>
          </p:cNvGraphicFramePr>
          <p:nvPr>
            <p:ph idx="1"/>
          </p:nvPr>
        </p:nvGraphicFramePr>
        <p:xfrm>
          <a:off x="761801" y="2884929"/>
          <a:ext cx="4659756" cy="3374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10">
            <a:extLst>
              <a:ext uri="{FF2B5EF4-FFF2-40B4-BE49-F238E27FC236}">
                <a16:creationId xmlns:a16="http://schemas.microsoft.com/office/drawing/2014/main" id="{88929CD7-397A-41F1-AF97-8A586E2F4F0D}"/>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390650"/>
            <a:ext cx="5084763" cy="5400675"/>
          </a:xfrm>
        </p:spPr>
      </p:pic>
      <p:sp>
        <p:nvSpPr>
          <p:cNvPr id="44035" name="Title 1">
            <a:extLst>
              <a:ext uri="{FF2B5EF4-FFF2-40B4-BE49-F238E27FC236}">
                <a16:creationId xmlns:a16="http://schemas.microsoft.com/office/drawing/2014/main" id="{B54242AA-1E62-F0D5-1685-F8BB95152769}"/>
              </a:ext>
            </a:extLst>
          </p:cNvPr>
          <p:cNvSpPr>
            <a:spLocks noGrp="1"/>
          </p:cNvSpPr>
          <p:nvPr>
            <p:ph type="title"/>
          </p:nvPr>
        </p:nvSpPr>
        <p:spPr>
          <a:xfrm>
            <a:off x="0" y="-176213"/>
            <a:ext cx="5826125" cy="1325563"/>
          </a:xfrm>
        </p:spPr>
        <p:txBody>
          <a:bodyPr/>
          <a:lstStyle/>
          <a:p>
            <a:pPr algn="ctr" eaLnBrk="1" hangingPunct="1"/>
            <a:r>
              <a:rPr lang="en-US" altLang="en-US" sz="2800">
                <a:latin typeface="Roboto Slab" pitchFamily="2" charset="0"/>
                <a:cs typeface="Roboto Slab" pitchFamily="2" charset="0"/>
              </a:rPr>
              <a:t>Taux de mortinaissance intrapartum </a:t>
            </a:r>
          </a:p>
        </p:txBody>
      </p:sp>
      <p:sp>
        <p:nvSpPr>
          <p:cNvPr id="7" name="TextBox 6">
            <a:extLst>
              <a:ext uri="{FF2B5EF4-FFF2-40B4-BE49-F238E27FC236}">
                <a16:creationId xmlns:a16="http://schemas.microsoft.com/office/drawing/2014/main" id="{B903F4FD-D3AC-ABFD-4D6C-D2D0B3C05262}"/>
              </a:ext>
            </a:extLst>
          </p:cNvPr>
          <p:cNvSpPr txBox="1"/>
          <p:nvPr/>
        </p:nvSpPr>
        <p:spPr>
          <a:xfrm>
            <a:off x="2389188" y="3376613"/>
            <a:ext cx="1219200" cy="523875"/>
          </a:xfrm>
          <a:prstGeom prst="rect">
            <a:avLst/>
          </a:prstGeom>
          <a:noFill/>
        </p:spPr>
        <p:txBody>
          <a:bodyPr>
            <a:spAutoFit/>
          </a:bodyPr>
          <a:lstStyle/>
          <a:p>
            <a:pPr eaLnBrk="1" fontAlgn="auto" hangingPunct="1">
              <a:spcBef>
                <a:spcPts val="0"/>
              </a:spcBef>
              <a:spcAft>
                <a:spcPts val="0"/>
              </a:spcAft>
              <a:buClr>
                <a:srgbClr val="000000"/>
              </a:buClr>
              <a:buFont typeface="Arial"/>
              <a:buNone/>
              <a:defRPr sz="2800" b="1">
                <a:solidFill>
                  <a:srgbClr val="000000"/>
                </a:solidFill>
                <a:latin typeface="Arial"/>
                <a:cs typeface="Arial"/>
              </a:defRPr>
            </a:pPr>
            <a:r>
              <a:rPr sz="2800" b="1" dirty="0">
                <a:solidFill>
                  <a:srgbClr val="000000"/>
                </a:solidFill>
                <a:latin typeface="Arial"/>
                <a:cs typeface="Arial"/>
                <a:sym typeface="Arial"/>
              </a:rPr>
              <a:t>58%</a:t>
            </a:r>
            <a:endParaRPr lang="en-US" sz="2800" b="1" kern="0" dirty="0">
              <a:solidFill>
                <a:srgbClr val="000000"/>
              </a:solidFill>
              <a:latin typeface="Arial"/>
              <a:cs typeface="Arial"/>
              <a:sym typeface="Arial"/>
            </a:endParaRPr>
          </a:p>
        </p:txBody>
      </p:sp>
      <p:pic>
        <p:nvPicPr>
          <p:cNvPr id="44037" name="Content Placeholder 10">
            <a:extLst>
              <a:ext uri="{FF2B5EF4-FFF2-40B4-BE49-F238E27FC236}">
                <a16:creationId xmlns:a16="http://schemas.microsoft.com/office/drawing/2014/main" id="{04DFCF3B-6E0B-5DD3-D50C-A51B945BAE2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41438"/>
            <a:ext cx="54864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FF1334B-EBE1-6FF0-43F1-44A30BD3B774}"/>
              </a:ext>
            </a:extLst>
          </p:cNvPr>
          <p:cNvSpPr txBox="1"/>
          <p:nvPr/>
        </p:nvSpPr>
        <p:spPr>
          <a:xfrm>
            <a:off x="8583613" y="3413125"/>
            <a:ext cx="1219200" cy="522288"/>
          </a:xfrm>
          <a:prstGeom prst="rect">
            <a:avLst/>
          </a:prstGeom>
          <a:noFill/>
        </p:spPr>
        <p:txBody>
          <a:bodyPr>
            <a:spAutoFit/>
          </a:bodyPr>
          <a:lstStyle/>
          <a:p>
            <a:pPr eaLnBrk="1" fontAlgn="auto" hangingPunct="1">
              <a:spcBef>
                <a:spcPts val="0"/>
              </a:spcBef>
              <a:spcAft>
                <a:spcPts val="0"/>
              </a:spcAft>
              <a:buClr>
                <a:srgbClr val="000000"/>
              </a:buClr>
              <a:buFont typeface="Arial"/>
              <a:buNone/>
              <a:defRPr sz="2800" b="1">
                <a:solidFill>
                  <a:srgbClr val="000000"/>
                </a:solidFill>
                <a:latin typeface="Arial"/>
                <a:cs typeface="Arial"/>
              </a:defRPr>
            </a:pPr>
            <a:r>
              <a:rPr sz="2800" b="1" dirty="0">
                <a:solidFill>
                  <a:srgbClr val="000000"/>
                </a:solidFill>
                <a:latin typeface="Arial"/>
                <a:cs typeface="Arial"/>
                <a:sym typeface="Arial"/>
              </a:rPr>
              <a:t>29%</a:t>
            </a:r>
            <a:endParaRPr lang="en-US" sz="2800" b="1" kern="0" dirty="0">
              <a:solidFill>
                <a:srgbClr val="000000"/>
              </a:solidFill>
              <a:latin typeface="Arial"/>
              <a:cs typeface="Arial"/>
              <a:sym typeface="Arial"/>
            </a:endParaRPr>
          </a:p>
        </p:txBody>
      </p:sp>
      <p:sp>
        <p:nvSpPr>
          <p:cNvPr id="44039" name="Title 1">
            <a:extLst>
              <a:ext uri="{FF2B5EF4-FFF2-40B4-BE49-F238E27FC236}">
                <a16:creationId xmlns:a16="http://schemas.microsoft.com/office/drawing/2014/main" id="{D71F23C5-3C6B-399B-99A1-FA5F55187F56}"/>
              </a:ext>
            </a:extLst>
          </p:cNvPr>
          <p:cNvSpPr txBox="1">
            <a:spLocks/>
          </p:cNvSpPr>
          <p:nvPr/>
        </p:nvSpPr>
        <p:spPr bwMode="auto">
          <a:xfrm>
            <a:off x="6096000" y="22225"/>
            <a:ext cx="59372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algn="ctr" eaLnBrk="1" hangingPunct="1">
              <a:spcBef>
                <a:spcPct val="0"/>
              </a:spcBef>
              <a:buClr>
                <a:srgbClr val="000000"/>
              </a:buClr>
              <a:buFont typeface="Arial" panose="020B0604020202020204" pitchFamily="34" charset="0"/>
              <a:buNone/>
            </a:pPr>
            <a:r>
              <a:rPr lang="en-US" altLang="en-US">
                <a:solidFill>
                  <a:srgbClr val="F0F0F1"/>
                </a:solidFill>
                <a:latin typeface="Roboto Slab" pitchFamily="2" charset="0"/>
                <a:cs typeface="Roboto Slab" pitchFamily="2" charset="0"/>
                <a:sym typeface="Arial" panose="020B0604020202020204" pitchFamily="34" charset="0"/>
              </a:rPr>
              <a:t>Taux de mortalité néonatale avant la sortie de l’établissement de santé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0CA2524-C1A8-BA73-39ED-888171C104F4}"/>
              </a:ext>
            </a:extLst>
          </p:cNvPr>
          <p:cNvSpPr>
            <a:spLocks noGrp="1"/>
          </p:cNvSpPr>
          <p:nvPr>
            <p:ph type="title"/>
          </p:nvPr>
        </p:nvSpPr>
        <p:spPr>
          <a:xfrm>
            <a:off x="838200" y="179388"/>
            <a:ext cx="10515600" cy="752475"/>
          </a:xfrm>
        </p:spPr>
        <p:txBody>
          <a:bodyPr/>
          <a:lstStyle/>
          <a:p>
            <a:pPr eaLnBrk="1" hangingPunct="1"/>
            <a:r>
              <a:rPr lang="en-US" altLang="en-US">
                <a:latin typeface="Roboto Slab" pitchFamily="2" charset="0"/>
                <a:cs typeface="Roboto Slab" pitchFamily="2" charset="0"/>
              </a:rPr>
              <a:t>Enseignements tirés</a:t>
            </a:r>
          </a:p>
        </p:txBody>
      </p:sp>
      <p:graphicFrame>
        <p:nvGraphicFramePr>
          <p:cNvPr id="5" name="Text Placeholder 2">
            <a:extLst>
              <a:ext uri="{FF2B5EF4-FFF2-40B4-BE49-F238E27FC236}">
                <a16:creationId xmlns:a16="http://schemas.microsoft.com/office/drawing/2014/main" id="{89B72F91-7C83-5ACA-63AF-7C5E6AAAC6F0}"/>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011CE85-D453-DBA2-7459-86357E796FD9}"/>
              </a:ext>
            </a:extLst>
          </p:cNvPr>
          <p:cNvSpPr>
            <a:spLocks noGrp="1"/>
          </p:cNvSpPr>
          <p:nvPr>
            <p:ph type="title"/>
          </p:nvPr>
        </p:nvSpPr>
        <p:spPr>
          <a:xfrm>
            <a:off x="838200" y="179388"/>
            <a:ext cx="10515600" cy="752475"/>
          </a:xfrm>
        </p:spPr>
        <p:txBody>
          <a:bodyPr/>
          <a:lstStyle/>
          <a:p>
            <a:pPr eaLnBrk="1" hangingPunct="1"/>
            <a:r>
              <a:rPr lang="en-US" altLang="en-US">
                <a:latin typeface="Roboto Slab" pitchFamily="2" charset="0"/>
                <a:cs typeface="Roboto Slab" pitchFamily="2" charset="0"/>
              </a:rPr>
              <a:t>Retomb</a:t>
            </a:r>
            <a:r>
              <a:rPr lang="en-US" altLang="en-US">
                <a:latin typeface="Roboto Slab" pitchFamily="2" charset="0"/>
                <a:cs typeface="Arial" panose="020B0604020202020204" pitchFamily="34" charset="0"/>
              </a:rPr>
              <a:t>ées</a:t>
            </a:r>
            <a:r>
              <a:rPr lang="en-US" altLang="en-US">
                <a:latin typeface="Arial" panose="020B0604020202020204" pitchFamily="34" charset="0"/>
                <a:cs typeface="Arial" panose="020B0604020202020204" pitchFamily="34" charset="0"/>
              </a:rPr>
              <a:t> du</a:t>
            </a:r>
            <a:r>
              <a:rPr lang="en-US" altLang="en-US">
                <a:latin typeface="Roboto Slab" pitchFamily="2" charset="0"/>
                <a:cs typeface="Roboto Slab" pitchFamily="2" charset="0"/>
              </a:rPr>
              <a:t> programme </a:t>
            </a:r>
          </a:p>
        </p:txBody>
      </p:sp>
      <p:graphicFrame>
        <p:nvGraphicFramePr>
          <p:cNvPr id="5" name="Content Placeholder 2">
            <a:extLst>
              <a:ext uri="{FF2B5EF4-FFF2-40B4-BE49-F238E27FC236}">
                <a16:creationId xmlns:a16="http://schemas.microsoft.com/office/drawing/2014/main" id="{D413D4B1-0A0B-5AD8-E7C2-044491BABCD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94F9CD9-A3AC-4F52-9BDD-D536C596A05F}"/>
              </a:ext>
            </a:extLst>
          </p:cNvPr>
          <p:cNvSpPr>
            <a:spLocks noGrp="1"/>
          </p:cNvSpPr>
          <p:nvPr>
            <p:ph type="title"/>
          </p:nvPr>
        </p:nvSpPr>
        <p:spPr>
          <a:xfrm>
            <a:off x="838200" y="179388"/>
            <a:ext cx="10515600" cy="752475"/>
          </a:xfrm>
        </p:spPr>
        <p:txBody>
          <a:bodyPr/>
          <a:lstStyle/>
          <a:p>
            <a:pPr eaLnBrk="1" hangingPunct="1"/>
            <a:r>
              <a:rPr lang="en-US" altLang="en-US" b="1">
                <a:latin typeface="Roboto Slab" pitchFamily="2" charset="0"/>
                <a:cs typeface="Roboto Slab" pitchFamily="2" charset="0"/>
              </a:rPr>
              <a:t>MERCI DE VOTRE ATTENTION</a:t>
            </a:r>
          </a:p>
        </p:txBody>
      </p:sp>
      <p:pic>
        <p:nvPicPr>
          <p:cNvPr id="49155" name="Picture 2" descr="A person receiving a back massage  AI-generated content may be incorrect.">
            <a:extLst>
              <a:ext uri="{FF2B5EF4-FFF2-40B4-BE49-F238E27FC236}">
                <a16:creationId xmlns:a16="http://schemas.microsoft.com/office/drawing/2014/main" id="{7362EB89-4CCB-CA8A-4218-278C85A299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695FB4-D75A-48C8-2BD3-9B53BA34702F}"/>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5D8DDF6D-45EE-8627-BF83-984040704456}"/>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CB77022D-5F00-DB5D-7DD2-C6448C24DA4D}"/>
              </a:ext>
            </a:extLst>
          </p:cNvPr>
          <p:cNvSpPr>
            <a:spLocks noGrp="1" noRot="1" noChangeAspect="1" noMove="1" noResize="1" noEditPoints="1" noAdjustHandles="1" noChangeArrowheads="1" noChangeShapeType="1" noTextEdit="1"/>
          </p:cNvSpPr>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8A0D2EA5-EB1C-BEB7-3C56-65685A3FD09B}"/>
              </a:ext>
            </a:extLst>
          </p:cNvPr>
          <p:cNvSpPr>
            <a:spLocks noGrp="1" noRot="1" noChangeAspect="1" noMove="1" noResize="1" noEditPoints="1" noAdjustHandles="1" noChangeArrowheads="1" noChangeShapeType="1" noTextEdit="1"/>
          </p:cNvSpPr>
          <p:nvPr/>
        </p:nvSpPr>
        <p:spPr>
          <a:xfrm>
            <a:off x="8605838" y="-1588"/>
            <a:ext cx="3608387" cy="6859588"/>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8BD31B38-AD7F-6A11-774C-84313E88933F}"/>
              </a:ext>
            </a:extLst>
          </p:cNvPr>
          <p:cNvSpPr>
            <a:spLocks noGrp="1" noRot="1" noChangeAspect="1" noMove="1" noResize="1" noEditPoints="1" noAdjustHandles="1" noChangeArrowheads="1" noChangeShapeType="1" noTextEdit="1"/>
          </p:cNvSpPr>
          <p:nvPr/>
        </p:nvSpPr>
        <p:spPr>
          <a:xfrm rot="15274173">
            <a:off x="6059488" y="779463"/>
            <a:ext cx="4968875" cy="4987925"/>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93644E57-E5E5-89A1-F3D0-BBE33010800C}"/>
              </a:ext>
            </a:extLst>
          </p:cNvPr>
          <p:cNvSpPr>
            <a:spLocks noGrp="1"/>
          </p:cNvSpPr>
          <p:nvPr>
            <p:ph type="ctrTitle"/>
          </p:nvPr>
        </p:nvSpPr>
        <p:spPr>
          <a:xfrm>
            <a:off x="965200" y="819150"/>
            <a:ext cx="7018338" cy="3268663"/>
          </a:xfrm>
        </p:spPr>
        <p:txBody>
          <a:bodyPr/>
          <a:lstStyle/>
          <a:p>
            <a:pPr algn="r" eaLnBrk="1" hangingPunct="1"/>
            <a:r>
              <a:rPr lang="en-US" altLang="en-US" sz="4800">
                <a:solidFill>
                  <a:srgbClr val="FFFFFF"/>
                </a:solidFill>
                <a:latin typeface="Aptos Narrow" panose="020B0004020202020204" pitchFamily="34" charset="0"/>
                <a:cs typeface="Roboto Slab" pitchFamily="2" charset="0"/>
              </a:rPr>
              <a:t>Pérennité des programmes de santé maternelle et néonatale : enseignements tirés de la Tanzanie</a:t>
            </a:r>
            <a:endParaRPr lang="en-US" altLang="en-US" sz="4800">
              <a:solidFill>
                <a:srgbClr val="FFFFFF"/>
              </a:solidFill>
              <a:latin typeface="Roboto Slab" pitchFamily="2" charset="0"/>
              <a:cs typeface="Roboto Slab" pitchFamily="2" charset="0"/>
            </a:endParaRPr>
          </a:p>
        </p:txBody>
      </p:sp>
      <p:sp>
        <p:nvSpPr>
          <p:cNvPr id="18" name="Rectangle 17">
            <a:extLst>
              <a:ext uri="{FF2B5EF4-FFF2-40B4-BE49-F238E27FC236}">
                <a16:creationId xmlns:a16="http://schemas.microsoft.com/office/drawing/2014/main" id="{2F56752B-66E8-3483-7598-B6D27A67B819}"/>
              </a:ext>
            </a:extLst>
          </p:cNvPr>
          <p:cNvSpPr>
            <a:spLocks noGrp="1" noRot="1" noChangeAspect="1" noMove="1" noResize="1" noEditPoints="1" noAdjustHandles="1" noChangeArrowheads="1" noChangeShapeType="1" noTextEdit="1"/>
          </p:cNvSpPr>
          <p:nvPr/>
        </p:nvSpPr>
        <p:spPr>
          <a:xfrm rot="10800000" flipH="1">
            <a:off x="6350" y="4479925"/>
            <a:ext cx="12179300" cy="2378075"/>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ubtitle 2">
            <a:extLst>
              <a:ext uri="{FF2B5EF4-FFF2-40B4-BE49-F238E27FC236}">
                <a16:creationId xmlns:a16="http://schemas.microsoft.com/office/drawing/2014/main" id="{C7F1012F-C753-4494-F097-C957BB49684F}"/>
              </a:ext>
            </a:extLst>
          </p:cNvPr>
          <p:cNvSpPr>
            <a:spLocks noGrp="1"/>
          </p:cNvSpPr>
          <p:nvPr>
            <p:ph type="subTitle" idx="1"/>
          </p:nvPr>
        </p:nvSpPr>
        <p:spPr>
          <a:xfrm>
            <a:off x="1931988" y="4797425"/>
            <a:ext cx="6051550" cy="1241425"/>
          </a:xfrm>
        </p:spPr>
        <p:txBody>
          <a:bodyPr/>
          <a:lstStyle/>
          <a:p>
            <a:pPr algn="r" eaLnBrk="1" hangingPunct="1"/>
            <a:r>
              <a:rPr lang="en-US" altLang="en-US" b="1">
                <a:solidFill>
                  <a:srgbClr val="FFFFFF"/>
                </a:solidFill>
                <a:latin typeface="Aptos Narrow" panose="020B0004020202020204" pitchFamily="34" charset="0"/>
                <a:cs typeface="Roboto Medium" panose="02000000000000000000" pitchFamily="2" charset="0"/>
              </a:rPr>
              <a:t>Florina Serbanescu, MD, MPH</a:t>
            </a:r>
          </a:p>
          <a:p>
            <a:pPr algn="r" eaLnBrk="1" hangingPunct="1"/>
            <a:r>
              <a:rPr lang="en-US" altLang="en-US" b="1">
                <a:solidFill>
                  <a:srgbClr val="FFFFFF"/>
                </a:solidFill>
                <a:latin typeface="Aptos Narrow" panose="020B0004020202020204" pitchFamily="34" charset="0"/>
                <a:cs typeface="Roboto Medium" panose="02000000000000000000" pitchFamily="2" charset="0"/>
              </a:rPr>
              <a:t>Fondation CDC</a:t>
            </a:r>
          </a:p>
          <a:p>
            <a:pPr algn="r" eaLnBrk="1" hangingPunct="1"/>
            <a:endParaRPr lang="en-US" altLang="en-US">
              <a:solidFill>
                <a:srgbClr val="FFFFFF"/>
              </a:solidFill>
              <a:cs typeface="Roboto Medium" panose="02000000000000000000" pitchFamily="2" charset="0"/>
            </a:endParaRPr>
          </a:p>
        </p:txBody>
      </p:sp>
      <p:sp>
        <p:nvSpPr>
          <p:cNvPr id="20" name="Rectangle 19">
            <a:extLst>
              <a:ext uri="{FF2B5EF4-FFF2-40B4-BE49-F238E27FC236}">
                <a16:creationId xmlns:a16="http://schemas.microsoft.com/office/drawing/2014/main" id="{A175BC2C-1E52-7CB7-62B2-7E5C868BE8C3}"/>
              </a:ext>
            </a:extLst>
          </p:cNvPr>
          <p:cNvSpPr>
            <a:spLocks noGrp="1" noRot="1" noChangeAspect="1" noMove="1" noResize="1" noEditPoints="1" noAdjustHandles="1" noChangeArrowheads="1" noChangeShapeType="1" noTextEdit="1"/>
          </p:cNvSpPr>
          <p:nvPr/>
        </p:nvSpPr>
        <p:spPr>
          <a:xfrm rot="16200000" flipH="1">
            <a:off x="6966744" y="1632744"/>
            <a:ext cx="6858000" cy="3592512"/>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6E089FB-81F4-8D50-B371-174FB5E8D2FC}"/>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E2DB7516-11D2-AC29-2A32-0865F5B0165A}"/>
              </a:ext>
            </a:extLst>
          </p:cNvPr>
          <p:cNvSpPr>
            <a:spLocks noGrp="1" noRot="1" noChangeAspect="1" noMove="1" noResize="1" noEditPoints="1" noAdjustHandles="1" noChangeArrowheads="1" noChangeShapeType="1" noTextEdit="1"/>
          </p:cNvSpPr>
          <p:nvPr/>
        </p:nvSpPr>
        <p:spPr>
          <a:xfrm flipH="1">
            <a:off x="0" y="0"/>
            <a:ext cx="12192000" cy="1590675"/>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a:extLst>
              <a:ext uri="{FF2B5EF4-FFF2-40B4-BE49-F238E27FC236}">
                <a16:creationId xmlns:a16="http://schemas.microsoft.com/office/drawing/2014/main" id="{A21D4DC2-4CD1-4E5F-A3B2-D13AC07C5783}"/>
              </a:ext>
            </a:extLst>
          </p:cNvPr>
          <p:cNvSpPr>
            <a:spLocks noGrp="1" noRot="1" noChangeAspect="1" noMove="1" noResize="1" noEditPoints="1" noAdjustHandles="1" noChangeArrowheads="1" noChangeShapeType="1" noTextEdit="1"/>
          </p:cNvSpPr>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Rectangle 13">
            <a:extLst>
              <a:ext uri="{FF2B5EF4-FFF2-40B4-BE49-F238E27FC236}">
                <a16:creationId xmlns:a16="http://schemas.microsoft.com/office/drawing/2014/main" id="{19337063-C5AD-84C0-1501-9C96F324959C}"/>
              </a:ext>
            </a:extLst>
          </p:cNvPr>
          <p:cNvSpPr>
            <a:spLocks noGrp="1" noRot="1" noChangeAspect="1" noMove="1" noResize="1" noEditPoints="1" noAdjustHandles="1" noChangeArrowheads="1" noChangeShapeType="1" noTextEdit="1"/>
          </p:cNvSpPr>
          <p:nvPr/>
        </p:nvSpPr>
        <p:spPr>
          <a:xfrm flipH="1">
            <a:off x="8115300" y="0"/>
            <a:ext cx="4076700" cy="1590675"/>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Rectangle 15">
            <a:extLst>
              <a:ext uri="{FF2B5EF4-FFF2-40B4-BE49-F238E27FC236}">
                <a16:creationId xmlns:a16="http://schemas.microsoft.com/office/drawing/2014/main" id="{4A579183-64B6-AC82-3FF1-2C48AE9DCAB5}"/>
              </a:ext>
            </a:extLst>
          </p:cNvPr>
          <p:cNvSpPr>
            <a:spLocks noGrp="1" noRot="1" noChangeAspect="1" noMove="1" noResize="1" noEditPoints="1" noAdjustHandles="1" noChangeArrowheads="1" noChangeShapeType="1" noTextEdit="1"/>
          </p:cNvSpPr>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2235" name="Title 1">
            <a:extLst>
              <a:ext uri="{FF2B5EF4-FFF2-40B4-BE49-F238E27FC236}">
                <a16:creationId xmlns:a16="http://schemas.microsoft.com/office/drawing/2014/main" id="{7A73FA41-7703-44C5-BEFD-1126CF336732}"/>
              </a:ext>
            </a:extLst>
          </p:cNvPr>
          <p:cNvSpPr>
            <a:spLocks noGrp="1"/>
          </p:cNvSpPr>
          <p:nvPr>
            <p:ph type="title"/>
          </p:nvPr>
        </p:nvSpPr>
        <p:spPr>
          <a:xfrm>
            <a:off x="1371600" y="295275"/>
            <a:ext cx="9896475" cy="1033463"/>
          </a:xfrm>
        </p:spPr>
        <p:txBody>
          <a:bodyPr/>
          <a:lstStyle/>
          <a:p>
            <a:pPr eaLnBrk="1" hangingPunct="1"/>
            <a:r>
              <a:rPr lang="en-US" altLang="en-US" sz="4000">
                <a:latin typeface="Roboto Slab" pitchFamily="2" charset="0"/>
                <a:cs typeface="Roboto Slab" pitchFamily="2" charset="0"/>
              </a:rPr>
              <a:t>Clause de non-responsabilité</a:t>
            </a:r>
          </a:p>
        </p:txBody>
      </p:sp>
      <p:sp>
        <p:nvSpPr>
          <p:cNvPr id="52236" name="Content Placeholder 2">
            <a:extLst>
              <a:ext uri="{FF2B5EF4-FFF2-40B4-BE49-F238E27FC236}">
                <a16:creationId xmlns:a16="http://schemas.microsoft.com/office/drawing/2014/main" id="{D1C8929B-980B-22AA-36A3-D127E352012F}"/>
              </a:ext>
            </a:extLst>
          </p:cNvPr>
          <p:cNvSpPr>
            <a:spLocks noGrp="1"/>
          </p:cNvSpPr>
          <p:nvPr>
            <p:ph idx="1"/>
          </p:nvPr>
        </p:nvSpPr>
        <p:spPr>
          <a:xfrm>
            <a:off x="315913" y="2317750"/>
            <a:ext cx="10779125" cy="3684588"/>
          </a:xfrm>
        </p:spPr>
        <p:txBody>
          <a:bodyPr anchor="ctr"/>
          <a:lstStyle/>
          <a:p>
            <a:pPr lvl="1" algn="just" eaLnBrk="1" hangingPunct="1"/>
            <a:r>
              <a:rPr lang="en-US" altLang="en-US" sz="2000"/>
              <a:t>Le financement de cette évaluation a été assuré par Bloomberg Philanthropies, par le biais d’une subvention accordée à la Fondation CDC. La responsabilité du contenu incombe exclusivement à l’auteur, et les opinions exprimées ne reflètent pas nécessairement celles de Bloomberg Philanthropies ni de la CDC Foundation.</a:t>
            </a:r>
            <a:br>
              <a:rPr lang="en-US" altLang="en-US" sz="2000"/>
            </a:br>
            <a:endParaRPr lang="en-US" altLang="en-US" sz="2000"/>
          </a:p>
          <a:p>
            <a:pPr lvl="1" algn="just" eaLnBrk="1" hangingPunct="1"/>
            <a:r>
              <a:rPr lang="en-US" altLang="en-US" sz="2000"/>
              <a:t>L’auteure était précédemment en poste aux « Centers for Disease Control and Prevention », où ces travaux ont été réalisés et cette présentation développée. Elle a depuis rejoint la Fondation CDC afin de poursuivre des activités de même nature.</a:t>
            </a:r>
          </a:p>
          <a:p>
            <a:pPr algn="just" eaLnBrk="1" hangingPunct="1"/>
            <a:endParaRPr lang="en-US" altLang="en-US" sz="2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6815836-7D53-E0CA-D757-01ADDAF4C27A}"/>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15" name="Rectangle 14">
            <a:extLst>
              <a:ext uri="{FF2B5EF4-FFF2-40B4-BE49-F238E27FC236}">
                <a16:creationId xmlns:a16="http://schemas.microsoft.com/office/drawing/2014/main" id="{7E854F59-E98B-7C73-A070-7E645006065F}"/>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410D93BE-F3B6-07D7-92B0-0BE4FCFBBEC3}"/>
              </a:ext>
            </a:extLst>
          </p:cNvPr>
          <p:cNvSpPr>
            <a:spLocks noGrp="1" noRot="1" noChangeAspect="1" noMove="1" noResize="1" noEditPoints="1" noAdjustHandles="1" noChangeArrowheads="1" noChangeShapeType="1" noTextEdit="1"/>
          </p:cNvSpPr>
          <p:nvPr/>
        </p:nvSpPr>
        <p:spPr>
          <a:xfrm rot="5400000" flipH="1">
            <a:off x="-1409700" y="1409700"/>
            <a:ext cx="6858000" cy="403860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Rectangle 18">
            <a:extLst>
              <a:ext uri="{FF2B5EF4-FFF2-40B4-BE49-F238E27FC236}">
                <a16:creationId xmlns:a16="http://schemas.microsoft.com/office/drawing/2014/main" id="{5E5AFCFE-3C4D-B390-310C-46EE627B78F5}"/>
              </a:ext>
            </a:extLst>
          </p:cNvPr>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a:extLst>
              <a:ext uri="{FF2B5EF4-FFF2-40B4-BE49-F238E27FC236}">
                <a16:creationId xmlns:a16="http://schemas.microsoft.com/office/drawing/2014/main" id="{9A7CEBD4-703B-C152-8DF8-EC7F52A148C9}"/>
              </a:ext>
            </a:extLst>
          </p:cNvPr>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Freeform: Shape 22">
            <a:extLst>
              <a:ext uri="{FF2B5EF4-FFF2-40B4-BE49-F238E27FC236}">
                <a16:creationId xmlns:a16="http://schemas.microsoft.com/office/drawing/2014/main" id="{FEB62120-A41D-F815-1896-13FA1C50D2E8}"/>
              </a:ext>
            </a:extLst>
          </p:cNvPr>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 name="Rectangle 24">
            <a:extLst>
              <a:ext uri="{FF2B5EF4-FFF2-40B4-BE49-F238E27FC236}">
                <a16:creationId xmlns:a16="http://schemas.microsoft.com/office/drawing/2014/main" id="{A9F1FC7F-2C08-6B69-CE8A-79FE1F45E781}"/>
              </a:ext>
            </a:extLst>
          </p:cNvPr>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289" name="Title 6">
            <a:extLst>
              <a:ext uri="{FF2B5EF4-FFF2-40B4-BE49-F238E27FC236}">
                <a16:creationId xmlns:a16="http://schemas.microsoft.com/office/drawing/2014/main" id="{ADDA5136-49A4-1B5F-92B9-3D9171B9690B}"/>
              </a:ext>
            </a:extLst>
          </p:cNvPr>
          <p:cNvSpPr>
            <a:spLocks noGrp="1"/>
          </p:cNvSpPr>
          <p:nvPr>
            <p:ph type="title"/>
          </p:nvPr>
        </p:nvSpPr>
        <p:spPr>
          <a:xfrm>
            <a:off x="466725" y="587375"/>
            <a:ext cx="3201988" cy="3387725"/>
          </a:xfrm>
        </p:spPr>
        <p:txBody>
          <a:bodyPr anchor="b"/>
          <a:lstStyle/>
          <a:p>
            <a:pPr algn="r" eaLnBrk="1" hangingPunct="1"/>
            <a:r>
              <a:rPr lang="en-US" altLang="en-US" sz="4000">
                <a:latin typeface="Roboto Medium" panose="02000000000000000000" pitchFamily="2" charset="0"/>
                <a:cs typeface="Roboto Slab" pitchFamily="2" charset="0"/>
              </a:rPr>
              <a:t>Contexte</a:t>
            </a:r>
          </a:p>
        </p:txBody>
      </p:sp>
      <p:sp>
        <p:nvSpPr>
          <p:cNvPr id="54290" name="Content Placeholder 7">
            <a:extLst>
              <a:ext uri="{FF2B5EF4-FFF2-40B4-BE49-F238E27FC236}">
                <a16:creationId xmlns:a16="http://schemas.microsoft.com/office/drawing/2014/main" id="{493E8711-DB01-AB61-BC8F-045336ECC44C}"/>
              </a:ext>
            </a:extLst>
          </p:cNvPr>
          <p:cNvSpPr>
            <a:spLocks noGrp="1"/>
          </p:cNvSpPr>
          <p:nvPr>
            <p:ph idx="1"/>
          </p:nvPr>
        </p:nvSpPr>
        <p:spPr>
          <a:xfrm>
            <a:off x="4135438" y="9525"/>
            <a:ext cx="7802562" cy="6534150"/>
          </a:xfrm>
        </p:spPr>
        <p:txBody>
          <a:bodyPr anchor="ctr"/>
          <a:lstStyle/>
          <a:p>
            <a:pPr algn="just" eaLnBrk="1" hangingPunct="1">
              <a:spcAft>
                <a:spcPts val="600"/>
              </a:spcAft>
              <a:buFont typeface="Wingdings" panose="05000000000000000000" pitchFamily="2" charset="2"/>
              <a:buChar char="§"/>
            </a:pPr>
            <a:r>
              <a:rPr lang="en-US" altLang="en-US" sz="1800"/>
              <a:t>La région de Kigoma, dans l’ouest de la Tanzanie, figure parmi les zones où les besoins de renforcement des services et d’amélioration des résultats en santé maternelle et néonatale sont les plus élevés.</a:t>
            </a:r>
          </a:p>
          <a:p>
            <a:pPr algn="just" eaLnBrk="1" hangingPunct="1">
              <a:spcAft>
                <a:spcPts val="600"/>
              </a:spcAft>
              <a:buFont typeface="Wingdings" panose="05000000000000000000" pitchFamily="2" charset="2"/>
              <a:buChar char="§"/>
            </a:pPr>
            <a:r>
              <a:rPr lang="en-US" altLang="en-US" sz="1800"/>
              <a:t>Entre 2006 et 2018, Bloomberg Philanthropies a apporté un financement à un programme régional mis en œuvre à Kigoma afin de réduire la mortalité maternelle. </a:t>
            </a:r>
          </a:p>
          <a:p>
            <a:pPr algn="just" eaLnBrk="1" hangingPunct="1">
              <a:spcAft>
                <a:spcPts val="600"/>
              </a:spcAft>
              <a:buFont typeface="Wingdings" panose="05000000000000000000" pitchFamily="2" charset="2"/>
              <a:buChar char="§"/>
            </a:pPr>
            <a:r>
              <a:rPr lang="en-US" altLang="en-US" sz="1800"/>
              <a:t>Le </a:t>
            </a:r>
            <a:r>
              <a:rPr lang="en-US" altLang="en-US" sz="1800" i="1"/>
              <a:t>Programme de réduction de la mortalité maternelle en Tanzanie </a:t>
            </a:r>
            <a:r>
              <a:rPr lang="en-US" altLang="en-US" sz="1800"/>
              <a:t>(2006–2018) s’est articulé autour de trois grandes stratégies : </a:t>
            </a:r>
          </a:p>
          <a:p>
            <a:pPr marL="800100" lvl="1" indent="-342900" algn="just" eaLnBrk="1" hangingPunct="1">
              <a:spcAft>
                <a:spcPts val="600"/>
              </a:spcAft>
              <a:buFont typeface="Aptos Display" panose="020B0004020202020204" pitchFamily="34" charset="0"/>
              <a:buAutoNum type="arabicPeriod"/>
            </a:pPr>
            <a:r>
              <a:rPr lang="en-US" altLang="en-US" sz="1800"/>
              <a:t>Améliorer et maintenir la disponibilité de services de santé maternelle et reproductive de qualité.</a:t>
            </a:r>
          </a:p>
          <a:p>
            <a:pPr marL="800100" lvl="1" indent="-342900" algn="just" eaLnBrk="1" hangingPunct="1">
              <a:spcAft>
                <a:spcPts val="600"/>
              </a:spcAft>
              <a:buFont typeface="Aptos Display" panose="020B0004020202020204" pitchFamily="34" charset="0"/>
              <a:buAutoNum type="arabicPeriod"/>
            </a:pPr>
            <a:r>
              <a:rPr lang="en-US" altLang="en-US" sz="1800"/>
              <a:t>Améliorer et maintenir l’accès aux services de santé maternelle et reproductive.</a:t>
            </a:r>
          </a:p>
          <a:p>
            <a:pPr marL="800100" lvl="1" indent="-342900" algn="just" eaLnBrk="1" hangingPunct="1">
              <a:spcAft>
                <a:spcPts val="600"/>
              </a:spcAft>
              <a:buFont typeface="Aptos Display" panose="020B0004020202020204" pitchFamily="34" charset="0"/>
              <a:buAutoNum type="arabicPeriod"/>
            </a:pPr>
            <a:r>
              <a:rPr lang="en-US" altLang="en-US" sz="1800"/>
              <a:t>Créer et maintenir la demande de services de santé maternelle et reproductive. </a:t>
            </a:r>
          </a:p>
          <a:p>
            <a:pPr algn="just" eaLnBrk="1" hangingPunct="1">
              <a:spcAft>
                <a:spcPts val="600"/>
              </a:spcAft>
              <a:buFont typeface="Wingdings" panose="05000000000000000000" pitchFamily="2" charset="2"/>
              <a:buChar char="§"/>
            </a:pPr>
            <a:r>
              <a:rPr lang="en-US" altLang="en-US" sz="1800"/>
              <a:t>En 2019, l’appui des bailleurs de fonds a pris fin et le programme a été transféré aux autorités sanitaires tanzaniennes. </a:t>
            </a:r>
          </a:p>
          <a:p>
            <a:pPr algn="just" eaLnBrk="1" hangingPunct="1">
              <a:spcAft>
                <a:spcPts val="600"/>
              </a:spcAft>
              <a:buFont typeface="Wingdings" panose="05000000000000000000" pitchFamily="2" charset="2"/>
              <a:buChar char="§"/>
            </a:pPr>
            <a:r>
              <a:rPr lang="en-US" altLang="en-US" sz="1800"/>
              <a:t>Sur la période </a:t>
            </a:r>
            <a:r>
              <a:rPr lang="en-US" altLang="en-US" sz="1800" b="1"/>
              <a:t>2022–2024</a:t>
            </a:r>
            <a:r>
              <a:rPr lang="en-US" altLang="en-US" sz="1800"/>
              <a:t>, une </a:t>
            </a:r>
            <a:r>
              <a:rPr lang="en-US" altLang="en-US" sz="1800" b="1"/>
              <a:t>évaluation de la pérennité du programme a été réalisée</a:t>
            </a:r>
            <a:r>
              <a:rPr lang="en-US" altLang="en-US" sz="180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a:extLst>
              <a:ext uri="{FF2B5EF4-FFF2-40B4-BE49-F238E27FC236}">
                <a16:creationId xmlns:a16="http://schemas.microsoft.com/office/drawing/2014/main" id="{2735DFF6-373E-CD4F-2585-AF7DE0E98363}"/>
              </a:ext>
            </a:extLst>
          </p:cNvPr>
          <p:cNvSpPr>
            <a:spLocks noGrp="1"/>
          </p:cNvSpPr>
          <p:nvPr>
            <p:ph type="title"/>
          </p:nvPr>
        </p:nvSpPr>
        <p:spPr>
          <a:xfrm>
            <a:off x="838200" y="179388"/>
            <a:ext cx="10515600" cy="752475"/>
          </a:xfrm>
        </p:spPr>
        <p:txBody>
          <a:bodyPr/>
          <a:lstStyle/>
          <a:p>
            <a:pPr eaLnBrk="1" hangingPunct="1"/>
            <a:r>
              <a:rPr lang="en-US" altLang="en-US" sz="3000">
                <a:latin typeface="Roboto Slab" pitchFamily="2" charset="0"/>
                <a:cs typeface="Roboto Slab" pitchFamily="2" charset="0"/>
              </a:rPr>
              <a:t>Quels ont été les résultats</a:t>
            </a:r>
            <a:r>
              <a:rPr lang="en-US" altLang="en-US" sz="3000" i="1">
                <a:latin typeface="Roboto Slab" pitchFamily="2" charset="0"/>
                <a:cs typeface="Roboto Slab" pitchFamily="2" charset="0"/>
              </a:rPr>
              <a:t> du Programme de réduction de la mortalité maternelle en Tanzanie ?</a:t>
            </a:r>
            <a:endParaRPr lang="en-US" altLang="en-US" sz="3000">
              <a:latin typeface="Roboto Slab" pitchFamily="2" charset="0"/>
              <a:cs typeface="Roboto Slab" pitchFamily="2" charset="0"/>
            </a:endParaRPr>
          </a:p>
        </p:txBody>
      </p:sp>
      <p:grpSp>
        <p:nvGrpSpPr>
          <p:cNvPr id="56323" name="Group 19">
            <a:extLst>
              <a:ext uri="{FF2B5EF4-FFF2-40B4-BE49-F238E27FC236}">
                <a16:creationId xmlns:a16="http://schemas.microsoft.com/office/drawing/2014/main" id="{7051E979-D619-4772-659E-4F89C1119244}"/>
              </a:ext>
            </a:extLst>
          </p:cNvPr>
          <p:cNvGrpSpPr>
            <a:grpSpLocks/>
          </p:cNvGrpSpPr>
          <p:nvPr/>
        </p:nvGrpSpPr>
        <p:grpSpPr bwMode="auto">
          <a:xfrm>
            <a:off x="4338638" y="2090738"/>
            <a:ext cx="3130550" cy="4049712"/>
            <a:chOff x="4795141" y="2113531"/>
            <a:chExt cx="2747203" cy="3699362"/>
          </a:xfrm>
        </p:grpSpPr>
        <p:grpSp>
          <p:nvGrpSpPr>
            <p:cNvPr id="56333" name="Group 18">
              <a:extLst>
                <a:ext uri="{FF2B5EF4-FFF2-40B4-BE49-F238E27FC236}">
                  <a16:creationId xmlns:a16="http://schemas.microsoft.com/office/drawing/2014/main" id="{5C962863-B45D-C0BA-30BA-C856DCA411F2}"/>
                </a:ext>
              </a:extLst>
            </p:cNvPr>
            <p:cNvGrpSpPr>
              <a:grpSpLocks/>
            </p:cNvGrpSpPr>
            <p:nvPr/>
          </p:nvGrpSpPr>
          <p:grpSpPr bwMode="auto">
            <a:xfrm>
              <a:off x="4795141" y="2113531"/>
              <a:ext cx="2747203" cy="3699362"/>
              <a:chOff x="4795141" y="2113531"/>
              <a:chExt cx="2747203" cy="3699362"/>
            </a:xfrm>
          </p:grpSpPr>
          <p:pic>
            <p:nvPicPr>
              <p:cNvPr id="56337" name="Picture 6" descr="Icon  Description automatically generated">
                <a:extLst>
                  <a:ext uri="{FF2B5EF4-FFF2-40B4-BE49-F238E27FC236}">
                    <a16:creationId xmlns:a16="http://schemas.microsoft.com/office/drawing/2014/main" id="{8FB9E065-C931-A12F-E197-18607F7A20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8325" y="2848675"/>
                <a:ext cx="2485622" cy="248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4239E90-1E8A-DC82-D4FC-B2BBC2FF87B9}"/>
                  </a:ext>
                </a:extLst>
              </p:cNvPr>
              <p:cNvSpPr txBox="1"/>
              <p:nvPr/>
            </p:nvSpPr>
            <p:spPr>
              <a:xfrm>
                <a:off x="4888479" y="2113531"/>
                <a:ext cx="2485299" cy="871547"/>
              </a:xfrm>
              <a:prstGeom prst="rect">
                <a:avLst/>
              </a:prstGeom>
              <a:solidFill>
                <a:srgbClr val="F4F4F4"/>
              </a:solidFill>
            </p:spPr>
            <p:txBody>
              <a:bodyPr>
                <a:spAutoFit/>
              </a:bodyPr>
              <a:lstStyle/>
              <a:p>
                <a:pPr eaLnBrk="1" fontAlgn="auto" hangingPunct="1">
                  <a:spcBef>
                    <a:spcPts val="0"/>
                  </a:spcBef>
                  <a:spcAft>
                    <a:spcPts val="0"/>
                  </a:spcAft>
                  <a:defRPr sz="1575" b="1">
                    <a:latin typeface="+mn-lt"/>
                  </a:defRPr>
                </a:pPr>
                <a:r>
                  <a:rPr sz="1400" b="1" dirty="0">
                    <a:latin typeface="+mn-lt"/>
                  </a:rPr>
                  <a:t>Le taux de mortalité maternelle </a:t>
                </a:r>
                <a:br>
                  <a:rPr lang="en-US" sz="1400" b="1" dirty="0">
                    <a:latin typeface="+mn-lt"/>
                  </a:rPr>
                </a:br>
                <a:r>
                  <a:rPr sz="1400" b="1" dirty="0">
                    <a:latin typeface="+mn-lt"/>
                  </a:rPr>
                  <a:t>en établissement de santé a diminué </a:t>
                </a:r>
                <a:br>
                  <a:rPr lang="en-US" sz="1400" b="1" dirty="0">
                    <a:latin typeface="+mn-lt"/>
                  </a:rPr>
                </a:br>
                <a:r>
                  <a:rPr sz="1400" b="1" dirty="0">
                    <a:latin typeface="+mn-lt"/>
                  </a:rPr>
                  <a:t>(2013–2018)</a:t>
                </a:r>
              </a:p>
            </p:txBody>
          </p:sp>
          <p:sp>
            <p:nvSpPr>
              <p:cNvPr id="56339" name="TextBox 9">
                <a:extLst>
                  <a:ext uri="{FF2B5EF4-FFF2-40B4-BE49-F238E27FC236}">
                    <a16:creationId xmlns:a16="http://schemas.microsoft.com/office/drawing/2014/main" id="{79336BEE-1CBE-4E60-B658-3F492A5EB17F}"/>
                  </a:ext>
                </a:extLst>
              </p:cNvPr>
              <p:cNvSpPr txBox="1">
                <a:spLocks noChangeArrowheads="1"/>
              </p:cNvSpPr>
              <p:nvPr/>
            </p:nvSpPr>
            <p:spPr bwMode="auto">
              <a:xfrm>
                <a:off x="4795141" y="5348948"/>
                <a:ext cx="2747203" cy="46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FontTx/>
                  <a:buNone/>
                </a:pPr>
                <a:r>
                  <a:rPr lang="en-US" altLang="en-US" sz="900" i="1">
                    <a:solidFill>
                      <a:schemeClr val="tx2"/>
                    </a:solidFill>
                  </a:rPr>
                  <a:t>TMM = nombre de décès maternels pour 100 000 naissances vivantes</a:t>
                </a:r>
              </a:p>
              <a:p>
                <a:pPr eaLnBrk="1" hangingPunct="1">
                  <a:lnSpc>
                    <a:spcPct val="100000"/>
                  </a:lnSpc>
                  <a:spcBef>
                    <a:spcPct val="0"/>
                  </a:spcBef>
                  <a:buFontTx/>
                  <a:buNone/>
                </a:pPr>
                <a:r>
                  <a:rPr lang="en-US" altLang="en-US" sz="900" i="1">
                    <a:solidFill>
                      <a:schemeClr val="tx2"/>
                    </a:solidFill>
                  </a:rPr>
                  <a:t>* P=&lt;0,01</a:t>
                </a:r>
              </a:p>
            </p:txBody>
          </p:sp>
        </p:grpSp>
        <p:sp>
          <p:nvSpPr>
            <p:cNvPr id="11" name="Rectangle: Rounded Corners 10">
              <a:extLst>
                <a:ext uri="{FF2B5EF4-FFF2-40B4-BE49-F238E27FC236}">
                  <a16:creationId xmlns:a16="http://schemas.microsoft.com/office/drawing/2014/main" id="{3C5D1C1A-590A-26BF-B14C-C43A392963C2}"/>
                </a:ext>
              </a:extLst>
            </p:cNvPr>
            <p:cNvSpPr/>
            <p:nvPr/>
          </p:nvSpPr>
          <p:spPr>
            <a:xfrm>
              <a:off x="6131128" y="3637650"/>
              <a:ext cx="1242650" cy="5539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sz="2700" b="1">
                  <a:ln w="10160">
                    <a:noFill/>
                    <a:prstDash val="solid"/>
                  </a:ln>
                  <a:solidFill>
                    <a:srgbClr val="002060"/>
                  </a:solidFill>
                  <a:effectLst>
                    <a:outerShdw blurRad="38100" dist="22860" dir="5400000" algn="tl" rotWithShape="0">
                      <a:srgbClr val="000000">
                        <a:alpha val="30000"/>
                      </a:srgbClr>
                    </a:outerShdw>
                  </a:effectLst>
                  <a:latin typeface="Source Sans Pro Black" panose="020B0803030403020204" pitchFamily="34" charset="0"/>
                  <a:ea typeface="Source Sans Pro Black" panose="020B0803030403020204" pitchFamily="34" charset="0"/>
                </a:defRPr>
              </a:pPr>
              <a:r>
                <a:rPr sz="2700" b="1" dirty="0">
                  <a:ln w="10160">
                    <a:noFill/>
                    <a:prstDash val="solid"/>
                  </a:ln>
                  <a:solidFill>
                    <a:srgbClr val="002060"/>
                  </a:solidFill>
                  <a:effectLst>
                    <a:outerShdw blurRad="38100" dist="22860" dir="5400000" algn="tl" rotWithShape="0">
                      <a:srgbClr val="000000">
                        <a:alpha val="30000"/>
                      </a:srgbClr>
                    </a:outerShdw>
                  </a:effectLst>
                  <a:latin typeface="Source Sans Pro Black" panose="020B0803030403020204" pitchFamily="34" charset="0"/>
                  <a:ea typeface="Source Sans Pro Black" panose="020B0803030403020204" pitchFamily="34" charset="0"/>
                </a:rPr>
                <a:t>-43%*</a:t>
              </a:r>
            </a:p>
          </p:txBody>
        </p:sp>
        <p:sp>
          <p:nvSpPr>
            <p:cNvPr id="12" name="Rectangle: Rounded Corners 11">
              <a:extLst>
                <a:ext uri="{FF2B5EF4-FFF2-40B4-BE49-F238E27FC236}">
                  <a16:creationId xmlns:a16="http://schemas.microsoft.com/office/drawing/2014/main" id="{42D73454-144C-5DE9-9FDC-BA0784774786}"/>
                </a:ext>
              </a:extLst>
            </p:cNvPr>
            <p:cNvSpPr/>
            <p:nvPr/>
          </p:nvSpPr>
          <p:spPr>
            <a:xfrm>
              <a:off x="5590603" y="3016981"/>
              <a:ext cx="862332" cy="5539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b="1">
                  <a:ln w="10160">
                    <a:noFill/>
                    <a:prstDash val="solid"/>
                  </a:ln>
                  <a:solidFill>
                    <a:srgbClr val="A919BD"/>
                  </a:solidFill>
                  <a:latin typeface="Source Sans Pro Black" panose="020B0803030403020204" pitchFamily="34" charset="0"/>
                  <a:ea typeface="Source Sans Pro Black" panose="020B0803030403020204" pitchFamily="34" charset="0"/>
                </a:defRPr>
              </a:pPr>
              <a:r>
                <a:rPr b="1" dirty="0">
                  <a:ln w="10160">
                    <a:noFill/>
                    <a:prstDash val="solid"/>
                  </a:ln>
                  <a:solidFill>
                    <a:srgbClr val="A919BD"/>
                  </a:solidFill>
                  <a:latin typeface="Source Sans Pro Black" panose="020B0803030403020204" pitchFamily="34" charset="0"/>
                  <a:ea typeface="Source Sans Pro Black" panose="020B0803030403020204" pitchFamily="34" charset="0"/>
                </a:rPr>
                <a:t>303</a:t>
              </a:r>
            </a:p>
          </p:txBody>
        </p:sp>
        <p:sp>
          <p:nvSpPr>
            <p:cNvPr id="13" name="Rectangle: Rounded Corners 12">
              <a:extLst>
                <a:ext uri="{FF2B5EF4-FFF2-40B4-BE49-F238E27FC236}">
                  <a16:creationId xmlns:a16="http://schemas.microsoft.com/office/drawing/2014/main" id="{EC90B341-1AB0-8062-310B-CBD35DB1677E}"/>
                </a:ext>
              </a:extLst>
            </p:cNvPr>
            <p:cNvSpPr/>
            <p:nvPr/>
          </p:nvSpPr>
          <p:spPr>
            <a:xfrm>
              <a:off x="6398604" y="4454092"/>
              <a:ext cx="863725" cy="5539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b="1">
                  <a:ln w="10160">
                    <a:noFill/>
                    <a:prstDash val="solid"/>
                  </a:ln>
                  <a:solidFill>
                    <a:srgbClr val="A919BD"/>
                  </a:solidFill>
                  <a:effectLst>
                    <a:outerShdw blurRad="38100" dist="22860" dir="5400000" algn="tl" rotWithShape="0">
                      <a:srgbClr val="000000">
                        <a:alpha val="30000"/>
                      </a:srgbClr>
                    </a:outerShdw>
                  </a:effectLst>
                  <a:latin typeface="Source Sans Pro Black" panose="020B0803030403020204" pitchFamily="34" charset="0"/>
                  <a:ea typeface="Source Sans Pro Black" panose="020B0803030403020204" pitchFamily="34" charset="0"/>
                </a:defRPr>
              </a:pPr>
              <a:r>
                <a:rPr b="1" dirty="0">
                  <a:ln w="10160">
                    <a:noFill/>
                    <a:prstDash val="solid"/>
                  </a:ln>
                  <a:solidFill>
                    <a:srgbClr val="A919BD"/>
                  </a:solidFill>
                  <a:effectLst>
                    <a:outerShdw blurRad="38100" dist="22860" dir="5400000" algn="tl" rotWithShape="0">
                      <a:srgbClr val="000000">
                        <a:alpha val="30000"/>
                      </a:srgbClr>
                    </a:outerShdw>
                  </a:effectLst>
                  <a:latin typeface="Source Sans Pro Black" panose="020B0803030403020204" pitchFamily="34" charset="0"/>
                  <a:ea typeface="Source Sans Pro Black" panose="020B0803030403020204" pitchFamily="34" charset="0"/>
                </a:rPr>
                <a:t>174</a:t>
              </a:r>
            </a:p>
          </p:txBody>
        </p:sp>
      </p:grpSp>
      <p:grpSp>
        <p:nvGrpSpPr>
          <p:cNvPr id="56324" name="Group 17">
            <a:extLst>
              <a:ext uri="{FF2B5EF4-FFF2-40B4-BE49-F238E27FC236}">
                <a16:creationId xmlns:a16="http://schemas.microsoft.com/office/drawing/2014/main" id="{B4A02A89-2069-E20B-3D2C-B73FA20F92BD}"/>
              </a:ext>
            </a:extLst>
          </p:cNvPr>
          <p:cNvGrpSpPr>
            <a:grpSpLocks/>
          </p:cNvGrpSpPr>
          <p:nvPr/>
        </p:nvGrpSpPr>
        <p:grpSpPr bwMode="auto">
          <a:xfrm>
            <a:off x="296863" y="2533650"/>
            <a:ext cx="3371850" cy="3184525"/>
            <a:chOff x="644591" y="2369794"/>
            <a:chExt cx="3130826" cy="2834518"/>
          </a:xfrm>
        </p:grpSpPr>
        <p:grpSp>
          <p:nvGrpSpPr>
            <p:cNvPr id="56329" name="Group 16">
              <a:extLst>
                <a:ext uri="{FF2B5EF4-FFF2-40B4-BE49-F238E27FC236}">
                  <a16:creationId xmlns:a16="http://schemas.microsoft.com/office/drawing/2014/main" id="{964DCE37-ABAD-7919-9D64-EE8DF0B6A6B6}"/>
                </a:ext>
              </a:extLst>
            </p:cNvPr>
            <p:cNvGrpSpPr>
              <a:grpSpLocks/>
            </p:cNvGrpSpPr>
            <p:nvPr/>
          </p:nvGrpSpPr>
          <p:grpSpPr bwMode="auto">
            <a:xfrm>
              <a:off x="644591" y="2369794"/>
              <a:ext cx="3130826" cy="2671511"/>
              <a:chOff x="644591" y="2369794"/>
              <a:chExt cx="3130826" cy="2671511"/>
            </a:xfrm>
          </p:grpSpPr>
          <p:pic>
            <p:nvPicPr>
              <p:cNvPr id="56331" name="Picture 1">
                <a:extLst>
                  <a:ext uri="{FF2B5EF4-FFF2-40B4-BE49-F238E27FC236}">
                    <a16:creationId xmlns:a16="http://schemas.microsoft.com/office/drawing/2014/main" id="{7DF28AB9-A22C-630D-7E8A-DDABE26DA5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591" y="2862157"/>
                <a:ext cx="3130826" cy="217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7C7AC433-18F2-4057-AE64-36C8D76A412C}"/>
                  </a:ext>
                </a:extLst>
              </p:cNvPr>
              <p:cNvSpPr txBox="1"/>
              <p:nvPr/>
            </p:nvSpPr>
            <p:spPr>
              <a:xfrm>
                <a:off x="911389" y="2369794"/>
                <a:ext cx="2864028" cy="466297"/>
              </a:xfrm>
              <a:prstGeom prst="rect">
                <a:avLst/>
              </a:prstGeom>
              <a:solidFill>
                <a:srgbClr val="F4F4F4"/>
              </a:solidFill>
            </p:spPr>
            <p:txBody>
              <a:bodyPr>
                <a:spAutoFit/>
              </a:bodyPr>
              <a:lstStyle/>
              <a:p>
                <a:pPr eaLnBrk="1" fontAlgn="auto" hangingPunct="1">
                  <a:spcBef>
                    <a:spcPts val="0"/>
                  </a:spcBef>
                  <a:spcAft>
                    <a:spcPts val="0"/>
                  </a:spcAft>
                  <a:defRPr sz="1575" b="1">
                    <a:latin typeface="+mn-lt"/>
                  </a:defRPr>
                </a:pPr>
                <a:r>
                  <a:rPr sz="1400" b="1" dirty="0">
                    <a:latin typeface="+mn-lt"/>
                  </a:rPr>
                  <a:t>Nombre estimé de décès maternels évités grâce aux SONU*</a:t>
                </a:r>
              </a:p>
            </p:txBody>
          </p:sp>
        </p:grpSp>
        <p:sp>
          <p:nvSpPr>
            <p:cNvPr id="56330" name="TextBox 14">
              <a:extLst>
                <a:ext uri="{FF2B5EF4-FFF2-40B4-BE49-F238E27FC236}">
                  <a16:creationId xmlns:a16="http://schemas.microsoft.com/office/drawing/2014/main" id="{3ADE9185-BB5A-876B-C409-A73FECCE82E0}"/>
                </a:ext>
              </a:extLst>
            </p:cNvPr>
            <p:cNvSpPr txBox="1">
              <a:spLocks noChangeArrowheads="1"/>
            </p:cNvSpPr>
            <p:nvPr/>
          </p:nvSpPr>
          <p:spPr bwMode="auto">
            <a:xfrm>
              <a:off x="887419" y="4998855"/>
              <a:ext cx="2864461" cy="20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FontTx/>
                <a:buNone/>
              </a:pPr>
              <a:r>
                <a:rPr lang="en-US" altLang="en-US" sz="900" i="1">
                  <a:solidFill>
                    <a:schemeClr val="tx2"/>
                  </a:solidFill>
                </a:rPr>
                <a:t>* SONU : Soins obstétricaux et néonatals d’urgence</a:t>
              </a:r>
            </a:p>
          </p:txBody>
        </p:sp>
      </p:grpSp>
      <p:grpSp>
        <p:nvGrpSpPr>
          <p:cNvPr id="56325" name="Group 4">
            <a:extLst>
              <a:ext uri="{FF2B5EF4-FFF2-40B4-BE49-F238E27FC236}">
                <a16:creationId xmlns:a16="http://schemas.microsoft.com/office/drawing/2014/main" id="{2E1F5A3D-D68A-6F9D-6B19-5FC20F429146}"/>
              </a:ext>
            </a:extLst>
          </p:cNvPr>
          <p:cNvGrpSpPr>
            <a:grpSpLocks/>
          </p:cNvGrpSpPr>
          <p:nvPr/>
        </p:nvGrpSpPr>
        <p:grpSpPr bwMode="auto">
          <a:xfrm>
            <a:off x="8078788" y="2598738"/>
            <a:ext cx="3332162" cy="3262312"/>
            <a:chOff x="8078383" y="2598413"/>
            <a:chExt cx="3332422" cy="3262421"/>
          </a:xfrm>
        </p:grpSpPr>
        <p:pic>
          <p:nvPicPr>
            <p:cNvPr id="56326" name="Picture 2">
              <a:extLst>
                <a:ext uri="{FF2B5EF4-FFF2-40B4-BE49-F238E27FC236}">
                  <a16:creationId xmlns:a16="http://schemas.microsoft.com/office/drawing/2014/main" id="{B6D5B08E-F6F6-9338-E8E2-FC3771DE9956}"/>
                </a:ext>
              </a:extLst>
            </p:cNvPr>
            <p:cNvPicPr>
              <a:picLocks noChangeAspect="1"/>
            </p:cNvPicPr>
            <p:nvPr/>
          </p:nvPicPr>
          <p:blipFill>
            <a:blip r:embed="rId4">
              <a:extLst>
                <a:ext uri="{28A0092B-C50C-407E-A947-70E740481C1C}">
                  <a14:useLocalDpi xmlns:a14="http://schemas.microsoft.com/office/drawing/2010/main" val="0"/>
                </a:ext>
              </a:extLst>
            </a:blip>
            <a:srcRect r="-3612" b="3487"/>
            <a:stretch>
              <a:fillRect/>
            </a:stretch>
          </p:blipFill>
          <p:spPr bwMode="auto">
            <a:xfrm>
              <a:off x="8078383" y="3230100"/>
              <a:ext cx="3332422" cy="238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0457604-0163-0C87-01F3-5D6828747538}"/>
                </a:ext>
              </a:extLst>
            </p:cNvPr>
            <p:cNvSpPr txBox="1"/>
            <p:nvPr/>
          </p:nvSpPr>
          <p:spPr>
            <a:xfrm>
              <a:off x="8078383" y="2598413"/>
              <a:ext cx="3216526" cy="738212"/>
            </a:xfrm>
            <a:prstGeom prst="rect">
              <a:avLst/>
            </a:prstGeom>
            <a:solidFill>
              <a:srgbClr val="F4F4F4"/>
            </a:solidFill>
          </p:spPr>
          <p:txBody>
            <a:bodyPr>
              <a:spAutoFit/>
            </a:bodyPr>
            <a:lstStyle/>
            <a:p>
              <a:pPr eaLnBrk="1" fontAlgn="auto" hangingPunct="1">
                <a:spcBef>
                  <a:spcPts val="0"/>
                </a:spcBef>
                <a:spcAft>
                  <a:spcPts val="0"/>
                </a:spcAft>
                <a:defRPr sz="1575" b="1">
                  <a:latin typeface="+mn-lt"/>
                </a:defRPr>
              </a:pPr>
              <a:r>
                <a:rPr sz="1400" b="1" dirty="0">
                  <a:latin typeface="+mn-lt"/>
                </a:rPr>
                <a:t>La mortalité périnatale dans les établissements de santé a diminué (2013-2018)</a:t>
              </a:r>
            </a:p>
          </p:txBody>
        </p:sp>
        <p:sp>
          <p:nvSpPr>
            <p:cNvPr id="56328" name="TextBox 15">
              <a:extLst>
                <a:ext uri="{FF2B5EF4-FFF2-40B4-BE49-F238E27FC236}">
                  <a16:creationId xmlns:a16="http://schemas.microsoft.com/office/drawing/2014/main" id="{89898EE7-D04A-223B-C9D9-DDCDEF8F8984}"/>
                </a:ext>
              </a:extLst>
            </p:cNvPr>
            <p:cNvSpPr txBox="1">
              <a:spLocks noChangeArrowheads="1"/>
            </p:cNvSpPr>
            <p:nvPr/>
          </p:nvSpPr>
          <p:spPr bwMode="auto">
            <a:xfrm>
              <a:off x="8078383" y="5608160"/>
              <a:ext cx="2867329" cy="25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defTabSz="912813">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defTabSz="912813">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defTabSz="912813">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defTabSz="912813">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FontTx/>
                <a:buNone/>
              </a:pPr>
              <a:r>
                <a:rPr lang="en-US" altLang="en-US" sz="900" i="1">
                  <a:solidFill>
                    <a:schemeClr val="tx2"/>
                  </a:solidFill>
                </a:rPr>
                <a:t>** P=&lt;0.05</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6">
            <a:extLst>
              <a:ext uri="{FF2B5EF4-FFF2-40B4-BE49-F238E27FC236}">
                <a16:creationId xmlns:a16="http://schemas.microsoft.com/office/drawing/2014/main" id="{93D6622E-DA6E-C116-8E32-654A65901052}"/>
              </a:ext>
            </a:extLst>
          </p:cNvPr>
          <p:cNvSpPr>
            <a:spLocks noGrp="1"/>
          </p:cNvSpPr>
          <p:nvPr>
            <p:ph type="title"/>
          </p:nvPr>
        </p:nvSpPr>
        <p:spPr>
          <a:xfrm>
            <a:off x="838200" y="179388"/>
            <a:ext cx="10515600" cy="752475"/>
          </a:xfrm>
        </p:spPr>
        <p:txBody>
          <a:bodyPr/>
          <a:lstStyle/>
          <a:p>
            <a:pPr eaLnBrk="1" hangingPunct="1"/>
            <a:r>
              <a:rPr lang="en-US" altLang="en-US">
                <a:latin typeface="Roboto Slab" pitchFamily="2" charset="0"/>
                <a:cs typeface="Roboto Slab" pitchFamily="2" charset="0"/>
              </a:rPr>
              <a:t>Qu’est-ce que la pérennité ? </a:t>
            </a:r>
          </a:p>
        </p:txBody>
      </p:sp>
      <p:graphicFrame>
        <p:nvGraphicFramePr>
          <p:cNvPr id="10" name="Content Placeholder 7">
            <a:extLst>
              <a:ext uri="{FF2B5EF4-FFF2-40B4-BE49-F238E27FC236}">
                <a16:creationId xmlns:a16="http://schemas.microsoft.com/office/drawing/2014/main" id="{81AC28B3-677A-D1FB-1790-324F64633A36}"/>
              </a:ext>
            </a:extLst>
          </p:cNvPr>
          <p:cNvGraphicFramePr>
            <a:graphicFrameLocks noGrp="1"/>
          </p:cNvGraphicFramePr>
          <p:nvPr>
            <p:ph idx="1"/>
          </p:nvPr>
        </p:nvGraphicFramePr>
        <p:xfrm>
          <a:off x="547253" y="1365364"/>
          <a:ext cx="11163483" cy="4400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04AFDE7A-D627-A57B-E961-70841CDC25D1}"/>
              </a:ext>
            </a:extLst>
          </p:cNvPr>
          <p:cNvSpPr txBox="1"/>
          <p:nvPr/>
        </p:nvSpPr>
        <p:spPr>
          <a:xfrm>
            <a:off x="741363" y="6018213"/>
            <a:ext cx="10660062" cy="542925"/>
          </a:xfrm>
          <a:prstGeom prst="rect">
            <a:avLst/>
          </a:prstGeom>
          <a:noFill/>
        </p:spPr>
        <p:txBody>
          <a:bodyPr>
            <a:spAutoFit/>
          </a:bodyPr>
          <a:lstStyle/>
          <a:p>
            <a:pPr eaLnBrk="1" fontAlgn="auto" hangingPunct="1">
              <a:spcBef>
                <a:spcPts val="0"/>
              </a:spcBef>
              <a:spcAft>
                <a:spcPts val="0"/>
              </a:spcAft>
              <a:defRPr>
                <a:solidFill>
                  <a:srgbClr val="000000"/>
                </a:solidFill>
                <a:latin typeface="Roboto" panose="02000000000000000000" pitchFamily="2" charset="0"/>
                <a:ea typeface="Roboto" panose="02000000000000000000" pitchFamily="2" charset="0"/>
                <a:cs typeface="Roboto" panose="02000000000000000000" pitchFamily="2" charset="0"/>
              </a:defRPr>
            </a:pPr>
            <a:r>
              <a:rPr sz="1600" baseline="30000" dirty="0">
                <a:solidFill>
                  <a:srgbClr val="000000"/>
                </a:solidFill>
                <a:latin typeface="Roboto" panose="02000000000000000000" pitchFamily="2" charset="0"/>
                <a:ea typeface="Roboto" panose="02000000000000000000" pitchFamily="2" charset="0"/>
                <a:cs typeface="Roboto" panose="02000000000000000000" pitchFamily="2" charset="0"/>
              </a:rPr>
              <a:t>a </a:t>
            </a:r>
            <a:r>
              <a:rPr sz="1467" dirty="0">
                <a:solidFill>
                  <a:srgbClr val="000000"/>
                </a:solidFill>
                <a:latin typeface="Roboto" panose="02000000000000000000" pitchFamily="2" charset="0"/>
                <a:ea typeface="Roboto" panose="02000000000000000000" pitchFamily="2" charset="0"/>
                <a:cs typeface="Roboto" panose="02000000000000000000" pitchFamily="2" charset="0"/>
              </a:rPr>
              <a:t>Scheirer MA, Dearing JW. Un programme de recherche sur la pérennité des programmes de santé publique. Am J Public Health 2011 ;101(11) :2059-67. doi : 10.2105/AJPH.2011.300193</a:t>
            </a:r>
            <a:endParaRPr lang="en-US" sz="1467"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2D2F2B2-A6E7-B0C8-CD96-0E17BE980A19}"/>
              </a:ext>
            </a:extLst>
          </p:cNvPr>
          <p:cNvSpPr/>
          <p:nvPr/>
        </p:nvSpPr>
        <p:spPr>
          <a:xfrm>
            <a:off x="838200" y="4171950"/>
            <a:ext cx="10086975" cy="1522413"/>
          </a:xfrm>
          <a:prstGeom prst="roundRect">
            <a:avLst/>
          </a:prstGeom>
          <a:solidFill>
            <a:srgbClr val="F3CECD"/>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Rounded Corners 6">
            <a:extLst>
              <a:ext uri="{FF2B5EF4-FFF2-40B4-BE49-F238E27FC236}">
                <a16:creationId xmlns:a16="http://schemas.microsoft.com/office/drawing/2014/main" id="{6831261A-E91F-3AAB-D8C7-2379EADF4C6B}"/>
              </a:ext>
            </a:extLst>
          </p:cNvPr>
          <p:cNvSpPr/>
          <p:nvPr/>
        </p:nvSpPr>
        <p:spPr>
          <a:xfrm>
            <a:off x="838200" y="2271713"/>
            <a:ext cx="10086975" cy="1520825"/>
          </a:xfrm>
          <a:prstGeom prst="roundRect">
            <a:avLst/>
          </a:prstGeom>
          <a:solidFill>
            <a:srgbClr val="F3CECD"/>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8372" name="Title 1">
            <a:extLst>
              <a:ext uri="{FF2B5EF4-FFF2-40B4-BE49-F238E27FC236}">
                <a16:creationId xmlns:a16="http://schemas.microsoft.com/office/drawing/2014/main" id="{B19B231F-6CFA-B39B-3553-008AB48DB08A}"/>
              </a:ext>
            </a:extLst>
          </p:cNvPr>
          <p:cNvSpPr>
            <a:spLocks noGrp="1"/>
          </p:cNvSpPr>
          <p:nvPr>
            <p:ph type="title"/>
          </p:nvPr>
        </p:nvSpPr>
        <p:spPr>
          <a:xfrm>
            <a:off x="838200" y="28575"/>
            <a:ext cx="10515600" cy="1055688"/>
          </a:xfrm>
        </p:spPr>
        <p:txBody>
          <a:bodyPr/>
          <a:lstStyle/>
          <a:p>
            <a:pPr eaLnBrk="1" hangingPunct="1"/>
            <a:r>
              <a:rPr lang="en-US" altLang="en-US">
                <a:latin typeface="Roboto Slab" pitchFamily="2" charset="0"/>
                <a:cs typeface="Roboto Slab" pitchFamily="2" charset="0"/>
              </a:rPr>
              <a:t>Objectifs de l’évaluation de la pérennité</a:t>
            </a:r>
          </a:p>
        </p:txBody>
      </p:sp>
      <p:sp>
        <p:nvSpPr>
          <p:cNvPr id="4" name="Content Placeholder 2">
            <a:extLst>
              <a:ext uri="{FF2B5EF4-FFF2-40B4-BE49-F238E27FC236}">
                <a16:creationId xmlns:a16="http://schemas.microsoft.com/office/drawing/2014/main" id="{A0C53EB8-DCD0-60E4-75B1-5FEA94FB8773}"/>
              </a:ext>
            </a:extLst>
          </p:cNvPr>
          <p:cNvSpPr>
            <a:spLocks noGrp="1"/>
          </p:cNvSpPr>
          <p:nvPr>
            <p:ph idx="1"/>
          </p:nvPr>
        </p:nvSpPr>
        <p:spPr>
          <a:xfrm>
            <a:off x="1952625" y="2601913"/>
            <a:ext cx="9655175" cy="881062"/>
          </a:xfrm>
        </p:spPr>
        <p:txBody>
          <a:bodyPr>
            <a:normAutofit/>
          </a:bodyPr>
          <a:lstStyle/>
          <a:p>
            <a:pPr marL="0" lvl="1" indent="0" eaLnBrk="1" fontAlgn="auto" hangingPunct="1">
              <a:lnSpc>
                <a:spcPct val="107000"/>
              </a:lnSpc>
              <a:spcBef>
                <a:spcPts val="1200"/>
              </a:spcBef>
              <a:spcAft>
                <a:spcPts val="600"/>
              </a:spcAft>
              <a:buFont typeface="Arial" panose="020B0604020202020204" pitchFamily="34" charset="0"/>
              <a:buNone/>
              <a:defRPr sz="2000"/>
            </a:pPr>
            <a:r>
              <a:rPr sz="2000" b="1" dirty="0">
                <a:solidFill>
                  <a:schemeClr val="tx2">
                    <a:lumMod val="60000"/>
                    <a:lumOff val="40000"/>
                  </a:schemeClr>
                </a:solidFill>
              </a:rPr>
              <a:t>Interventions vitales de soins obstétricaux et néonatal</a:t>
            </a:r>
            <a:r>
              <a:rPr lang="en-US" sz="2000" b="1" dirty="0">
                <a:solidFill>
                  <a:schemeClr val="tx2">
                    <a:lumMod val="60000"/>
                    <a:lumOff val="40000"/>
                  </a:schemeClr>
                </a:solidFill>
              </a:rPr>
              <a:t>s d’urgence</a:t>
            </a:r>
            <a:r>
              <a:rPr sz="2000" dirty="0">
                <a:solidFill>
                  <a:schemeClr val="tx2">
                    <a:lumMod val="60000"/>
                    <a:lumOff val="40000"/>
                  </a:schemeClr>
                </a:solidFill>
              </a:rPr>
              <a:t> </a:t>
            </a:r>
            <a:r>
              <a:rPr sz="2000" dirty="0"/>
              <a:t>(SONU) mises en œuvre dans le cadre du programme</a:t>
            </a:r>
          </a:p>
          <a:p>
            <a:pPr eaLnBrk="1" fontAlgn="auto" hangingPunct="1">
              <a:lnSpc>
                <a:spcPct val="107000"/>
              </a:lnSpc>
              <a:spcBef>
                <a:spcPts val="1200"/>
              </a:spcBef>
              <a:spcAft>
                <a:spcPts val="600"/>
              </a:spcAft>
              <a:defRPr/>
            </a:pPr>
            <a:endParaRPr lang="en-US" sz="2000" dirty="0"/>
          </a:p>
        </p:txBody>
      </p:sp>
      <p:pic>
        <p:nvPicPr>
          <p:cNvPr id="58374" name="Picture 5">
            <a:extLst>
              <a:ext uri="{FF2B5EF4-FFF2-40B4-BE49-F238E27FC236}">
                <a16:creationId xmlns:a16="http://schemas.microsoft.com/office/drawing/2014/main" id="{6B5416AA-8A85-1EBA-E1F5-FF34D7E1C4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9800" y="2438400"/>
            <a:ext cx="1189038"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249069FA-3BEE-8712-9FB2-39807164FC5D}"/>
              </a:ext>
            </a:extLst>
          </p:cNvPr>
          <p:cNvSpPr txBox="1"/>
          <p:nvPr/>
        </p:nvSpPr>
        <p:spPr>
          <a:xfrm>
            <a:off x="2006600" y="4454525"/>
            <a:ext cx="8339138" cy="1016000"/>
          </a:xfrm>
          <a:prstGeom prst="rect">
            <a:avLst/>
          </a:prstGeom>
          <a:noFill/>
        </p:spPr>
        <p:txBody>
          <a:bodyPr>
            <a:spAutoFit/>
          </a:bodyPr>
          <a:lstStyle/>
          <a:p>
            <a:pPr eaLnBrk="1" fontAlgn="auto" hangingPunct="1">
              <a:spcBef>
                <a:spcPts val="0"/>
              </a:spcBef>
              <a:spcAft>
                <a:spcPts val="0"/>
              </a:spcAft>
              <a:defRPr sz="2000">
                <a:latin typeface="+mn-lt"/>
                <a:ea typeface="Roboto" panose="02000000000000000000" pitchFamily="2" charset="0"/>
                <a:cs typeface="Roboto" panose="02000000000000000000" pitchFamily="2" charset="0"/>
              </a:defRPr>
            </a:pPr>
            <a:r>
              <a:rPr lang="fr-FR" sz="2000" b="1" dirty="0">
                <a:solidFill>
                  <a:schemeClr val="tx2">
                    <a:lumMod val="60000"/>
                    <a:lumOff val="40000"/>
                  </a:schemeClr>
                </a:solidFill>
                <a:latin typeface="+mn-lt"/>
                <a:ea typeface="Roboto" panose="02000000000000000000" pitchFamily="2" charset="0"/>
                <a:cs typeface="Roboto" panose="02000000000000000000" pitchFamily="2" charset="0"/>
              </a:rPr>
              <a:t>Maintien des bénéfices des soins obstétricaux et des services de santé maternelle et néonatale </a:t>
            </a:r>
            <a:r>
              <a:rPr lang="fr-FR" sz="2000" dirty="0">
                <a:solidFill>
                  <a:srgbClr val="000000"/>
                </a:solidFill>
                <a:latin typeface="+mn-lt"/>
                <a:ea typeface="Roboto" panose="02000000000000000000" pitchFamily="2" charset="0"/>
                <a:cs typeface="Roboto" panose="02000000000000000000" pitchFamily="2" charset="0"/>
              </a:rPr>
              <a:t>quatre ans après la fin du financement externe et le transfert de responsabilités aux autorités régionales. </a:t>
            </a:r>
          </a:p>
        </p:txBody>
      </p:sp>
      <p:sp>
        <p:nvSpPr>
          <p:cNvPr id="12" name="TextBox 11">
            <a:extLst>
              <a:ext uri="{FF2B5EF4-FFF2-40B4-BE49-F238E27FC236}">
                <a16:creationId xmlns:a16="http://schemas.microsoft.com/office/drawing/2014/main" id="{38E9BD40-F601-E918-F237-01D36D1BA3D2}"/>
              </a:ext>
            </a:extLst>
          </p:cNvPr>
          <p:cNvSpPr txBox="1"/>
          <p:nvPr/>
        </p:nvSpPr>
        <p:spPr>
          <a:xfrm>
            <a:off x="620713" y="1468438"/>
            <a:ext cx="12319000" cy="420687"/>
          </a:xfrm>
          <a:prstGeom prst="rect">
            <a:avLst/>
          </a:prstGeom>
          <a:noFill/>
        </p:spPr>
        <p:txBody>
          <a:bodyPr>
            <a:spAutoFit/>
          </a:bodyPr>
          <a:lstStyle/>
          <a:p>
            <a:pPr eaLnBrk="1" fontAlgn="auto" hangingPunct="1">
              <a:lnSpc>
                <a:spcPct val="107000"/>
              </a:lnSpc>
              <a:spcBef>
                <a:spcPts val="1200"/>
              </a:spcBef>
              <a:spcAft>
                <a:spcPts val="600"/>
              </a:spcAft>
              <a:defRPr sz="2400" kern="100">
                <a:solidFill>
                  <a:srgbClr val="000000"/>
                </a:solidFill>
                <a:latin typeface="Roboto" panose="02000000000000000000" pitchFamily="2" charset="0"/>
                <a:ea typeface="Roboto" panose="02000000000000000000" pitchFamily="2" charset="0"/>
                <a:cs typeface="Roboto" panose="02000000000000000000" pitchFamily="2" charset="0"/>
              </a:defRPr>
            </a:pPr>
            <a:r>
              <a:rPr sz="2000" kern="100" dirty="0">
                <a:solidFill>
                  <a:srgbClr val="000000"/>
                </a:solidFill>
                <a:latin typeface="Roboto" panose="02000000000000000000" pitchFamily="2" charset="0"/>
                <a:ea typeface="Roboto" panose="02000000000000000000" pitchFamily="2" charset="0"/>
                <a:cs typeface="Roboto" panose="02000000000000000000" pitchFamily="2" charset="0"/>
              </a:rPr>
              <a:t>L’évaluation a permis de mesurer la pérennité des aspects suivants :</a:t>
            </a:r>
          </a:p>
        </p:txBody>
      </p:sp>
      <p:pic>
        <p:nvPicPr>
          <p:cNvPr id="58377" name="Graphic 8">
            <a:extLst>
              <a:ext uri="{FF2B5EF4-FFF2-40B4-BE49-F238E27FC236}">
                <a16:creationId xmlns:a16="http://schemas.microsoft.com/office/drawing/2014/main" id="{7D233C1B-B347-9BCE-437D-2038CBDC7F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4427538"/>
            <a:ext cx="7620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E7EA56C-A6C8-8577-FA91-0B77CFB6936C}"/>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50199431-9D4F-5B0F-7A78-F03D87195D9B}"/>
              </a:ext>
            </a:extLst>
          </p:cNvPr>
          <p:cNvSpPr>
            <a:spLocks noGrp="1"/>
          </p:cNvSpPr>
          <p:nvPr>
            <p:ph type="title"/>
          </p:nvPr>
        </p:nvSpPr>
        <p:spPr>
          <a:xfrm>
            <a:off x="838200" y="460375"/>
            <a:ext cx="10515600" cy="1003300"/>
          </a:xfrm>
        </p:spPr>
        <p:txBody>
          <a:bodyPr anchor="ctr">
            <a:normAutofit fontScale="90000"/>
          </a:bodyPr>
          <a:lstStyle/>
          <a:p>
            <a:pPr algn="ctr" eaLnBrk="1" fontAlgn="auto" hangingPunct="1">
              <a:spcAft>
                <a:spcPts val="0"/>
              </a:spcAft>
              <a:defRPr sz="4400">
                <a:latin typeface="+mj-lt"/>
                <a:ea typeface="+mj-ea"/>
                <a:cs typeface="+mj-cs"/>
              </a:defRPr>
            </a:pPr>
            <a:r>
              <a:rPr sz="4400" dirty="0">
                <a:latin typeface="+mj-lt"/>
                <a:ea typeface="+mj-ea"/>
                <a:cs typeface="+mj-cs"/>
              </a:rPr>
              <a:t>PRÉSENTATION GÉNÉRALE DU PROGRAMME SMR</a:t>
            </a:r>
          </a:p>
        </p:txBody>
      </p:sp>
      <p:sp>
        <p:nvSpPr>
          <p:cNvPr id="30" name="Rectangle: Rounded Corners 29">
            <a:extLst>
              <a:ext uri="{FF2B5EF4-FFF2-40B4-BE49-F238E27FC236}">
                <a16:creationId xmlns:a16="http://schemas.microsoft.com/office/drawing/2014/main" id="{D92302CF-9C65-B66E-E1B0-CBE54EBBACED}"/>
              </a:ext>
            </a:extLst>
          </p:cNvPr>
          <p:cNvSpPr>
            <a:spLocks noGrp="1" noRot="1" noChangeAspect="1" noMove="1" noResize="1" noEditPoints="1" noAdjustHandles="1" noChangeArrowheads="1" noChangeShapeType="1" noTextEdit="1"/>
          </p:cNvSpPr>
          <p:nvPr/>
        </p:nvSpPr>
        <p:spPr>
          <a:xfrm>
            <a:off x="579438" y="1587500"/>
            <a:ext cx="11033125" cy="476885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aphicFrame>
        <p:nvGraphicFramePr>
          <p:cNvPr id="5" name="Text Placeholder 2">
            <a:extLst>
              <a:ext uri="{FF2B5EF4-FFF2-40B4-BE49-F238E27FC236}">
                <a16:creationId xmlns:a16="http://schemas.microsoft.com/office/drawing/2014/main" id="{AFFB4F88-C52D-11FD-A54A-99CCE8C42D11}"/>
              </a:ext>
            </a:extLst>
          </p:cNvPr>
          <p:cNvGraphicFramePr/>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705B7D-5B44-A229-1DA0-3030E3E889B8}"/>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11" name="Rectangle 10">
            <a:extLst>
              <a:ext uri="{FF2B5EF4-FFF2-40B4-BE49-F238E27FC236}">
                <a16:creationId xmlns:a16="http://schemas.microsoft.com/office/drawing/2014/main" id="{1DB0F0B7-FBAE-29E1-2DDD-4B2C033C48A6}"/>
              </a:ext>
            </a:extLst>
          </p:cNvPr>
          <p:cNvSpPr>
            <a:spLocks noGrp="1" noRot="1" noChangeAspect="1" noMove="1" noResize="1" noEditPoints="1" noAdjustHandles="1" noChangeArrowheads="1" noChangeShapeType="1" noTextEdit="1"/>
          </p:cNvSpPr>
          <p:nvPr/>
        </p:nvSpPr>
        <p:spPr>
          <a:xfrm>
            <a:off x="0" y="0"/>
            <a:ext cx="12188825"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 name="Rectangle 12">
            <a:extLst>
              <a:ext uri="{FF2B5EF4-FFF2-40B4-BE49-F238E27FC236}">
                <a16:creationId xmlns:a16="http://schemas.microsoft.com/office/drawing/2014/main" id="{42DACB98-A68A-6C3D-1D57-EAFA8188CE9E}"/>
              </a:ext>
            </a:extLst>
          </p:cNvPr>
          <p:cNvSpPr>
            <a:spLocks noGrp="1" noRot="1" noChangeAspect="1" noMove="1" noResize="1" noEditPoints="1" noAdjustHandles="1" noChangeArrowheads="1" noChangeShapeType="1" noTextEdit="1"/>
          </p:cNvSpPr>
          <p:nvPr/>
        </p:nvSpPr>
        <p:spPr>
          <a:xfrm rot="5400000" flipH="1">
            <a:off x="-1409700" y="1409700"/>
            <a:ext cx="6858000" cy="403860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Rectangle 14">
            <a:extLst>
              <a:ext uri="{FF2B5EF4-FFF2-40B4-BE49-F238E27FC236}">
                <a16:creationId xmlns:a16="http://schemas.microsoft.com/office/drawing/2014/main" id="{4A03C4C6-9329-6F87-84C1-0C21CEE53215}"/>
              </a:ext>
            </a:extLst>
          </p:cNvPr>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Rectangle 16">
            <a:extLst>
              <a:ext uri="{FF2B5EF4-FFF2-40B4-BE49-F238E27FC236}">
                <a16:creationId xmlns:a16="http://schemas.microsoft.com/office/drawing/2014/main" id="{9C4A6C64-4F6C-6F5A-83CD-7819CED33755}"/>
              </a:ext>
            </a:extLst>
          </p:cNvPr>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Freeform: Shape 18">
            <a:extLst>
              <a:ext uri="{FF2B5EF4-FFF2-40B4-BE49-F238E27FC236}">
                <a16:creationId xmlns:a16="http://schemas.microsoft.com/office/drawing/2014/main" id="{7266A410-E4F3-B3F7-A8B6-A5D64979765E}"/>
              </a:ext>
            </a:extLst>
          </p:cNvPr>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Rectangle 20">
            <a:extLst>
              <a:ext uri="{FF2B5EF4-FFF2-40B4-BE49-F238E27FC236}">
                <a16:creationId xmlns:a16="http://schemas.microsoft.com/office/drawing/2014/main" id="{9D9B02E4-5CDC-A987-099B-8B913E002932}"/>
              </a:ext>
            </a:extLst>
          </p:cNvPr>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9409" name="Title 2">
            <a:extLst>
              <a:ext uri="{FF2B5EF4-FFF2-40B4-BE49-F238E27FC236}">
                <a16:creationId xmlns:a16="http://schemas.microsoft.com/office/drawing/2014/main" id="{53E91033-5DE8-9C88-B8A4-54101E14E516}"/>
              </a:ext>
            </a:extLst>
          </p:cNvPr>
          <p:cNvSpPr>
            <a:spLocks noGrp="1"/>
          </p:cNvSpPr>
          <p:nvPr>
            <p:ph type="title"/>
          </p:nvPr>
        </p:nvSpPr>
        <p:spPr>
          <a:xfrm>
            <a:off x="466725" y="587375"/>
            <a:ext cx="3201988" cy="3387725"/>
          </a:xfrm>
        </p:spPr>
        <p:txBody>
          <a:bodyPr anchor="b"/>
          <a:lstStyle/>
          <a:p>
            <a:pPr algn="r" eaLnBrk="1" hangingPunct="1"/>
            <a:r>
              <a:rPr lang="en-US" altLang="en-US" sz="4000">
                <a:latin typeface="Roboto Slab" pitchFamily="2" charset="0"/>
                <a:cs typeface="Roboto Slab" pitchFamily="2" charset="0"/>
              </a:rPr>
              <a:t>Conception de l’étude</a:t>
            </a:r>
          </a:p>
        </p:txBody>
      </p:sp>
      <p:sp>
        <p:nvSpPr>
          <p:cNvPr id="59410" name="Content Placeholder 3">
            <a:extLst>
              <a:ext uri="{FF2B5EF4-FFF2-40B4-BE49-F238E27FC236}">
                <a16:creationId xmlns:a16="http://schemas.microsoft.com/office/drawing/2014/main" id="{4EA0C013-E772-E3F4-6B88-FF68922FF1C5}"/>
              </a:ext>
            </a:extLst>
          </p:cNvPr>
          <p:cNvSpPr>
            <a:spLocks noGrp="1"/>
          </p:cNvSpPr>
          <p:nvPr>
            <p:ph idx="1"/>
          </p:nvPr>
        </p:nvSpPr>
        <p:spPr>
          <a:xfrm>
            <a:off x="4810125" y="169863"/>
            <a:ext cx="6554788" cy="6711950"/>
          </a:xfrm>
        </p:spPr>
        <p:txBody>
          <a:bodyPr anchor="ctr"/>
          <a:lstStyle/>
          <a:p>
            <a:pPr eaLnBrk="1" hangingPunct="1"/>
            <a:r>
              <a:rPr lang="en-US" altLang="en-US" sz="1600"/>
              <a:t>L’évaluation a facilité la mesure de la pérennité du programme dans les 202 établissements de santé de Kigoma, en s’appuyant principalement sur trois méthodes : </a:t>
            </a:r>
            <a:br>
              <a:rPr lang="en-US" altLang="en-US" sz="1600"/>
            </a:br>
            <a:endParaRPr lang="en-US" altLang="en-US" sz="1600"/>
          </a:p>
          <a:p>
            <a:pPr marL="971550" lvl="1" indent="-514350" eaLnBrk="1" hangingPunct="1">
              <a:spcBef>
                <a:spcPts val="900"/>
              </a:spcBef>
              <a:buFont typeface="Aptos Display" panose="020B0004020202020204" pitchFamily="34" charset="0"/>
              <a:buAutoNum type="arabicPeriod"/>
            </a:pPr>
            <a:r>
              <a:rPr lang="en-US" altLang="en-US" sz="1600"/>
              <a:t>Évaluations des établissements de santé visant à déterminer l’état des soins obstétricaux et néonatals de routine et d’urgence (SONU).</a:t>
            </a:r>
          </a:p>
          <a:p>
            <a:pPr marL="971550" lvl="1" indent="-514350" eaLnBrk="1" hangingPunct="1">
              <a:spcBef>
                <a:spcPts val="900"/>
              </a:spcBef>
              <a:buFont typeface="Aptos Display" panose="020B0004020202020204" pitchFamily="34" charset="0"/>
              <a:buAutoNum type="arabicPeriod"/>
            </a:pPr>
            <a:r>
              <a:rPr lang="en-US" altLang="en-US" sz="1600"/>
              <a:t>Suivi des résultats des grossesses afin de dénombrer tous les enregistrements individuels de naissance entre 2019 et 2022 (plus de 336 000 dossiers ont été extraits et triangulés).</a:t>
            </a:r>
          </a:p>
          <a:p>
            <a:pPr marL="971550" lvl="1" indent="-514350" eaLnBrk="1" hangingPunct="1">
              <a:spcBef>
                <a:spcPts val="900"/>
              </a:spcBef>
              <a:buFont typeface="Aptos Display" panose="020B0004020202020204" pitchFamily="34" charset="0"/>
              <a:buAutoNum type="arabicPeriod"/>
            </a:pPr>
            <a:r>
              <a:rPr lang="en-US" altLang="en-US" sz="1600"/>
              <a:t>Méthodologie RAPID (Rapid Ascertainment Process of Institutional Deaths), utilisée pour l’extraction, la vérification et la triangulation des données sur les décès maternels et périnatals provenant de l’ensemble des sources disponibles (notamment les dossiers des patientes, les registres des naissances, les cahiers des infirmiers/ères, morgue) entre 2019 et 2022.</a:t>
            </a:r>
            <a:br>
              <a:rPr lang="en-US" altLang="en-US" sz="1600"/>
            </a:br>
            <a:endParaRPr lang="en-US" altLang="en-US" sz="1600"/>
          </a:p>
          <a:p>
            <a:pPr eaLnBrk="1" hangingPunct="1"/>
            <a:r>
              <a:rPr lang="en-US" altLang="en-US" sz="1600"/>
              <a:t>Les mêmes méthodes ont été employées pour consigner les résultats du Programme en 2019, lors de sa clôture.</a:t>
            </a:r>
          </a:p>
          <a:p>
            <a:pPr eaLnBrk="1" hangingPunct="1"/>
            <a:endParaRPr lang="en-US" altLang="en-US"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D4A45B6-707E-D7E9-93A4-B20A960E9053}"/>
              </a:ext>
            </a:extLst>
          </p:cNvPr>
          <p:cNvSpPr>
            <a:spLocks noGrp="1"/>
          </p:cNvSpPr>
          <p:nvPr>
            <p:ph type="title"/>
          </p:nvPr>
        </p:nvSpPr>
        <p:spPr>
          <a:xfrm>
            <a:off x="838200" y="179388"/>
            <a:ext cx="10515600" cy="752475"/>
          </a:xfrm>
        </p:spPr>
        <p:txBody>
          <a:bodyPr/>
          <a:lstStyle/>
          <a:p>
            <a:pPr eaLnBrk="1" hangingPunct="1"/>
            <a:r>
              <a:rPr lang="en-US" altLang="en-US" sz="3200">
                <a:latin typeface="Roboto Slab" pitchFamily="2" charset="0"/>
                <a:cs typeface="Roboto Slab" pitchFamily="2" charset="0"/>
              </a:rPr>
              <a:t>Le nombre d’établissements assurant des SONU a continué d’augmenter.</a:t>
            </a:r>
          </a:p>
        </p:txBody>
      </p:sp>
      <p:sp>
        <p:nvSpPr>
          <p:cNvPr id="60419" name="TextBox 2">
            <a:extLst>
              <a:ext uri="{FF2B5EF4-FFF2-40B4-BE49-F238E27FC236}">
                <a16:creationId xmlns:a16="http://schemas.microsoft.com/office/drawing/2014/main" id="{9AF8FDD8-4947-FE60-2418-043E1D2F11BF}"/>
              </a:ext>
            </a:extLst>
          </p:cNvPr>
          <p:cNvSpPr txBox="1">
            <a:spLocks noChangeArrowheads="1"/>
          </p:cNvSpPr>
          <p:nvPr/>
        </p:nvSpPr>
        <p:spPr bwMode="auto">
          <a:xfrm>
            <a:off x="8334375" y="1365250"/>
            <a:ext cx="1050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FontTx/>
              <a:buNone/>
            </a:pPr>
            <a:r>
              <a:rPr lang="en-US" altLang="en-US" sz="6000" b="1">
                <a:solidFill>
                  <a:schemeClr val="tx1"/>
                </a:solidFill>
                <a:latin typeface="Roboto Medium" panose="02000000000000000000" pitchFamily="2" charset="0"/>
                <a:ea typeface="Roboto Medium" panose="02000000000000000000" pitchFamily="2" charset="0"/>
                <a:cs typeface="Roboto Medium" panose="02000000000000000000" pitchFamily="2" charset="0"/>
              </a:rPr>
              <a:t>27</a:t>
            </a:r>
          </a:p>
        </p:txBody>
      </p:sp>
      <p:sp>
        <p:nvSpPr>
          <p:cNvPr id="60420" name="TextBox 5">
            <a:extLst>
              <a:ext uri="{FF2B5EF4-FFF2-40B4-BE49-F238E27FC236}">
                <a16:creationId xmlns:a16="http://schemas.microsoft.com/office/drawing/2014/main" id="{20369734-4380-5E8F-06F9-D6EDCE974D36}"/>
              </a:ext>
            </a:extLst>
          </p:cNvPr>
          <p:cNvSpPr txBox="1">
            <a:spLocks noChangeArrowheads="1"/>
          </p:cNvSpPr>
          <p:nvPr/>
        </p:nvSpPr>
        <p:spPr bwMode="auto">
          <a:xfrm>
            <a:off x="2333625" y="1365250"/>
            <a:ext cx="1131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FontTx/>
              <a:buNone/>
            </a:pPr>
            <a:r>
              <a:rPr lang="en-US" altLang="en-US" sz="6000" b="1">
                <a:solidFill>
                  <a:schemeClr val="tx1"/>
                </a:solidFill>
                <a:latin typeface="Roboto Medium" panose="02000000000000000000" pitchFamily="2" charset="0"/>
                <a:ea typeface="Roboto Medium" panose="02000000000000000000" pitchFamily="2" charset="0"/>
                <a:cs typeface="Roboto Medium" panose="02000000000000000000" pitchFamily="2" charset="0"/>
              </a:rPr>
              <a:t>21</a:t>
            </a:r>
          </a:p>
        </p:txBody>
      </p:sp>
      <p:sp>
        <p:nvSpPr>
          <p:cNvPr id="7" name="TextBox 6">
            <a:extLst>
              <a:ext uri="{FF2B5EF4-FFF2-40B4-BE49-F238E27FC236}">
                <a16:creationId xmlns:a16="http://schemas.microsoft.com/office/drawing/2014/main" id="{B5CE05B9-B24A-7ACF-B4C8-6C8696CDC427}"/>
              </a:ext>
            </a:extLst>
          </p:cNvPr>
          <p:cNvSpPr txBox="1"/>
          <p:nvPr/>
        </p:nvSpPr>
        <p:spPr>
          <a:xfrm>
            <a:off x="5002213" y="2328863"/>
            <a:ext cx="2058987" cy="831850"/>
          </a:xfrm>
          <a:prstGeom prst="rect">
            <a:avLst/>
          </a:prstGeom>
          <a:noFill/>
        </p:spPr>
        <p:txBody>
          <a:bodyPr>
            <a:spAutoFit/>
          </a:bodyPr>
          <a:lstStyle/>
          <a:p>
            <a:pPr eaLnBrk="1" fontAlgn="auto" hangingPunct="1">
              <a:spcBef>
                <a:spcPts val="0"/>
              </a:spcBef>
              <a:spcAft>
                <a:spcPts val="0"/>
              </a:spcAft>
              <a:defRPr sz="4800">
                <a:ln w="0"/>
                <a:solidFill>
                  <a:schemeClr val="accent1"/>
                </a:solidFill>
                <a:effectLst>
                  <a:outerShdw blurRad="38100" dist="25400" dir="5400000" algn="ctr" rotWithShape="0">
                    <a:srgbClr val="6E747A">
                      <a:alpha val="43000"/>
                    </a:srgbClr>
                  </a:outerShdw>
                </a:effectLst>
                <a:latin typeface="Roboto Medium" panose="02000000000000000000" pitchFamily="2" charset="0"/>
                <a:ea typeface="Roboto Medium" panose="02000000000000000000" pitchFamily="2" charset="0"/>
                <a:cs typeface="Roboto Medium" panose="02000000000000000000" pitchFamily="2" charset="0"/>
              </a:defRPr>
            </a:pPr>
            <a:r>
              <a:rPr sz="4800" dirty="0">
                <a:ln w="0"/>
                <a:solidFill>
                  <a:schemeClr val="accent1"/>
                </a:solidFill>
                <a:effectLst>
                  <a:outerShdw blurRad="38100" dist="25400" dir="5400000" algn="ctr" rotWithShape="0">
                    <a:srgbClr val="6E747A">
                      <a:alpha val="43000"/>
                    </a:srgbClr>
                  </a:outerShdw>
                </a:effectLst>
                <a:latin typeface="Roboto Medium" panose="02000000000000000000" pitchFamily="2" charset="0"/>
                <a:ea typeface="Roboto Medium" panose="02000000000000000000" pitchFamily="2" charset="0"/>
                <a:cs typeface="Roboto Medium" panose="02000000000000000000" pitchFamily="2" charset="0"/>
              </a:rPr>
              <a:t>+29%</a:t>
            </a:r>
          </a:p>
        </p:txBody>
      </p:sp>
      <p:grpSp>
        <p:nvGrpSpPr>
          <p:cNvPr id="60422" name="Group 22">
            <a:extLst>
              <a:ext uri="{FF2B5EF4-FFF2-40B4-BE49-F238E27FC236}">
                <a16:creationId xmlns:a16="http://schemas.microsoft.com/office/drawing/2014/main" id="{50FBAC75-348B-3431-DCA7-45CD00188C74}"/>
              </a:ext>
            </a:extLst>
          </p:cNvPr>
          <p:cNvGrpSpPr>
            <a:grpSpLocks/>
          </p:cNvGrpSpPr>
          <p:nvPr/>
        </p:nvGrpSpPr>
        <p:grpSpPr bwMode="auto">
          <a:xfrm>
            <a:off x="127000" y="2843213"/>
            <a:ext cx="4683125" cy="438150"/>
            <a:chOff x="127045" y="2843674"/>
            <a:chExt cx="4683135" cy="438369"/>
          </a:xfrm>
        </p:grpSpPr>
        <p:pic>
          <p:nvPicPr>
            <p:cNvPr id="60467" name="Picture 3" descr="A blue house with a cross">
              <a:extLst>
                <a:ext uri="{FF2B5EF4-FFF2-40B4-BE49-F238E27FC236}">
                  <a16:creationId xmlns:a16="http://schemas.microsoft.com/office/drawing/2014/main" id="{64E2D0A5-9E42-D6E6-D439-5D6DEE96F9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45"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8" name="Picture 4" descr="A blue house with a cross">
              <a:extLst>
                <a:ext uri="{FF2B5EF4-FFF2-40B4-BE49-F238E27FC236}">
                  <a16:creationId xmlns:a16="http://schemas.microsoft.com/office/drawing/2014/main" id="{43C9578E-3DED-F840-DDE4-0F41F707F0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137"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9" name="Picture 8" descr="A blue house with a cross">
              <a:extLst>
                <a:ext uri="{FF2B5EF4-FFF2-40B4-BE49-F238E27FC236}">
                  <a16:creationId xmlns:a16="http://schemas.microsoft.com/office/drawing/2014/main" id="{F2BF576B-7875-31DD-E4F2-0A804CB16D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229"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0" name="Picture 9" descr="A blue house with a cross">
              <a:extLst>
                <a:ext uri="{FF2B5EF4-FFF2-40B4-BE49-F238E27FC236}">
                  <a16:creationId xmlns:a16="http://schemas.microsoft.com/office/drawing/2014/main" id="{BE7D6D81-81A4-456A-7A57-D9D3266DEB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0321"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1" name="Picture 10" descr="A blue house with a cross">
              <a:extLst>
                <a:ext uri="{FF2B5EF4-FFF2-40B4-BE49-F238E27FC236}">
                  <a16:creationId xmlns:a16="http://schemas.microsoft.com/office/drawing/2014/main" id="{7E2E6778-9FDD-56C7-7EF8-8FF568F5BD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1413"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2" name="Picture 11" descr="A blue house with a cross">
              <a:extLst>
                <a:ext uri="{FF2B5EF4-FFF2-40B4-BE49-F238E27FC236}">
                  <a16:creationId xmlns:a16="http://schemas.microsoft.com/office/drawing/2014/main" id="{B18E5DB0-0AE0-1E02-FA67-49AE089B90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2505"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3" name="Picture 17" descr="A blue house with a cross">
              <a:extLst>
                <a:ext uri="{FF2B5EF4-FFF2-40B4-BE49-F238E27FC236}">
                  <a16:creationId xmlns:a16="http://schemas.microsoft.com/office/drawing/2014/main" id="{5AB94046-2DFC-9901-BDD4-13FC83454B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3597"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4" name="Picture 18" descr="A blue house with a cross">
              <a:extLst>
                <a:ext uri="{FF2B5EF4-FFF2-40B4-BE49-F238E27FC236}">
                  <a16:creationId xmlns:a16="http://schemas.microsoft.com/office/drawing/2014/main" id="{D20CDABB-66F0-D8CE-F84B-B4176D7296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4689"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5" name="Picture 19" descr="A blue house with a cross">
              <a:extLst>
                <a:ext uri="{FF2B5EF4-FFF2-40B4-BE49-F238E27FC236}">
                  <a16:creationId xmlns:a16="http://schemas.microsoft.com/office/drawing/2014/main" id="{E3E2BB41-437B-F80C-9A7F-0F7F60701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5781"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76" name="Picture 20" descr="A blue house with a cross">
              <a:extLst>
                <a:ext uri="{FF2B5EF4-FFF2-40B4-BE49-F238E27FC236}">
                  <a16:creationId xmlns:a16="http://schemas.microsoft.com/office/drawing/2014/main" id="{6C27FA1B-AE9F-EB32-E107-C22A821E3D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6873"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423" name="Picture 21" descr="A blue house with a cross">
            <a:extLst>
              <a:ext uri="{FF2B5EF4-FFF2-40B4-BE49-F238E27FC236}">
                <a16:creationId xmlns:a16="http://schemas.microsoft.com/office/drawing/2014/main" id="{23A80E65-5BFF-E6D4-3F7F-01F686C616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288" y="4273550"/>
            <a:ext cx="44291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4" name="Group 23">
            <a:extLst>
              <a:ext uri="{FF2B5EF4-FFF2-40B4-BE49-F238E27FC236}">
                <a16:creationId xmlns:a16="http://schemas.microsoft.com/office/drawing/2014/main" id="{E0ECFFDC-BD74-5EDD-D33B-BAB762D2327C}"/>
              </a:ext>
            </a:extLst>
          </p:cNvPr>
          <p:cNvGrpSpPr>
            <a:grpSpLocks/>
          </p:cNvGrpSpPr>
          <p:nvPr/>
        </p:nvGrpSpPr>
        <p:grpSpPr bwMode="auto">
          <a:xfrm>
            <a:off x="141288" y="3525838"/>
            <a:ext cx="4683125" cy="438150"/>
            <a:chOff x="127045" y="2843674"/>
            <a:chExt cx="4683135" cy="438369"/>
          </a:xfrm>
        </p:grpSpPr>
        <p:pic>
          <p:nvPicPr>
            <p:cNvPr id="60457" name="Picture 24" descr="A blue house with a cross">
              <a:extLst>
                <a:ext uri="{FF2B5EF4-FFF2-40B4-BE49-F238E27FC236}">
                  <a16:creationId xmlns:a16="http://schemas.microsoft.com/office/drawing/2014/main" id="{13C781BF-5514-9DE6-5213-351DCF2FE7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45"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8" name="Picture 25" descr="A blue house with a cross">
              <a:extLst>
                <a:ext uri="{FF2B5EF4-FFF2-40B4-BE49-F238E27FC236}">
                  <a16:creationId xmlns:a16="http://schemas.microsoft.com/office/drawing/2014/main" id="{860B6DF9-154F-29C5-9448-AB704DD989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137"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9" name="Picture 26" descr="A blue house with a cross">
              <a:extLst>
                <a:ext uri="{FF2B5EF4-FFF2-40B4-BE49-F238E27FC236}">
                  <a16:creationId xmlns:a16="http://schemas.microsoft.com/office/drawing/2014/main" id="{88DCB925-94F7-FA61-5888-FEB8D8A514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229"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0" name="Picture 42" descr="A blue house with a cross">
              <a:extLst>
                <a:ext uri="{FF2B5EF4-FFF2-40B4-BE49-F238E27FC236}">
                  <a16:creationId xmlns:a16="http://schemas.microsoft.com/office/drawing/2014/main" id="{89BA3EB1-C0F4-1A94-5ED3-A9C08DCA1A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0321"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1" name="Picture 43" descr="A blue house with a cross">
              <a:extLst>
                <a:ext uri="{FF2B5EF4-FFF2-40B4-BE49-F238E27FC236}">
                  <a16:creationId xmlns:a16="http://schemas.microsoft.com/office/drawing/2014/main" id="{7607E46B-4476-2B69-CFF1-5E6B262261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1413"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2" name="Picture 45" descr="A blue house with a cross">
              <a:extLst>
                <a:ext uri="{FF2B5EF4-FFF2-40B4-BE49-F238E27FC236}">
                  <a16:creationId xmlns:a16="http://schemas.microsoft.com/office/drawing/2014/main" id="{AEB005A1-4843-5753-F1C9-F32946A346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2505"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3" name="Picture 79" descr="A blue house with a cross">
              <a:extLst>
                <a:ext uri="{FF2B5EF4-FFF2-40B4-BE49-F238E27FC236}">
                  <a16:creationId xmlns:a16="http://schemas.microsoft.com/office/drawing/2014/main" id="{DE8379FC-1D3D-40B9-BFF6-4BEB968C2F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3597"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4" name="Picture 88" descr="A blue house with a cross">
              <a:extLst>
                <a:ext uri="{FF2B5EF4-FFF2-40B4-BE49-F238E27FC236}">
                  <a16:creationId xmlns:a16="http://schemas.microsoft.com/office/drawing/2014/main" id="{BCFF07B2-2413-C214-539B-1EEAE49F76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4689"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5" name="Picture 89" descr="A blue house with a cross">
              <a:extLst>
                <a:ext uri="{FF2B5EF4-FFF2-40B4-BE49-F238E27FC236}">
                  <a16:creationId xmlns:a16="http://schemas.microsoft.com/office/drawing/2014/main" id="{EDDA3B42-7AF0-7DFD-2EC9-4B52954EBE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5781"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66" name="Picture 90" descr="A blue house with a cross">
              <a:extLst>
                <a:ext uri="{FF2B5EF4-FFF2-40B4-BE49-F238E27FC236}">
                  <a16:creationId xmlns:a16="http://schemas.microsoft.com/office/drawing/2014/main" id="{026C32AC-5DD5-CC62-7010-80039C2E68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6873"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25" name="Group 92">
            <a:extLst>
              <a:ext uri="{FF2B5EF4-FFF2-40B4-BE49-F238E27FC236}">
                <a16:creationId xmlns:a16="http://schemas.microsoft.com/office/drawing/2014/main" id="{358716B9-1381-FC6D-7CD0-E001269DA844}"/>
              </a:ext>
            </a:extLst>
          </p:cNvPr>
          <p:cNvGrpSpPr>
            <a:grpSpLocks/>
          </p:cNvGrpSpPr>
          <p:nvPr/>
        </p:nvGrpSpPr>
        <p:grpSpPr bwMode="auto">
          <a:xfrm>
            <a:off x="6786563" y="2852738"/>
            <a:ext cx="4683125" cy="438150"/>
            <a:chOff x="127045" y="2843674"/>
            <a:chExt cx="4683135" cy="438369"/>
          </a:xfrm>
        </p:grpSpPr>
        <p:pic>
          <p:nvPicPr>
            <p:cNvPr id="60447" name="Picture 93" descr="A blue house with a cross">
              <a:extLst>
                <a:ext uri="{FF2B5EF4-FFF2-40B4-BE49-F238E27FC236}">
                  <a16:creationId xmlns:a16="http://schemas.microsoft.com/office/drawing/2014/main" id="{0D27B9DC-153B-4DFB-9DFA-DBBA06BD22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45"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8" name="Picture 94" descr="A blue house with a cross">
              <a:extLst>
                <a:ext uri="{FF2B5EF4-FFF2-40B4-BE49-F238E27FC236}">
                  <a16:creationId xmlns:a16="http://schemas.microsoft.com/office/drawing/2014/main" id="{5A2986F5-D0CA-7C40-3A96-4CD63C839B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137"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9" name="Picture 95" descr="A blue house with a cross">
              <a:extLst>
                <a:ext uri="{FF2B5EF4-FFF2-40B4-BE49-F238E27FC236}">
                  <a16:creationId xmlns:a16="http://schemas.microsoft.com/office/drawing/2014/main" id="{3D41C5AC-73F8-B824-2D5C-693828157A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229"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0" name="Picture 96" descr="A blue house with a cross">
              <a:extLst>
                <a:ext uri="{FF2B5EF4-FFF2-40B4-BE49-F238E27FC236}">
                  <a16:creationId xmlns:a16="http://schemas.microsoft.com/office/drawing/2014/main" id="{14C6FAFF-A0B7-9E13-C342-1293AFDDFF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0321"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1" name="Picture 97" descr="A blue house with a cross">
              <a:extLst>
                <a:ext uri="{FF2B5EF4-FFF2-40B4-BE49-F238E27FC236}">
                  <a16:creationId xmlns:a16="http://schemas.microsoft.com/office/drawing/2014/main" id="{DE0828B0-B56B-7E0D-9E7C-8292A01B4F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1413"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2" name="Picture 98" descr="A blue house with a cross">
              <a:extLst>
                <a:ext uri="{FF2B5EF4-FFF2-40B4-BE49-F238E27FC236}">
                  <a16:creationId xmlns:a16="http://schemas.microsoft.com/office/drawing/2014/main" id="{2CE4B5F1-37D6-944A-E387-5EDC82DE41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2505"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3" name="Picture 99" descr="A blue house with a cross">
              <a:extLst>
                <a:ext uri="{FF2B5EF4-FFF2-40B4-BE49-F238E27FC236}">
                  <a16:creationId xmlns:a16="http://schemas.microsoft.com/office/drawing/2014/main" id="{C03F444D-33A1-D0C4-37E3-6A88648255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3597"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4" name="Picture 100" descr="A blue house with a cross">
              <a:extLst>
                <a:ext uri="{FF2B5EF4-FFF2-40B4-BE49-F238E27FC236}">
                  <a16:creationId xmlns:a16="http://schemas.microsoft.com/office/drawing/2014/main" id="{6CA1F4D2-53BE-6EDF-9847-58C3C8C976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4689"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5" name="Picture 101" descr="A blue house with a cross">
              <a:extLst>
                <a:ext uri="{FF2B5EF4-FFF2-40B4-BE49-F238E27FC236}">
                  <a16:creationId xmlns:a16="http://schemas.microsoft.com/office/drawing/2014/main" id="{E9B693C7-394D-7AD9-F2A4-1B91234BCC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5781"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56" name="Picture 102" descr="A blue house with a cross">
              <a:extLst>
                <a:ext uri="{FF2B5EF4-FFF2-40B4-BE49-F238E27FC236}">
                  <a16:creationId xmlns:a16="http://schemas.microsoft.com/office/drawing/2014/main" id="{1A4219F1-B148-1EC3-0D0E-F3B763046E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6873"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26" name="Group 103">
            <a:extLst>
              <a:ext uri="{FF2B5EF4-FFF2-40B4-BE49-F238E27FC236}">
                <a16:creationId xmlns:a16="http://schemas.microsoft.com/office/drawing/2014/main" id="{5F483E4C-7274-4353-C3F8-7D4E55ED4F1C}"/>
              </a:ext>
            </a:extLst>
          </p:cNvPr>
          <p:cNvGrpSpPr>
            <a:grpSpLocks/>
          </p:cNvGrpSpPr>
          <p:nvPr/>
        </p:nvGrpSpPr>
        <p:grpSpPr bwMode="auto">
          <a:xfrm>
            <a:off x="6800850" y="3535363"/>
            <a:ext cx="4683125" cy="438150"/>
            <a:chOff x="127045" y="2843674"/>
            <a:chExt cx="4683135" cy="438369"/>
          </a:xfrm>
        </p:grpSpPr>
        <p:pic>
          <p:nvPicPr>
            <p:cNvPr id="60437" name="Picture 104" descr="A blue house with a cross">
              <a:extLst>
                <a:ext uri="{FF2B5EF4-FFF2-40B4-BE49-F238E27FC236}">
                  <a16:creationId xmlns:a16="http://schemas.microsoft.com/office/drawing/2014/main" id="{4A2B907C-8B75-D54F-0CC8-D987D9E14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45"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8" name="Picture 105" descr="A blue house with a cross">
              <a:extLst>
                <a:ext uri="{FF2B5EF4-FFF2-40B4-BE49-F238E27FC236}">
                  <a16:creationId xmlns:a16="http://schemas.microsoft.com/office/drawing/2014/main" id="{A648A360-3D81-AE84-66B5-AE16E4EB8A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137"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9" name="Picture 106" descr="A blue house with a cross">
              <a:extLst>
                <a:ext uri="{FF2B5EF4-FFF2-40B4-BE49-F238E27FC236}">
                  <a16:creationId xmlns:a16="http://schemas.microsoft.com/office/drawing/2014/main" id="{4214E39E-5EC6-FF54-0C43-9F9F7B7962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9229"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0" name="Picture 107" descr="A blue house with a cross">
              <a:extLst>
                <a:ext uri="{FF2B5EF4-FFF2-40B4-BE49-F238E27FC236}">
                  <a16:creationId xmlns:a16="http://schemas.microsoft.com/office/drawing/2014/main" id="{1E0ACCA3-3F87-1191-5F8B-2556AE85C8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0321"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1" name="Picture 108" descr="A blue house with a cross">
              <a:extLst>
                <a:ext uri="{FF2B5EF4-FFF2-40B4-BE49-F238E27FC236}">
                  <a16:creationId xmlns:a16="http://schemas.microsoft.com/office/drawing/2014/main" id="{EF465B3E-87AE-AE13-D98E-A2F10DA9C6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1413"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2" name="Picture 109" descr="A blue house with a cross">
              <a:extLst>
                <a:ext uri="{FF2B5EF4-FFF2-40B4-BE49-F238E27FC236}">
                  <a16:creationId xmlns:a16="http://schemas.microsoft.com/office/drawing/2014/main" id="{DA8F4F03-2B41-AF0D-18AB-AD3CBB7C7C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2505"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3" name="Picture 110" descr="A blue house with a cross">
              <a:extLst>
                <a:ext uri="{FF2B5EF4-FFF2-40B4-BE49-F238E27FC236}">
                  <a16:creationId xmlns:a16="http://schemas.microsoft.com/office/drawing/2014/main" id="{A8E4FA9A-1ED2-9C04-39B7-C1C3877B94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3597"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4" name="Picture 111" descr="A blue house with a cross">
              <a:extLst>
                <a:ext uri="{FF2B5EF4-FFF2-40B4-BE49-F238E27FC236}">
                  <a16:creationId xmlns:a16="http://schemas.microsoft.com/office/drawing/2014/main" id="{240ABEFB-FCA4-B53F-F16E-00DCE9A4DD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4689"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5" name="Picture 112" descr="A blue house with a cross">
              <a:extLst>
                <a:ext uri="{FF2B5EF4-FFF2-40B4-BE49-F238E27FC236}">
                  <a16:creationId xmlns:a16="http://schemas.microsoft.com/office/drawing/2014/main" id="{1732D2AE-ED93-98FE-8070-76A4DA03B9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5781"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6" name="Picture 113" descr="A blue house with a cross">
              <a:extLst>
                <a:ext uri="{FF2B5EF4-FFF2-40B4-BE49-F238E27FC236}">
                  <a16:creationId xmlns:a16="http://schemas.microsoft.com/office/drawing/2014/main" id="{7C742E8C-5FC6-0A8D-7770-5967260942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6873" y="2843674"/>
              <a:ext cx="443307" cy="43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6" name="Arrow: Right 115">
            <a:extLst>
              <a:ext uri="{FF2B5EF4-FFF2-40B4-BE49-F238E27FC236}">
                <a16:creationId xmlns:a16="http://schemas.microsoft.com/office/drawing/2014/main" id="{6305371A-EC27-D1DB-88FD-2C004A36F57F}"/>
              </a:ext>
            </a:extLst>
          </p:cNvPr>
          <p:cNvSpPr/>
          <p:nvPr/>
        </p:nvSpPr>
        <p:spPr>
          <a:xfrm>
            <a:off x="5308600" y="3246438"/>
            <a:ext cx="1071563" cy="558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0428" name="Picture 119" descr="A blue house with a cross">
            <a:extLst>
              <a:ext uri="{FF2B5EF4-FFF2-40B4-BE49-F238E27FC236}">
                <a16:creationId xmlns:a16="http://schemas.microsoft.com/office/drawing/2014/main" id="{CE4C671F-3ECB-1299-0D98-DF5E21137D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4195763"/>
            <a:ext cx="4429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0" descr="A blue house with a cross">
            <a:extLst>
              <a:ext uri="{FF2B5EF4-FFF2-40B4-BE49-F238E27FC236}">
                <a16:creationId xmlns:a16="http://schemas.microsoft.com/office/drawing/2014/main" id="{5A1D2063-D09C-259D-81A3-DF0833CB7E1F}"/>
              </a:ext>
            </a:extLst>
          </p:cNvPr>
          <p:cNvPicPr>
            <a:picLocks noChangeAspect="1"/>
          </p:cNvPicPr>
          <p:nvPr/>
        </p:nvPicPr>
        <p:blipFill>
          <a:blip r:embed="rId3"/>
          <a:stretch>
            <a:fillRect/>
          </a:stretch>
        </p:blipFill>
        <p:spPr>
          <a:xfrm>
            <a:off x="7270750" y="4195763"/>
            <a:ext cx="444500" cy="438150"/>
          </a:xfrm>
          <a:prstGeom prst="rect">
            <a:avLst/>
          </a:prstGeom>
          <a:solidFill>
            <a:schemeClr val="accent2">
              <a:lumMod val="60000"/>
              <a:lumOff val="40000"/>
            </a:schemeClr>
          </a:solidFill>
        </p:spPr>
      </p:pic>
      <p:pic>
        <p:nvPicPr>
          <p:cNvPr id="122" name="Picture 121" descr="A blue house with a cross">
            <a:extLst>
              <a:ext uri="{FF2B5EF4-FFF2-40B4-BE49-F238E27FC236}">
                <a16:creationId xmlns:a16="http://schemas.microsoft.com/office/drawing/2014/main" id="{5EA7C0BD-7E0B-E848-5258-EB7B9F142B19}"/>
              </a:ext>
            </a:extLst>
          </p:cNvPr>
          <p:cNvPicPr>
            <a:picLocks noChangeAspect="1"/>
          </p:cNvPicPr>
          <p:nvPr/>
        </p:nvPicPr>
        <p:blipFill>
          <a:blip r:embed="rId3"/>
          <a:stretch>
            <a:fillRect/>
          </a:stretch>
        </p:blipFill>
        <p:spPr>
          <a:xfrm>
            <a:off x="7742238" y="4195763"/>
            <a:ext cx="442912" cy="438150"/>
          </a:xfrm>
          <a:prstGeom prst="rect">
            <a:avLst/>
          </a:prstGeom>
          <a:solidFill>
            <a:schemeClr val="accent2">
              <a:lumMod val="60000"/>
              <a:lumOff val="40000"/>
            </a:schemeClr>
          </a:solidFill>
        </p:spPr>
      </p:pic>
      <p:pic>
        <p:nvPicPr>
          <p:cNvPr id="123" name="Picture 122" descr="A blue house with a cross">
            <a:extLst>
              <a:ext uri="{FF2B5EF4-FFF2-40B4-BE49-F238E27FC236}">
                <a16:creationId xmlns:a16="http://schemas.microsoft.com/office/drawing/2014/main" id="{9A4A4EE0-7E77-8E95-4F28-94C0D2C966CE}"/>
              </a:ext>
            </a:extLst>
          </p:cNvPr>
          <p:cNvPicPr>
            <a:picLocks noChangeAspect="1"/>
          </p:cNvPicPr>
          <p:nvPr/>
        </p:nvPicPr>
        <p:blipFill>
          <a:blip r:embed="rId3"/>
          <a:stretch>
            <a:fillRect/>
          </a:stretch>
        </p:blipFill>
        <p:spPr>
          <a:xfrm>
            <a:off x="8213725" y="4195763"/>
            <a:ext cx="442913" cy="438150"/>
          </a:xfrm>
          <a:prstGeom prst="rect">
            <a:avLst/>
          </a:prstGeom>
          <a:solidFill>
            <a:schemeClr val="accent2">
              <a:lumMod val="60000"/>
              <a:lumOff val="40000"/>
            </a:schemeClr>
          </a:solidFill>
        </p:spPr>
      </p:pic>
      <p:pic>
        <p:nvPicPr>
          <p:cNvPr id="124" name="Picture 123" descr="A blue house with a cross">
            <a:extLst>
              <a:ext uri="{FF2B5EF4-FFF2-40B4-BE49-F238E27FC236}">
                <a16:creationId xmlns:a16="http://schemas.microsoft.com/office/drawing/2014/main" id="{2F0D0EA7-8AEF-E5AB-BEF2-6BA199B9E0CB}"/>
              </a:ext>
            </a:extLst>
          </p:cNvPr>
          <p:cNvPicPr>
            <a:picLocks noChangeAspect="1"/>
          </p:cNvPicPr>
          <p:nvPr/>
        </p:nvPicPr>
        <p:blipFill>
          <a:blip r:embed="rId3"/>
          <a:stretch>
            <a:fillRect/>
          </a:stretch>
        </p:blipFill>
        <p:spPr>
          <a:xfrm>
            <a:off x="8685213" y="4195763"/>
            <a:ext cx="442912" cy="438150"/>
          </a:xfrm>
          <a:prstGeom prst="rect">
            <a:avLst/>
          </a:prstGeom>
          <a:solidFill>
            <a:schemeClr val="accent2">
              <a:lumMod val="60000"/>
              <a:lumOff val="40000"/>
            </a:schemeClr>
          </a:solidFill>
        </p:spPr>
      </p:pic>
      <p:pic>
        <p:nvPicPr>
          <p:cNvPr id="125" name="Picture 124" descr="A blue house with a cross">
            <a:extLst>
              <a:ext uri="{FF2B5EF4-FFF2-40B4-BE49-F238E27FC236}">
                <a16:creationId xmlns:a16="http://schemas.microsoft.com/office/drawing/2014/main" id="{2BF125A5-FC30-3D45-51B3-5B1BD1C04BD7}"/>
              </a:ext>
            </a:extLst>
          </p:cNvPr>
          <p:cNvPicPr>
            <a:picLocks noChangeAspect="1"/>
          </p:cNvPicPr>
          <p:nvPr/>
        </p:nvPicPr>
        <p:blipFill>
          <a:blip r:embed="rId3"/>
          <a:stretch>
            <a:fillRect/>
          </a:stretch>
        </p:blipFill>
        <p:spPr>
          <a:xfrm>
            <a:off x="9155113" y="4195763"/>
            <a:ext cx="444500" cy="438150"/>
          </a:xfrm>
          <a:prstGeom prst="rect">
            <a:avLst/>
          </a:prstGeom>
          <a:solidFill>
            <a:schemeClr val="accent2">
              <a:lumMod val="60000"/>
              <a:lumOff val="40000"/>
            </a:schemeClr>
          </a:solidFill>
        </p:spPr>
      </p:pic>
      <p:pic>
        <p:nvPicPr>
          <p:cNvPr id="126" name="Picture 125" descr="A blue house with a cross">
            <a:extLst>
              <a:ext uri="{FF2B5EF4-FFF2-40B4-BE49-F238E27FC236}">
                <a16:creationId xmlns:a16="http://schemas.microsoft.com/office/drawing/2014/main" id="{AD08DFC3-3254-1373-4EBA-4EFF4D6701FE}"/>
              </a:ext>
            </a:extLst>
          </p:cNvPr>
          <p:cNvPicPr>
            <a:picLocks noChangeAspect="1"/>
          </p:cNvPicPr>
          <p:nvPr/>
        </p:nvPicPr>
        <p:blipFill>
          <a:blip r:embed="rId3"/>
          <a:stretch>
            <a:fillRect/>
          </a:stretch>
        </p:blipFill>
        <p:spPr>
          <a:xfrm>
            <a:off x="9626600" y="4195763"/>
            <a:ext cx="442913" cy="438150"/>
          </a:xfrm>
          <a:prstGeom prst="rect">
            <a:avLst/>
          </a:prstGeom>
          <a:solidFill>
            <a:schemeClr val="accent2">
              <a:lumMod val="60000"/>
              <a:lumOff val="40000"/>
            </a:schemeClr>
          </a:solidFill>
        </p:spPr>
      </p:pic>
      <p:sp>
        <p:nvSpPr>
          <p:cNvPr id="132" name="TextBox 131">
            <a:extLst>
              <a:ext uri="{FF2B5EF4-FFF2-40B4-BE49-F238E27FC236}">
                <a16:creationId xmlns:a16="http://schemas.microsoft.com/office/drawing/2014/main" id="{8AFE630A-3306-28A2-9D3C-EF406A591148}"/>
              </a:ext>
            </a:extLst>
          </p:cNvPr>
          <p:cNvSpPr txBox="1"/>
          <p:nvPr/>
        </p:nvSpPr>
        <p:spPr>
          <a:xfrm>
            <a:off x="989013" y="5440363"/>
            <a:ext cx="5148262" cy="369887"/>
          </a:xfrm>
          <a:prstGeom prst="rect">
            <a:avLst/>
          </a:prstGeom>
          <a:noFill/>
        </p:spPr>
        <p:txBody>
          <a:bodyPr wrap="none">
            <a:spAutoFit/>
          </a:bodyPr>
          <a:lstStyle/>
          <a:p>
            <a:pPr eaLnBrk="1" fontAlgn="auto" hangingPunct="1">
              <a:spcBef>
                <a:spcPts val="0"/>
              </a:spcBef>
              <a:spcAft>
                <a:spcPts val="0"/>
              </a:spcAft>
              <a:defRPr>
                <a:solidFill>
                  <a:schemeClr val="accent1">
                    <a:lumMod val="75000"/>
                  </a:schemeClr>
                </a:solidFill>
                <a:latin typeface="+mn-lt"/>
              </a:defRPr>
            </a:pPr>
            <a:r>
              <a:rPr dirty="0">
                <a:solidFill>
                  <a:schemeClr val="accent1">
                    <a:lumMod val="75000"/>
                  </a:schemeClr>
                </a:solidFill>
                <a:latin typeface="+mn-lt"/>
              </a:rPr>
              <a:t>Évaluation des établissements de santé de 2019</a:t>
            </a:r>
          </a:p>
        </p:txBody>
      </p:sp>
      <p:sp>
        <p:nvSpPr>
          <p:cNvPr id="133" name="TextBox 132">
            <a:extLst>
              <a:ext uri="{FF2B5EF4-FFF2-40B4-BE49-F238E27FC236}">
                <a16:creationId xmlns:a16="http://schemas.microsoft.com/office/drawing/2014/main" id="{3B96FBAC-8BCD-9BBD-77CF-FD6359284CB6}"/>
              </a:ext>
            </a:extLst>
          </p:cNvPr>
          <p:cNvSpPr txBox="1"/>
          <p:nvPr/>
        </p:nvSpPr>
        <p:spPr>
          <a:xfrm>
            <a:off x="6913563" y="5451475"/>
            <a:ext cx="5146675" cy="369888"/>
          </a:xfrm>
          <a:prstGeom prst="rect">
            <a:avLst/>
          </a:prstGeom>
          <a:noFill/>
        </p:spPr>
        <p:txBody>
          <a:bodyPr wrap="none">
            <a:spAutoFit/>
          </a:bodyPr>
          <a:lstStyle/>
          <a:p>
            <a:pPr eaLnBrk="1" fontAlgn="auto" hangingPunct="1">
              <a:spcBef>
                <a:spcPts val="0"/>
              </a:spcBef>
              <a:spcAft>
                <a:spcPts val="0"/>
              </a:spcAft>
              <a:defRPr>
                <a:solidFill>
                  <a:schemeClr val="accent1">
                    <a:lumMod val="75000"/>
                  </a:schemeClr>
                </a:solidFill>
                <a:latin typeface="+mn-lt"/>
              </a:defRPr>
            </a:pPr>
            <a:r>
              <a:rPr dirty="0">
                <a:solidFill>
                  <a:schemeClr val="accent1">
                    <a:lumMod val="75000"/>
                  </a:schemeClr>
                </a:solidFill>
                <a:latin typeface="+mn-lt"/>
              </a:rPr>
              <a:t>Évaluation des établissements de santé de 2023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73DE3D03-BEB8-5D34-B2A9-250817C96478}"/>
              </a:ext>
            </a:extLst>
          </p:cNvPr>
          <p:cNvSpPr>
            <a:spLocks noGrp="1"/>
          </p:cNvSpPr>
          <p:nvPr>
            <p:ph type="title"/>
          </p:nvPr>
        </p:nvSpPr>
        <p:spPr>
          <a:xfrm>
            <a:off x="511175" y="412750"/>
            <a:ext cx="11031538" cy="549275"/>
          </a:xfrm>
        </p:spPr>
        <p:txBody>
          <a:bodyPr/>
          <a:lstStyle/>
          <a:p>
            <a:pPr eaLnBrk="1" hangingPunct="1"/>
            <a:r>
              <a:rPr lang="en-US" altLang="en-US" sz="2800">
                <a:latin typeface="Roboto Slab" pitchFamily="2" charset="0"/>
                <a:cs typeface="Roboto Slab" pitchFamily="2" charset="0"/>
              </a:rPr>
              <a:t>Performance des soins obstétricaux d’urgence </a:t>
            </a:r>
            <a:br>
              <a:rPr lang="en-US" altLang="en-US" sz="2800">
                <a:latin typeface="Roboto Slab" pitchFamily="2" charset="0"/>
                <a:cs typeface="Roboto Slab" pitchFamily="2" charset="0"/>
              </a:rPr>
            </a:br>
            <a:r>
              <a:rPr lang="en-US" altLang="en-US" sz="2000" i="1">
                <a:latin typeface="Roboto Slab" pitchFamily="2" charset="0"/>
                <a:cs typeface="Roboto Slab" pitchFamily="2" charset="0"/>
              </a:rPr>
              <a:t>L’ensemble des établissements de santé</a:t>
            </a:r>
          </a:p>
        </p:txBody>
      </p:sp>
      <p:graphicFrame>
        <p:nvGraphicFramePr>
          <p:cNvPr id="3" name="Table 2">
            <a:extLst>
              <a:ext uri="{FF2B5EF4-FFF2-40B4-BE49-F238E27FC236}">
                <a16:creationId xmlns:a16="http://schemas.microsoft.com/office/drawing/2014/main" id="{3AFD3BFE-36AD-380E-AD08-2496D023E9E1}"/>
              </a:ext>
            </a:extLst>
          </p:cNvPr>
          <p:cNvGraphicFramePr>
            <a:graphicFrameLocks noGrp="1"/>
          </p:cNvGraphicFramePr>
          <p:nvPr/>
        </p:nvGraphicFramePr>
        <p:xfrm>
          <a:off x="649288" y="1162050"/>
          <a:ext cx="10361612" cy="4894263"/>
        </p:xfrm>
        <a:graphic>
          <a:graphicData uri="http://schemas.openxmlformats.org/drawingml/2006/table">
            <a:tbl>
              <a:tblPr firstRow="1" firstCol="1" bandRow="1">
                <a:tableStyleId>{93296810-A885-4BE3-A3E7-6D5BEEA58F35}</a:tableStyleId>
              </a:tblPr>
              <a:tblGrid>
                <a:gridCol w="6720233">
                  <a:extLst>
                    <a:ext uri="{9D8B030D-6E8A-4147-A177-3AD203B41FA5}">
                      <a16:colId xmlns:a16="http://schemas.microsoft.com/office/drawing/2014/main" val="20000"/>
                    </a:ext>
                  </a:extLst>
                </a:gridCol>
                <a:gridCol w="981115">
                  <a:extLst>
                    <a:ext uri="{9D8B030D-6E8A-4147-A177-3AD203B41FA5}">
                      <a16:colId xmlns:a16="http://schemas.microsoft.com/office/drawing/2014/main" val="20001"/>
                    </a:ext>
                  </a:extLst>
                </a:gridCol>
                <a:gridCol w="1051194">
                  <a:extLst>
                    <a:ext uri="{9D8B030D-6E8A-4147-A177-3AD203B41FA5}">
                      <a16:colId xmlns:a16="http://schemas.microsoft.com/office/drawing/2014/main" val="20002"/>
                    </a:ext>
                  </a:extLst>
                </a:gridCol>
                <a:gridCol w="1609070">
                  <a:extLst>
                    <a:ext uri="{9D8B030D-6E8A-4147-A177-3AD203B41FA5}">
                      <a16:colId xmlns:a16="http://schemas.microsoft.com/office/drawing/2014/main" val="20003"/>
                    </a:ext>
                  </a:extLst>
                </a:gridCol>
              </a:tblGrid>
              <a:tr h="529125">
                <a:tc>
                  <a:txBody>
                    <a:bodyPr/>
                    <a:lstStyle/>
                    <a:p>
                      <a:pPr marL="0" marR="0">
                        <a:lnSpc>
                          <a:spcPct val="100000"/>
                        </a:lnSpc>
                        <a:spcBef>
                          <a:spcPts val="0"/>
                        </a:spcBef>
                        <a:spcAft>
                          <a:spcPts val="0"/>
                        </a:spcAft>
                        <a:defRPr sz="2000">
                          <a:solidFill>
                            <a:schemeClr val="bg2"/>
                          </a:solidFill>
                          <a:effectLst/>
                        </a:defRPr>
                      </a:pPr>
                      <a:r>
                        <a:rPr sz="1400" dirty="0"/>
                        <a:t>Interventions vitales en SONU</a:t>
                      </a:r>
                      <a:endParaRPr lang="en-US" sz="1400" dirty="0">
                        <a:solidFill>
                          <a:schemeClr val="bg2"/>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00000"/>
                        </a:lnSpc>
                        <a:spcBef>
                          <a:spcPts val="0"/>
                        </a:spcBef>
                        <a:spcAft>
                          <a:spcPts val="0"/>
                        </a:spcAft>
                        <a:defRPr sz="2000">
                          <a:solidFill>
                            <a:schemeClr val="bg2"/>
                          </a:solidFill>
                          <a:effectLst/>
                        </a:defRPr>
                      </a:pPr>
                      <a:r>
                        <a:rPr sz="1400" dirty="0"/>
                        <a:t>2019</a:t>
                      </a:r>
                      <a:endParaRPr lang="en-US" sz="1400" dirty="0">
                        <a:solidFill>
                          <a:schemeClr val="bg2"/>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00000"/>
                        </a:lnSpc>
                        <a:spcBef>
                          <a:spcPts val="0"/>
                        </a:spcBef>
                        <a:spcAft>
                          <a:spcPts val="0"/>
                        </a:spcAft>
                        <a:defRPr sz="2000">
                          <a:solidFill>
                            <a:schemeClr val="bg2"/>
                          </a:solidFill>
                          <a:effectLst/>
                        </a:defRPr>
                      </a:pPr>
                      <a:r>
                        <a:rPr sz="1400" dirty="0"/>
                        <a:t>2023</a:t>
                      </a:r>
                      <a:endParaRPr lang="en-US" sz="1400" dirty="0">
                        <a:solidFill>
                          <a:schemeClr val="bg2"/>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tc>
                  <a:txBody>
                    <a:bodyPr/>
                    <a:lstStyle/>
                    <a:p>
                      <a:pPr>
                        <a:lnSpc>
                          <a:spcPct val="100000"/>
                        </a:lnSpc>
                        <a:defRPr sz="2000">
                          <a:solidFill>
                            <a:schemeClr val="bg2"/>
                          </a:solidFill>
                        </a:defRPr>
                      </a:pPr>
                      <a:r>
                        <a:rPr sz="1400" dirty="0"/>
                        <a:t>Variation (%)</a:t>
                      </a:r>
                      <a:endParaRPr lang="en-US" sz="1400" dirty="0">
                        <a:solidFill>
                          <a:schemeClr val="bg2"/>
                        </a:solidFill>
                        <a:latin typeface="Roboto" panose="02000000000000000000" pitchFamily="2" charset="0"/>
                        <a:ea typeface="Roboto" panose="02000000000000000000" pitchFamily="2" charset="0"/>
                        <a:cs typeface="Roboto" panose="02000000000000000000" pitchFamily="2" charset="0"/>
                      </a:endParaRPr>
                    </a:p>
                  </a:txBody>
                  <a:tcPr marL="121921" marR="121921" marT="44102" marB="44102">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96831">
                <a:tc>
                  <a:txBody>
                    <a:bodyPr/>
                    <a:lstStyle/>
                    <a:p>
                      <a:pPr marL="0" marR="0">
                        <a:lnSpc>
                          <a:spcPct val="100000"/>
                        </a:lnSpc>
                        <a:spcBef>
                          <a:spcPts val="0"/>
                        </a:spcBef>
                        <a:spcAft>
                          <a:spcPts val="0"/>
                        </a:spcAft>
                        <a:defRPr sz="1800">
                          <a:solidFill>
                            <a:srgbClr val="000000"/>
                          </a:solidFill>
                          <a:effectLst/>
                        </a:defRPr>
                      </a:pPr>
                      <a:r>
                        <a:rPr sz="1300" dirty="0"/>
                        <a:t>Administration d’antibiotiques par voie parentérale  </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99.5%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100%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tabLst>
                          <a:tab pos="220345" algn="l"/>
                        </a:tabLst>
                        <a:defRPr sz="1800" kern="100">
                          <a:solidFill>
                            <a:srgbClr val="000000"/>
                          </a:solidFill>
                          <a:effectLst/>
                        </a:defRPr>
                      </a:pPr>
                      <a:r>
                        <a:rPr sz="1300" dirty="0"/>
                        <a:t>+ 0.5%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396831">
                <a:tc>
                  <a:txBody>
                    <a:bodyPr/>
                    <a:lstStyle/>
                    <a:p>
                      <a:pPr marL="0" marR="0">
                        <a:lnSpc>
                          <a:spcPct val="100000"/>
                        </a:lnSpc>
                        <a:spcBef>
                          <a:spcPts val="0"/>
                        </a:spcBef>
                        <a:spcAft>
                          <a:spcPts val="0"/>
                        </a:spcAft>
                        <a:defRPr sz="1800">
                          <a:solidFill>
                            <a:srgbClr val="000000"/>
                          </a:solidFill>
                          <a:effectLst/>
                        </a:defRPr>
                      </a:pPr>
                      <a:r>
                        <a:rPr sz="1300" dirty="0"/>
                        <a:t>Administration d’ocytocine par voie parentérale </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100%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100%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0,0%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96831">
                <a:tc>
                  <a:txBody>
                    <a:bodyPr/>
                    <a:lstStyle/>
                    <a:p>
                      <a:pPr marL="0" marR="0">
                        <a:lnSpc>
                          <a:spcPct val="100000"/>
                        </a:lnSpc>
                        <a:spcBef>
                          <a:spcPts val="0"/>
                        </a:spcBef>
                        <a:spcAft>
                          <a:spcPts val="0"/>
                        </a:spcAft>
                        <a:defRPr sz="1800">
                          <a:solidFill>
                            <a:srgbClr val="000000"/>
                          </a:solidFill>
                          <a:effectLst/>
                        </a:defRPr>
                      </a:pPr>
                      <a:r>
                        <a:rPr sz="1300" dirty="0"/>
                        <a:t>Administration d’anticonvulsivants par voie parentérale </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92.9%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93.6%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+ 0.8%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396831">
                <a:tc>
                  <a:txBody>
                    <a:bodyPr/>
                    <a:lstStyle/>
                    <a:p>
                      <a:pPr marL="0" marR="0">
                        <a:lnSpc>
                          <a:spcPct val="100000"/>
                        </a:lnSpc>
                        <a:spcBef>
                          <a:spcPts val="0"/>
                        </a:spcBef>
                        <a:spcAft>
                          <a:spcPts val="0"/>
                        </a:spcAft>
                        <a:defRPr sz="1800">
                          <a:solidFill>
                            <a:srgbClr val="000000"/>
                          </a:solidFill>
                          <a:effectLst/>
                        </a:defRPr>
                      </a:pPr>
                      <a:r>
                        <a:rPr sz="1300" dirty="0"/>
                        <a:t>Délivrance manuelle du placenta </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10,7%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15,3%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+ 43,0%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96831">
                <a:tc>
                  <a:txBody>
                    <a:bodyPr/>
                    <a:lstStyle/>
                    <a:p>
                      <a:pPr marL="0" marR="0">
                        <a:lnSpc>
                          <a:spcPct val="100000"/>
                        </a:lnSpc>
                        <a:spcBef>
                          <a:spcPts val="0"/>
                        </a:spcBef>
                        <a:spcAft>
                          <a:spcPts val="0"/>
                        </a:spcAft>
                        <a:defRPr sz="1800">
                          <a:solidFill>
                            <a:srgbClr val="000000"/>
                          </a:solidFill>
                          <a:effectLst/>
                        </a:defRPr>
                      </a:pPr>
                      <a:r>
                        <a:rPr sz="1300" dirty="0"/>
                        <a:t>Évacuation des produits de conception retenus</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58,9%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74,3%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b="1">
                          <a:solidFill>
                            <a:srgbClr val="000000"/>
                          </a:solidFill>
                          <a:effectLst/>
                        </a:defRPr>
                      </a:pPr>
                      <a:r>
                        <a:rPr sz="1300" kern="100" dirty="0"/>
                        <a:t>+ 26,1%</a:t>
                      </a:r>
                      <a:r>
                        <a:rPr sz="1300" dirty="0"/>
                        <a:t>*</a:t>
                      </a:r>
                      <a:r>
                        <a:rPr sz="1300" kern="100" baseline="30000" dirty="0"/>
                        <a:t> </a:t>
                      </a:r>
                      <a:endParaRPr lang="en-US" sz="1300" b="1"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396831">
                <a:tc>
                  <a:txBody>
                    <a:bodyPr/>
                    <a:lstStyle/>
                    <a:p>
                      <a:pPr marL="0" marR="0">
                        <a:lnSpc>
                          <a:spcPct val="100000"/>
                        </a:lnSpc>
                        <a:spcBef>
                          <a:spcPts val="0"/>
                        </a:spcBef>
                        <a:spcAft>
                          <a:spcPts val="0"/>
                        </a:spcAft>
                        <a:defRPr sz="1800">
                          <a:solidFill>
                            <a:srgbClr val="000000"/>
                          </a:solidFill>
                          <a:effectLst/>
                        </a:defRPr>
                      </a:pPr>
                      <a:r>
                        <a:rPr sz="1300" dirty="0"/>
                        <a:t>Accouchement vaginal assisté (par ventouse ou extraction instrumentale) </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6,1%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9,9%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b="1">
                          <a:solidFill>
                            <a:srgbClr val="000000"/>
                          </a:solidFill>
                          <a:effectLst/>
                        </a:defRPr>
                      </a:pPr>
                      <a:r>
                        <a:rPr sz="1300" kern="100" dirty="0"/>
                        <a:t>+ 62,3%</a:t>
                      </a:r>
                      <a:r>
                        <a:rPr sz="1300" dirty="0"/>
                        <a:t>*</a:t>
                      </a:r>
                      <a:r>
                        <a:rPr sz="1300" kern="100" baseline="30000" dirty="0"/>
                        <a:t> </a:t>
                      </a:r>
                      <a:endParaRPr lang="en-US" sz="1300" b="1"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96831">
                <a:tc>
                  <a:txBody>
                    <a:bodyPr/>
                    <a:lstStyle/>
                    <a:p>
                      <a:pPr marL="0" marR="0">
                        <a:lnSpc>
                          <a:spcPct val="100000"/>
                        </a:lnSpc>
                        <a:spcBef>
                          <a:spcPts val="0"/>
                        </a:spcBef>
                        <a:spcAft>
                          <a:spcPts val="0"/>
                        </a:spcAft>
                        <a:defRPr sz="1800">
                          <a:solidFill>
                            <a:srgbClr val="000000"/>
                          </a:solidFill>
                          <a:effectLst/>
                        </a:defRPr>
                      </a:pPr>
                      <a:r>
                        <a:rPr sz="1300" dirty="0"/>
                        <a:t>Réanimation néonatale au ballon et au masque </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80,7%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84,7%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+ 5,0%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396831">
                <a:tc>
                  <a:txBody>
                    <a:bodyPr/>
                    <a:lstStyle/>
                    <a:p>
                      <a:pPr marL="0" marR="0">
                        <a:lnSpc>
                          <a:spcPct val="100000"/>
                        </a:lnSpc>
                        <a:spcBef>
                          <a:spcPts val="0"/>
                        </a:spcBef>
                        <a:spcAft>
                          <a:spcPts val="0"/>
                        </a:spcAft>
                        <a:defRPr sz="1800">
                          <a:solidFill>
                            <a:srgbClr val="000000"/>
                          </a:solidFill>
                          <a:effectLst/>
                        </a:defRPr>
                      </a:pPr>
                      <a:r>
                        <a:rPr sz="1300" dirty="0"/>
                        <a:t>Réalisation d’une césarienne en milieu hospitalier </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100%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100%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 0,0%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396831">
                <a:tc>
                  <a:txBody>
                    <a:bodyPr/>
                    <a:lstStyle/>
                    <a:p>
                      <a:pPr marL="0" marR="0">
                        <a:lnSpc>
                          <a:spcPct val="100000"/>
                        </a:lnSpc>
                        <a:spcBef>
                          <a:spcPts val="0"/>
                        </a:spcBef>
                        <a:spcAft>
                          <a:spcPts val="0"/>
                        </a:spcAft>
                        <a:defRPr sz="1800">
                          <a:solidFill>
                            <a:srgbClr val="000000"/>
                          </a:solidFill>
                          <a:effectLst/>
                        </a:defRPr>
                      </a:pPr>
                      <a:r>
                        <a:rPr sz="1300" dirty="0"/>
                        <a:t>Réalisation d’une césarienne en centres de santé </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55,6%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82,8%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b="1">
                          <a:solidFill>
                            <a:srgbClr val="000000"/>
                          </a:solidFill>
                          <a:effectLst/>
                        </a:defRPr>
                      </a:pPr>
                      <a:r>
                        <a:rPr sz="1300" kern="100" dirty="0"/>
                        <a:t>+ 48,9%</a:t>
                      </a:r>
                      <a:r>
                        <a:rPr sz="1300" dirty="0"/>
                        <a:t>*</a:t>
                      </a:r>
                      <a:r>
                        <a:rPr sz="1300" kern="100" dirty="0"/>
                        <a:t> </a:t>
                      </a:r>
                      <a:endParaRPr lang="en-US" sz="1300" b="1"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9"/>
                  </a:ext>
                </a:extLst>
              </a:tr>
              <a:tr h="396831">
                <a:tc>
                  <a:txBody>
                    <a:bodyPr/>
                    <a:lstStyle/>
                    <a:p>
                      <a:pPr marL="0" marR="0">
                        <a:lnSpc>
                          <a:spcPct val="100000"/>
                        </a:lnSpc>
                        <a:spcBef>
                          <a:spcPts val="0"/>
                        </a:spcBef>
                        <a:spcAft>
                          <a:spcPts val="0"/>
                        </a:spcAft>
                        <a:defRPr sz="1800">
                          <a:solidFill>
                            <a:srgbClr val="000000"/>
                          </a:solidFill>
                          <a:effectLst/>
                        </a:defRPr>
                      </a:pPr>
                      <a:r>
                        <a:rPr sz="1300" dirty="0"/>
                        <a:t>Réalisation de transfusions sanguines en milieu hospitalier </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100%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100%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1800" kern="100">
                          <a:solidFill>
                            <a:srgbClr val="000000"/>
                          </a:solidFill>
                          <a:effectLst/>
                        </a:defRPr>
                      </a:pPr>
                      <a:r>
                        <a:rPr sz="1300" dirty="0"/>
                        <a:t>0,0%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396831">
                <a:tc>
                  <a:txBody>
                    <a:bodyPr/>
                    <a:lstStyle/>
                    <a:p>
                      <a:pPr marL="0" marR="0">
                        <a:lnSpc>
                          <a:spcPct val="100000"/>
                        </a:lnSpc>
                        <a:spcBef>
                          <a:spcPts val="0"/>
                        </a:spcBef>
                        <a:spcAft>
                          <a:spcPts val="0"/>
                        </a:spcAft>
                        <a:defRPr sz="1800">
                          <a:solidFill>
                            <a:srgbClr val="000000"/>
                          </a:solidFill>
                          <a:effectLst/>
                        </a:defRPr>
                      </a:pPr>
                      <a:r>
                        <a:rPr sz="1300" dirty="0"/>
                        <a:t>Réalisation de transfusions sanguines en centres de santé </a:t>
                      </a:r>
                      <a:endParaRPr lang="en-US" sz="1300" b="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59,3%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kern="100">
                          <a:solidFill>
                            <a:srgbClr val="000000"/>
                          </a:solidFill>
                          <a:effectLst/>
                        </a:defRPr>
                      </a:pPr>
                      <a:r>
                        <a:rPr sz="1300" dirty="0"/>
                        <a:t>89,7% </a:t>
                      </a:r>
                      <a:endParaRPr lang="en-US" sz="1300"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r">
                        <a:lnSpc>
                          <a:spcPct val="100000"/>
                        </a:lnSpc>
                        <a:spcBef>
                          <a:spcPts val="0"/>
                        </a:spcBef>
                        <a:spcAft>
                          <a:spcPts val="0"/>
                        </a:spcAft>
                        <a:defRPr sz="1800" b="1">
                          <a:solidFill>
                            <a:srgbClr val="000000"/>
                          </a:solidFill>
                          <a:effectLst/>
                        </a:defRPr>
                      </a:pPr>
                      <a:r>
                        <a:rPr sz="1300" kern="100" dirty="0"/>
                        <a:t>+ 51,3%</a:t>
                      </a:r>
                      <a:r>
                        <a:rPr sz="1300" dirty="0"/>
                        <a:t>*</a:t>
                      </a:r>
                      <a:r>
                        <a:rPr sz="1300" kern="100" dirty="0"/>
                        <a:t> </a:t>
                      </a:r>
                      <a:endParaRPr lang="en-US" sz="1300" b="1" kern="1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91441" marR="91441"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1"/>
                  </a:ext>
                </a:extLst>
              </a:tr>
            </a:tbl>
          </a:graphicData>
        </a:graphic>
      </p:graphicFrame>
      <p:sp>
        <p:nvSpPr>
          <p:cNvPr id="62534" name="TextBox 4">
            <a:extLst>
              <a:ext uri="{FF2B5EF4-FFF2-40B4-BE49-F238E27FC236}">
                <a16:creationId xmlns:a16="http://schemas.microsoft.com/office/drawing/2014/main" id="{63567DC2-6950-88A3-B64F-6B8FA4C514BD}"/>
              </a:ext>
            </a:extLst>
          </p:cNvPr>
          <p:cNvSpPr txBox="1">
            <a:spLocks noChangeArrowheads="1"/>
          </p:cNvSpPr>
          <p:nvPr/>
        </p:nvSpPr>
        <p:spPr bwMode="auto">
          <a:xfrm>
            <a:off x="682625" y="6078538"/>
            <a:ext cx="111236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FontTx/>
              <a:buNone/>
            </a:pPr>
            <a:r>
              <a:rPr lang="en-US" altLang="en-US" sz="1000">
                <a:solidFill>
                  <a:srgbClr val="000000"/>
                </a:solidFill>
                <a:latin typeface="Roboto" panose="02000000000000000000" pitchFamily="2" charset="0"/>
                <a:ea typeface="Roboto" panose="02000000000000000000" pitchFamily="2" charset="0"/>
                <a:cs typeface="Roboto" panose="02000000000000000000" pitchFamily="2" charset="0"/>
              </a:rPr>
              <a:t>Performance enregistrée sur les trois mois précédant l’évaluation. </a:t>
            </a:r>
          </a:p>
          <a:p>
            <a:pPr eaLnBrk="1" hangingPunct="1">
              <a:lnSpc>
                <a:spcPct val="100000"/>
              </a:lnSpc>
              <a:spcBef>
                <a:spcPct val="0"/>
              </a:spcBef>
              <a:buFontTx/>
              <a:buNone/>
            </a:pPr>
            <a:r>
              <a:rPr lang="en-US" altLang="en-US" sz="1000">
                <a:solidFill>
                  <a:srgbClr val="000000"/>
                </a:solidFill>
                <a:latin typeface="Roboto" panose="02000000000000000000" pitchFamily="2" charset="0"/>
                <a:ea typeface="Roboto" panose="02000000000000000000" pitchFamily="2" charset="0"/>
                <a:cs typeface="Roboto" panose="02000000000000000000" pitchFamily="2" charset="0"/>
              </a:rPr>
              <a:t>Les évaluations des SONU ont été réalisées au début de 2019 et de 2023, mais l’état des lieux qu’elles reflètent correspond à la fin des années précédentes (2018 et 2022).</a:t>
            </a:r>
          </a:p>
          <a:p>
            <a:pPr eaLnBrk="1" hangingPunct="1">
              <a:lnSpc>
                <a:spcPct val="100000"/>
              </a:lnSpc>
              <a:spcBef>
                <a:spcPts val="600"/>
              </a:spcBef>
              <a:buFontTx/>
              <a:buNone/>
            </a:pPr>
            <a:r>
              <a:rPr lang="en-US" altLang="en-US" sz="1000">
                <a:solidFill>
                  <a:srgbClr val="000000"/>
                </a:solidFill>
                <a:latin typeface="Roboto" panose="02000000000000000000" pitchFamily="2" charset="0"/>
                <a:ea typeface="Roboto" panose="02000000000000000000" pitchFamily="2" charset="0"/>
                <a:cs typeface="Roboto" panose="02000000000000000000" pitchFamily="2" charset="0"/>
              </a:rPr>
              <a:t>Les astérisques indiquent une significativité statistique au seuil de p &lt; 0,05.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a:extLst>
              <a:ext uri="{FF2B5EF4-FFF2-40B4-BE49-F238E27FC236}">
                <a16:creationId xmlns:a16="http://schemas.microsoft.com/office/drawing/2014/main" id="{8C056604-7559-F054-357F-F05A070EF590}"/>
              </a:ext>
            </a:extLst>
          </p:cNvPr>
          <p:cNvSpPr>
            <a:spLocks noGrp="1"/>
          </p:cNvSpPr>
          <p:nvPr>
            <p:ph type="title"/>
          </p:nvPr>
        </p:nvSpPr>
        <p:spPr>
          <a:xfrm>
            <a:off x="400050" y="260350"/>
            <a:ext cx="10515600" cy="541338"/>
          </a:xfrm>
        </p:spPr>
        <p:txBody>
          <a:bodyPr/>
          <a:lstStyle/>
          <a:p>
            <a:pPr eaLnBrk="1" hangingPunct="1"/>
            <a:r>
              <a:rPr lang="en-US" altLang="en-US" sz="3200">
                <a:latin typeface="Roboto Slab" pitchFamily="2" charset="0"/>
                <a:cs typeface="Roboto Slab" pitchFamily="2" charset="0"/>
              </a:rPr>
              <a:t>Issues de grossesse sélectionnées</a:t>
            </a:r>
          </a:p>
        </p:txBody>
      </p:sp>
      <p:graphicFrame>
        <p:nvGraphicFramePr>
          <p:cNvPr id="5" name="Table 4">
            <a:extLst>
              <a:ext uri="{FF2B5EF4-FFF2-40B4-BE49-F238E27FC236}">
                <a16:creationId xmlns:a16="http://schemas.microsoft.com/office/drawing/2014/main" id="{EE618EC0-F66E-59D8-5F92-9E2F67010E97}"/>
              </a:ext>
            </a:extLst>
          </p:cNvPr>
          <p:cNvGraphicFramePr>
            <a:graphicFrameLocks noGrp="1"/>
          </p:cNvGraphicFramePr>
          <p:nvPr/>
        </p:nvGraphicFramePr>
        <p:xfrm>
          <a:off x="769938" y="1331913"/>
          <a:ext cx="10266362" cy="5178425"/>
        </p:xfrm>
        <a:graphic>
          <a:graphicData uri="http://schemas.openxmlformats.org/drawingml/2006/table">
            <a:tbl>
              <a:tblPr firstRow="1" firstCol="1" bandRow="1">
                <a:tableStyleId>{5C22544A-7EE6-4342-B048-85BDC9FD1C3A}</a:tableStyleId>
              </a:tblPr>
              <a:tblGrid>
                <a:gridCol w="6654555">
                  <a:extLst>
                    <a:ext uri="{9D8B030D-6E8A-4147-A177-3AD203B41FA5}">
                      <a16:colId xmlns:a16="http://schemas.microsoft.com/office/drawing/2014/main" val="20000"/>
                    </a:ext>
                  </a:extLst>
                </a:gridCol>
                <a:gridCol w="1066636">
                  <a:extLst>
                    <a:ext uri="{9D8B030D-6E8A-4147-A177-3AD203B41FA5}">
                      <a16:colId xmlns:a16="http://schemas.microsoft.com/office/drawing/2014/main" val="20001"/>
                    </a:ext>
                  </a:extLst>
                </a:gridCol>
                <a:gridCol w="999971">
                  <a:extLst>
                    <a:ext uri="{9D8B030D-6E8A-4147-A177-3AD203B41FA5}">
                      <a16:colId xmlns:a16="http://schemas.microsoft.com/office/drawing/2014/main" val="20002"/>
                    </a:ext>
                  </a:extLst>
                </a:gridCol>
                <a:gridCol w="1545201">
                  <a:extLst>
                    <a:ext uri="{9D8B030D-6E8A-4147-A177-3AD203B41FA5}">
                      <a16:colId xmlns:a16="http://schemas.microsoft.com/office/drawing/2014/main" val="20003"/>
                    </a:ext>
                  </a:extLst>
                </a:gridCol>
              </a:tblGrid>
              <a:tr h="484805">
                <a:tc>
                  <a:txBody>
                    <a:bodyPr/>
                    <a:lstStyle/>
                    <a:p>
                      <a:pPr marL="0" marR="0">
                        <a:lnSpc>
                          <a:spcPct val="100000"/>
                        </a:lnSpc>
                        <a:spcBef>
                          <a:spcPts val="0"/>
                        </a:spcBef>
                        <a:spcAft>
                          <a:spcPts val="0"/>
                        </a:spcAft>
                        <a:defRPr sz="2000" kern="100">
                          <a:solidFill>
                            <a:schemeClr val="bg2"/>
                          </a:solidFill>
                          <a:effectLst/>
                          <a:latin typeface="+mn-lt"/>
                          <a:ea typeface="Roboto" panose="02000000000000000000" pitchFamily="2" charset="0"/>
                          <a:cs typeface="Roboto" panose="02000000000000000000" pitchFamily="2" charset="0"/>
                        </a:defRPr>
                      </a:pPr>
                      <a:r>
                        <a:rPr sz="1600" dirty="0"/>
                        <a:t>Indicateur</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tc>
                  <a:txBody>
                    <a:bodyPr/>
                    <a:lstStyle/>
                    <a:p>
                      <a:pPr marL="0" marR="0" algn="r">
                        <a:lnSpc>
                          <a:spcPct val="100000"/>
                        </a:lnSpc>
                        <a:spcBef>
                          <a:spcPts val="0"/>
                        </a:spcBef>
                        <a:spcAft>
                          <a:spcPts val="0"/>
                        </a:spcAft>
                        <a:defRPr sz="2000" kern="100">
                          <a:solidFill>
                            <a:schemeClr val="bg2"/>
                          </a:solidFill>
                          <a:effectLst/>
                          <a:latin typeface="+mn-lt"/>
                          <a:ea typeface="Roboto" panose="02000000000000000000" pitchFamily="2" charset="0"/>
                          <a:cs typeface="Roboto" panose="02000000000000000000" pitchFamily="2" charset="0"/>
                        </a:defRPr>
                      </a:pPr>
                      <a:r>
                        <a:rPr sz="1600" dirty="0"/>
                        <a:t>2018</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tc>
                  <a:txBody>
                    <a:bodyPr/>
                    <a:lstStyle/>
                    <a:p>
                      <a:pPr marL="0" marR="0" algn="r">
                        <a:lnSpc>
                          <a:spcPct val="100000"/>
                        </a:lnSpc>
                        <a:spcBef>
                          <a:spcPts val="0"/>
                        </a:spcBef>
                        <a:spcAft>
                          <a:spcPts val="0"/>
                        </a:spcAft>
                        <a:defRPr sz="2000" kern="100">
                          <a:solidFill>
                            <a:schemeClr val="bg2"/>
                          </a:solidFill>
                          <a:effectLst/>
                          <a:latin typeface="+mn-lt"/>
                          <a:ea typeface="Roboto" panose="02000000000000000000" pitchFamily="2" charset="0"/>
                          <a:cs typeface="Roboto" panose="02000000000000000000" pitchFamily="2" charset="0"/>
                        </a:defRPr>
                      </a:pPr>
                      <a:r>
                        <a:rPr sz="1600" dirty="0"/>
                        <a:t>2022</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00000"/>
                        </a:lnSpc>
                        <a:spcBef>
                          <a:spcPts val="0"/>
                        </a:spcBef>
                        <a:spcAft>
                          <a:spcPts val="0"/>
                        </a:spcAft>
                        <a:defRPr sz="2000" kern="100">
                          <a:solidFill>
                            <a:schemeClr val="bg2"/>
                          </a:solidFill>
                          <a:effectLst/>
                          <a:latin typeface="+mn-lt"/>
                          <a:ea typeface="Roboto" panose="02000000000000000000" pitchFamily="2" charset="0"/>
                          <a:cs typeface="Roboto" panose="02000000000000000000" pitchFamily="2" charset="0"/>
                        </a:defRPr>
                      </a:pPr>
                      <a:r>
                        <a:rPr sz="1600" dirty="0"/>
                        <a:t>Variation (%)</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46502">
                <a:tc>
                  <a:txBody>
                    <a:bodyPr/>
                    <a:lstStyle/>
                    <a:p>
                      <a:pPr marL="0" marR="0">
                        <a:lnSpc>
                          <a:spcPct val="100000"/>
                        </a:lnSpc>
                        <a:spcBef>
                          <a:spcPts val="0"/>
                        </a:spcBef>
                        <a:spcAft>
                          <a:spcPts val="0"/>
                        </a:spcAft>
                        <a:defRPr sz="2000" kern="100">
                          <a:solidFill>
                            <a:schemeClr val="bg2"/>
                          </a:solidFill>
                          <a:effectLst/>
                          <a:latin typeface="+mn-lt"/>
                          <a:ea typeface="Roboto" panose="02000000000000000000" pitchFamily="2" charset="0"/>
                          <a:cs typeface="Roboto" panose="02000000000000000000" pitchFamily="2" charset="0"/>
                        </a:defRPr>
                      </a:pPr>
                      <a:r>
                        <a:rPr sz="1600" dirty="0"/>
                        <a:t>Santé maternelle</a:t>
                      </a:r>
                    </a:p>
                  </a:txBody>
                  <a:tcPr marL="67158" marR="67158" marT="0" marB="0" anchor="ctr">
                    <a:lnL w="9525" cap="flat" cmpd="sng" algn="ctr">
                      <a:solidFill>
                        <a:srgbClr val="000000"/>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868E"/>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 </a:t>
                      </a:r>
                    </a:p>
                  </a:txBody>
                  <a:tcPr marL="60950" marR="60950" marT="50761" marB="5076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868E"/>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 </a:t>
                      </a:r>
                    </a:p>
                  </a:txBody>
                  <a:tcPr marL="60950" marR="60950" marT="50761" marB="5076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868E"/>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 </a:t>
                      </a:r>
                    </a:p>
                  </a:txBody>
                  <a:tcPr marL="60950" marR="60950" marT="50761" marB="50761" anchor="ctr">
                    <a:lnL w="9525" cap="flat" cmpd="sng" algn="ctr">
                      <a:no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868E"/>
                    </a:solidFill>
                  </a:tcPr>
                </a:tc>
                <a:extLst>
                  <a:ext uri="{0D108BD9-81ED-4DB2-BD59-A6C34878D82A}">
                    <a16:rowId xmlns:a16="http://schemas.microsoft.com/office/drawing/2014/main" val="10001"/>
                  </a:ext>
                </a:extLst>
              </a:tr>
              <a:tr h="397740">
                <a:tc>
                  <a:txBody>
                    <a:bodyPr/>
                    <a:lstStyle/>
                    <a:p>
                      <a:pPr marL="0" marR="0">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Taux d’accouchements en établissement de santé</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84,9%</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97,8%</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b="1">
                          <a:solidFill>
                            <a:srgbClr val="000000"/>
                          </a:solidFill>
                          <a:effectLst/>
                          <a:latin typeface="+mn-lt"/>
                          <a:ea typeface="Roboto" panose="02000000000000000000" pitchFamily="2" charset="0"/>
                          <a:cs typeface="Roboto" panose="02000000000000000000" pitchFamily="2" charset="0"/>
                        </a:defRPr>
                      </a:pPr>
                      <a:r>
                        <a:rPr sz="1600" kern="100" dirty="0"/>
                        <a:t>+ 15,2%</a:t>
                      </a:r>
                      <a:r>
                        <a:rPr sz="1600" dirty="0"/>
                        <a:t>*</a:t>
                      </a:r>
                      <a:endParaRPr lang="en-US" sz="1600" b="1" kern="100" dirty="0">
                        <a:solidFill>
                          <a:srgbClr val="000000"/>
                        </a:solidFill>
                        <a:effectLst/>
                        <a:latin typeface="+mn-lt"/>
                        <a:ea typeface="Roboto" panose="02000000000000000000" pitchFamily="2" charset="0"/>
                        <a:cs typeface="Roboto" panose="02000000000000000000" pitchFamily="2" charset="0"/>
                      </a:endParaRP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484805">
                <a:tc>
                  <a:txBody>
                    <a:bodyPr/>
                    <a:lstStyle/>
                    <a:p>
                      <a:pPr marL="0" marR="0">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Besoin couvert en soins obstétricaux d’urgence</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61,3%</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tabLst>
                          <a:tab pos="274320" algn="ctr"/>
                          <a:tab pos="548640" algn="r"/>
                        </a:tabLst>
                        <a:defRPr sz="2000" kern="100">
                          <a:solidFill>
                            <a:srgbClr val="000000"/>
                          </a:solidFill>
                          <a:effectLst/>
                          <a:latin typeface="+mn-lt"/>
                          <a:ea typeface="Roboto" panose="02000000000000000000" pitchFamily="2" charset="0"/>
                          <a:cs typeface="Roboto" panose="02000000000000000000" pitchFamily="2" charset="0"/>
                        </a:defRPr>
                      </a:pPr>
                      <a:r>
                        <a:rPr sz="1600" dirty="0"/>
                        <a:t>	84,3 % </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b="1">
                          <a:solidFill>
                            <a:srgbClr val="000000"/>
                          </a:solidFill>
                          <a:effectLst/>
                          <a:latin typeface="+mn-lt"/>
                          <a:ea typeface="Roboto" panose="02000000000000000000" pitchFamily="2" charset="0"/>
                          <a:cs typeface="Roboto" panose="02000000000000000000" pitchFamily="2" charset="0"/>
                        </a:defRPr>
                      </a:pPr>
                      <a:r>
                        <a:rPr sz="1600" kern="100" dirty="0"/>
                        <a:t>+ 37,5%</a:t>
                      </a:r>
                      <a:r>
                        <a:rPr sz="1600" dirty="0"/>
                        <a:t>*</a:t>
                      </a:r>
                      <a:endParaRPr lang="en-US" sz="1600" b="1" kern="100" dirty="0">
                        <a:solidFill>
                          <a:srgbClr val="000000"/>
                        </a:solidFill>
                        <a:effectLst/>
                        <a:latin typeface="+mn-lt"/>
                        <a:ea typeface="Roboto" panose="02000000000000000000" pitchFamily="2" charset="0"/>
                        <a:cs typeface="Roboto" panose="02000000000000000000" pitchFamily="2" charset="0"/>
                      </a:endParaRP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97740">
                <a:tc>
                  <a:txBody>
                    <a:bodyPr/>
                    <a:lstStyle/>
                    <a:p>
                      <a:pPr marL="0" marR="0">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Taux de césariennes au niveau de la population</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4,5%</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7,6%</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b="1">
                          <a:solidFill>
                            <a:srgbClr val="000000"/>
                          </a:solidFill>
                          <a:effectLst/>
                          <a:latin typeface="+mn-lt"/>
                          <a:ea typeface="Roboto" panose="02000000000000000000" pitchFamily="2" charset="0"/>
                          <a:cs typeface="Roboto" panose="02000000000000000000" pitchFamily="2" charset="0"/>
                        </a:defRPr>
                      </a:pPr>
                      <a:r>
                        <a:rPr sz="1600" kern="100" dirty="0"/>
                        <a:t>+ 68,9%</a:t>
                      </a:r>
                      <a:r>
                        <a:rPr sz="1600" dirty="0"/>
                        <a:t>*</a:t>
                      </a:r>
                      <a:endParaRPr lang="en-US" sz="1600" b="1" kern="100" dirty="0">
                        <a:solidFill>
                          <a:srgbClr val="000000"/>
                        </a:solidFill>
                        <a:effectLst/>
                        <a:latin typeface="+mn-lt"/>
                        <a:ea typeface="Roboto" panose="02000000000000000000" pitchFamily="2" charset="0"/>
                        <a:cs typeface="Roboto" panose="02000000000000000000" pitchFamily="2" charset="0"/>
                      </a:endParaRP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r h="405264">
                <a:tc>
                  <a:txBody>
                    <a:bodyPr/>
                    <a:lstStyle/>
                    <a:p>
                      <a:pPr marL="0" marR="0">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Taux de létalité des complications obstétricales directes</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1,4%</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1,1%</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b="1">
                          <a:solidFill>
                            <a:srgbClr val="000000"/>
                          </a:solidFill>
                          <a:effectLst/>
                          <a:latin typeface="+mn-lt"/>
                          <a:ea typeface="Roboto" panose="02000000000000000000" pitchFamily="2" charset="0"/>
                          <a:cs typeface="Roboto" panose="02000000000000000000" pitchFamily="2" charset="0"/>
                        </a:defRPr>
                      </a:pPr>
                      <a:r>
                        <a:rPr sz="1600" kern="100" dirty="0"/>
                        <a:t>- 21,4%</a:t>
                      </a:r>
                      <a:r>
                        <a:rPr sz="1600" dirty="0"/>
                        <a:t>*</a:t>
                      </a:r>
                      <a:endParaRPr lang="en-US" sz="1600" b="1" kern="100" dirty="0">
                        <a:solidFill>
                          <a:srgbClr val="000000"/>
                        </a:solidFill>
                        <a:effectLst/>
                        <a:latin typeface="+mn-lt"/>
                        <a:ea typeface="Roboto" panose="02000000000000000000" pitchFamily="2" charset="0"/>
                        <a:cs typeface="Roboto" panose="02000000000000000000" pitchFamily="2" charset="0"/>
                      </a:endParaRP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05264">
                <a:tc>
                  <a:txBody>
                    <a:bodyPr/>
                    <a:lstStyle/>
                    <a:p>
                      <a:pPr marL="0" marR="0">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Taux de mortalité maternelle — Tous les établissements</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174</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145</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- 16,7%</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4649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sz="2000" kern="100">
                          <a:solidFill>
                            <a:srgbClr val="000000"/>
                          </a:solidFill>
                          <a:effectLst/>
                          <a:latin typeface="+mn-lt"/>
                          <a:ea typeface="Roboto" panose="02000000000000000000" pitchFamily="2" charset="0"/>
                          <a:cs typeface="Roboto" panose="02000000000000000000" pitchFamily="2" charset="0"/>
                        </a:defRPr>
                      </a:pPr>
                      <a:r>
                        <a:rPr sz="1600" dirty="0"/>
                        <a:t>Taux de mortalité maternelle — Établissements assurant des SONU</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378</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283</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b="1">
                          <a:solidFill>
                            <a:srgbClr val="000000"/>
                          </a:solidFill>
                          <a:effectLst/>
                          <a:latin typeface="+mn-lt"/>
                          <a:ea typeface="Roboto" panose="02000000000000000000" pitchFamily="2" charset="0"/>
                          <a:cs typeface="Roboto" panose="02000000000000000000" pitchFamily="2" charset="0"/>
                        </a:defRPr>
                      </a:pPr>
                      <a:r>
                        <a:rPr sz="1600" kern="100" dirty="0"/>
                        <a:t>- 25,1%</a:t>
                      </a:r>
                      <a:r>
                        <a:rPr sz="1600" dirty="0"/>
                        <a:t>*</a:t>
                      </a:r>
                      <a:endParaRPr lang="en-US" sz="1600" b="1" kern="100" dirty="0">
                        <a:solidFill>
                          <a:srgbClr val="000000"/>
                        </a:solidFill>
                        <a:effectLst/>
                        <a:latin typeface="+mn-lt"/>
                        <a:ea typeface="Roboto" panose="02000000000000000000" pitchFamily="2" charset="0"/>
                        <a:cs typeface="Roboto" panose="02000000000000000000" pitchFamily="2" charset="0"/>
                      </a:endParaRP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46502">
                <a:tc>
                  <a:txBody>
                    <a:bodyPr/>
                    <a:lstStyle/>
                    <a:p>
                      <a:pPr marL="0" marR="0">
                        <a:lnSpc>
                          <a:spcPct val="100000"/>
                        </a:lnSpc>
                        <a:spcBef>
                          <a:spcPts val="0"/>
                        </a:spcBef>
                        <a:spcAft>
                          <a:spcPts val="0"/>
                        </a:spcAft>
                        <a:defRPr sz="2000" kern="100">
                          <a:solidFill>
                            <a:schemeClr val="bg2"/>
                          </a:solidFill>
                          <a:effectLst/>
                          <a:latin typeface="+mn-lt"/>
                          <a:ea typeface="Roboto" panose="02000000000000000000" pitchFamily="2" charset="0"/>
                          <a:cs typeface="Roboto" panose="02000000000000000000" pitchFamily="2" charset="0"/>
                        </a:defRPr>
                      </a:pPr>
                      <a:r>
                        <a:rPr sz="1600" dirty="0"/>
                        <a:t>Santé périnatale</a:t>
                      </a:r>
                    </a:p>
                  </a:txBody>
                  <a:tcPr marL="67158" marR="67158" marT="0" marB="0" anchor="ctr">
                    <a:lnL w="9525" cap="flat" cmpd="sng" algn="ctr">
                      <a:solidFill>
                        <a:srgbClr val="000000"/>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868E"/>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 </a:t>
                      </a:r>
                    </a:p>
                  </a:txBody>
                  <a:tcPr marL="60950" marR="60950" marT="50761" marB="5076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868E"/>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 </a:t>
                      </a:r>
                    </a:p>
                  </a:txBody>
                  <a:tcPr marL="60950" marR="60950" marT="50761" marB="5076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868E"/>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 </a:t>
                      </a:r>
                    </a:p>
                  </a:txBody>
                  <a:tcPr marL="60950" marR="60950" marT="50761" marB="50761" anchor="ctr">
                    <a:lnL w="9525" cap="flat" cmpd="sng" algn="ctr">
                      <a:no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868E"/>
                    </a:solidFill>
                  </a:tcPr>
                </a:tc>
                <a:extLst>
                  <a:ext uri="{0D108BD9-81ED-4DB2-BD59-A6C34878D82A}">
                    <a16:rowId xmlns:a16="http://schemas.microsoft.com/office/drawing/2014/main" val="10008"/>
                  </a:ext>
                </a:extLst>
              </a:tr>
              <a:tr h="489960">
                <a:tc>
                  <a:txBody>
                    <a:bodyPr/>
                    <a:lstStyle/>
                    <a:p>
                      <a:pPr marL="0" marR="0" algn="l" defTabSz="914400" rtl="0" eaLnBrk="1" latinLnBrk="0" hangingPunct="1">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Taux de mortinaissances totales en établissement (pour 1 000 naissances)</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12,8</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11,2</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b="1">
                          <a:solidFill>
                            <a:srgbClr val="000000"/>
                          </a:solidFill>
                          <a:effectLst/>
                          <a:latin typeface="+mn-lt"/>
                          <a:ea typeface="Roboto" panose="02000000000000000000" pitchFamily="2" charset="0"/>
                          <a:cs typeface="Roboto" panose="02000000000000000000" pitchFamily="2" charset="0"/>
                        </a:defRPr>
                      </a:pPr>
                      <a:r>
                        <a:rPr sz="1600" kern="100" dirty="0"/>
                        <a:t>- 12,5%</a:t>
                      </a:r>
                      <a:r>
                        <a:rPr sz="1600" dirty="0"/>
                        <a:t>*</a:t>
                      </a:r>
                      <a:endParaRPr lang="en-US" sz="1600" b="1" kern="100" dirty="0">
                        <a:solidFill>
                          <a:srgbClr val="000000"/>
                        </a:solidFill>
                        <a:effectLst/>
                        <a:latin typeface="+mn-lt"/>
                        <a:ea typeface="Roboto" panose="02000000000000000000" pitchFamily="2" charset="0"/>
                        <a:cs typeface="Roboto" panose="02000000000000000000" pitchFamily="2" charset="0"/>
                      </a:endParaRP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9"/>
                  </a:ext>
                </a:extLst>
              </a:tr>
              <a:tr h="489960">
                <a:tc>
                  <a:txBody>
                    <a:bodyPr/>
                    <a:lstStyle/>
                    <a:p>
                      <a:pPr marL="0" marR="0" algn="l" defTabSz="914400" rtl="0" eaLnBrk="1" latinLnBrk="0" hangingPunct="1">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Taux de mortalité néonatale avant la sortie (pour 1 000 naissances vivantes)</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7,6</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5,7</a:t>
                      </a: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marR="0" algn="r">
                        <a:lnSpc>
                          <a:spcPct val="100000"/>
                        </a:lnSpc>
                        <a:spcBef>
                          <a:spcPts val="0"/>
                        </a:spcBef>
                        <a:spcAft>
                          <a:spcPts val="0"/>
                        </a:spcAft>
                        <a:defRPr sz="2000" b="1">
                          <a:solidFill>
                            <a:srgbClr val="000000"/>
                          </a:solidFill>
                          <a:effectLst/>
                          <a:latin typeface="+mn-lt"/>
                          <a:ea typeface="Roboto" panose="02000000000000000000" pitchFamily="2" charset="0"/>
                          <a:cs typeface="Roboto" panose="02000000000000000000" pitchFamily="2" charset="0"/>
                        </a:defRPr>
                      </a:pPr>
                      <a:r>
                        <a:rPr sz="1600" kern="100" dirty="0"/>
                        <a:t>- 25,0%</a:t>
                      </a:r>
                      <a:r>
                        <a:rPr sz="1600" dirty="0"/>
                        <a:t>*</a:t>
                      </a:r>
                      <a:endParaRPr lang="en-US" sz="1600" b="1" kern="100" dirty="0">
                        <a:solidFill>
                          <a:srgbClr val="000000"/>
                        </a:solidFill>
                        <a:effectLst/>
                        <a:latin typeface="+mn-lt"/>
                        <a:ea typeface="Roboto" panose="02000000000000000000" pitchFamily="2" charset="0"/>
                        <a:cs typeface="Roboto" panose="02000000000000000000" pitchFamily="2" charset="0"/>
                      </a:endParaRPr>
                    </a:p>
                  </a:txBody>
                  <a:tcPr marL="60950" marR="60950" marT="50761" marB="50761"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464942">
                <a:tc>
                  <a:txBody>
                    <a:bodyPr/>
                    <a:lstStyle/>
                    <a:p>
                      <a:pPr marL="0" marR="0" algn="l" defTabSz="914400" rtl="0" eaLnBrk="1" latinLnBrk="0" hangingPunct="1">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Taux de mortalité périnatale en établissement (pour 1 000 naissances)</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20,3</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kern="100">
                          <a:solidFill>
                            <a:srgbClr val="000000"/>
                          </a:solidFill>
                          <a:effectLst/>
                          <a:latin typeface="+mn-lt"/>
                          <a:ea typeface="Roboto" panose="02000000000000000000" pitchFamily="2" charset="0"/>
                          <a:cs typeface="Roboto" panose="02000000000000000000" pitchFamily="2" charset="0"/>
                        </a:defRPr>
                      </a:pPr>
                      <a:r>
                        <a:rPr sz="1600" dirty="0"/>
                        <a:t>16,8</a:t>
                      </a: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r">
                        <a:lnSpc>
                          <a:spcPct val="100000"/>
                        </a:lnSpc>
                        <a:spcBef>
                          <a:spcPts val="0"/>
                        </a:spcBef>
                        <a:spcAft>
                          <a:spcPts val="0"/>
                        </a:spcAft>
                        <a:defRPr sz="2000" b="1">
                          <a:solidFill>
                            <a:srgbClr val="000000"/>
                          </a:solidFill>
                          <a:effectLst/>
                          <a:latin typeface="+mn-lt"/>
                          <a:ea typeface="Roboto" panose="02000000000000000000" pitchFamily="2" charset="0"/>
                          <a:cs typeface="Roboto" panose="02000000000000000000" pitchFamily="2" charset="0"/>
                        </a:defRPr>
                      </a:pPr>
                      <a:r>
                        <a:rPr sz="1600" kern="100" dirty="0"/>
                        <a:t>- 17,2%</a:t>
                      </a:r>
                      <a:r>
                        <a:rPr sz="1600" dirty="0"/>
                        <a:t>*</a:t>
                      </a:r>
                      <a:endParaRPr lang="en-US" sz="1600" b="1" kern="100" dirty="0">
                        <a:solidFill>
                          <a:srgbClr val="000000"/>
                        </a:solidFill>
                        <a:effectLst/>
                        <a:latin typeface="+mn-lt"/>
                        <a:ea typeface="Roboto" panose="02000000000000000000" pitchFamily="2" charset="0"/>
                        <a:cs typeface="Roboto" panose="02000000000000000000" pitchFamily="2" charset="0"/>
                      </a:endParaRPr>
                    </a:p>
                  </a:txBody>
                  <a:tcPr marL="67158" marR="67158" marT="0" marB="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11"/>
                  </a:ext>
                </a:extLst>
              </a:tr>
            </a:tbl>
          </a:graphicData>
        </a:graphic>
      </p:graphicFrame>
      <p:sp>
        <p:nvSpPr>
          <p:cNvPr id="64588" name="TextBox 2">
            <a:extLst>
              <a:ext uri="{FF2B5EF4-FFF2-40B4-BE49-F238E27FC236}">
                <a16:creationId xmlns:a16="http://schemas.microsoft.com/office/drawing/2014/main" id="{319FD945-D912-C86C-35C1-82CB2B2B31EF}"/>
              </a:ext>
            </a:extLst>
          </p:cNvPr>
          <p:cNvSpPr txBox="1">
            <a:spLocks noChangeArrowheads="1"/>
          </p:cNvSpPr>
          <p:nvPr/>
        </p:nvSpPr>
        <p:spPr bwMode="auto">
          <a:xfrm>
            <a:off x="263525" y="6538913"/>
            <a:ext cx="7340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ts val="600"/>
              </a:spcBef>
              <a:buFontTx/>
              <a:buNone/>
            </a:pPr>
            <a:r>
              <a:rPr lang="en-US" altLang="en-US" sz="1100">
                <a:solidFill>
                  <a:srgbClr val="000000"/>
                </a:solidFill>
                <a:latin typeface="Roboto" panose="02000000000000000000" pitchFamily="2" charset="0"/>
                <a:ea typeface="Roboto" panose="02000000000000000000" pitchFamily="2" charset="0"/>
                <a:cs typeface="Roboto" panose="02000000000000000000" pitchFamily="2" charset="0"/>
              </a:rPr>
              <a:t>Les astérisques indiquent une significativité statistique au seuil de p &lt; 0,05.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F71069F-0A1F-DB30-1217-8C71D4806B6B}"/>
              </a:ext>
            </a:extLst>
          </p:cNvPr>
          <p:cNvSpPr/>
          <p:nvPr/>
        </p:nvSpPr>
        <p:spPr>
          <a:xfrm>
            <a:off x="1165225" y="3892550"/>
            <a:ext cx="9759950" cy="1497013"/>
          </a:xfrm>
          <a:prstGeom prst="roundRect">
            <a:avLst/>
          </a:prstGeom>
          <a:solidFill>
            <a:srgbClr val="F3CECD"/>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Rounded Corners 4">
            <a:extLst>
              <a:ext uri="{FF2B5EF4-FFF2-40B4-BE49-F238E27FC236}">
                <a16:creationId xmlns:a16="http://schemas.microsoft.com/office/drawing/2014/main" id="{B53708E3-3DBE-69A1-835D-4BB85EDE5B77}"/>
              </a:ext>
            </a:extLst>
          </p:cNvPr>
          <p:cNvSpPr/>
          <p:nvPr/>
        </p:nvSpPr>
        <p:spPr>
          <a:xfrm>
            <a:off x="1165225" y="1992313"/>
            <a:ext cx="9759950" cy="1520825"/>
          </a:xfrm>
          <a:prstGeom prst="roundRect">
            <a:avLst/>
          </a:prstGeom>
          <a:solidFill>
            <a:srgbClr val="F3CECD"/>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5540" name="Title 1">
            <a:extLst>
              <a:ext uri="{FF2B5EF4-FFF2-40B4-BE49-F238E27FC236}">
                <a16:creationId xmlns:a16="http://schemas.microsoft.com/office/drawing/2014/main" id="{BE077685-8F89-4FF2-A8C9-708804DA3050}"/>
              </a:ext>
            </a:extLst>
          </p:cNvPr>
          <p:cNvSpPr>
            <a:spLocks noGrp="1"/>
          </p:cNvSpPr>
          <p:nvPr>
            <p:ph type="title"/>
          </p:nvPr>
        </p:nvSpPr>
        <p:spPr>
          <a:xfrm>
            <a:off x="838200" y="179388"/>
            <a:ext cx="10515600" cy="752475"/>
          </a:xfrm>
        </p:spPr>
        <p:txBody>
          <a:bodyPr/>
          <a:lstStyle/>
          <a:p>
            <a:pPr eaLnBrk="1" hangingPunct="1"/>
            <a:r>
              <a:rPr lang="en-US" altLang="en-US" sz="3200">
                <a:latin typeface="Roboto Medium" panose="02000000000000000000" pitchFamily="2" charset="0"/>
                <a:cs typeface="Roboto Slab" pitchFamily="2" charset="0"/>
              </a:rPr>
              <a:t>Conclusion</a:t>
            </a:r>
          </a:p>
        </p:txBody>
      </p:sp>
      <p:sp>
        <p:nvSpPr>
          <p:cNvPr id="3" name="Content Placeholder 2">
            <a:extLst>
              <a:ext uri="{FF2B5EF4-FFF2-40B4-BE49-F238E27FC236}">
                <a16:creationId xmlns:a16="http://schemas.microsoft.com/office/drawing/2014/main" id="{58081660-9854-01B8-AB93-8903C468BF59}"/>
              </a:ext>
            </a:extLst>
          </p:cNvPr>
          <p:cNvSpPr>
            <a:spLocks noGrp="1"/>
          </p:cNvSpPr>
          <p:nvPr>
            <p:ph idx="1"/>
          </p:nvPr>
        </p:nvSpPr>
        <p:spPr>
          <a:xfrm>
            <a:off x="2660650" y="2103438"/>
            <a:ext cx="8250238" cy="1409700"/>
          </a:xfrm>
        </p:spPr>
        <p:txBody>
          <a:bodyPr>
            <a:normAutofit/>
          </a:bodyPr>
          <a:lstStyle/>
          <a:p>
            <a:pPr marL="0" indent="0" eaLnBrk="1" fontAlgn="auto" hangingPunct="1">
              <a:lnSpc>
                <a:spcPct val="107000"/>
              </a:lnSpc>
              <a:spcBef>
                <a:spcPts val="0"/>
              </a:spcBef>
              <a:spcAft>
                <a:spcPts val="0"/>
              </a:spcAft>
              <a:buFont typeface="Arial" panose="020B0604020202020204" pitchFamily="34" charset="0"/>
              <a:buNone/>
              <a:defRPr sz="2000" kern="100">
                <a:latin typeface="+mj-lt"/>
              </a:defRPr>
            </a:pPr>
            <a:r>
              <a:rPr sz="2000" kern="100" dirty="0">
                <a:latin typeface="+mj-lt"/>
              </a:rPr>
              <a:t>Les interventions vitales des SONU ont été maintenues dans la durée, tandis que les soins obstétricaux </a:t>
            </a:r>
            <a:r>
              <a:rPr sz="2000" kern="100" dirty="0">
                <a:solidFill>
                  <a:srgbClr val="3F3F3F"/>
                </a:solidFill>
                <a:latin typeface="+mj-lt"/>
              </a:rPr>
              <a:t>et les résultats en santé maternelle et néonatale </a:t>
            </a:r>
            <a:r>
              <a:rPr sz="2000" kern="100" dirty="0">
                <a:latin typeface="+mj-lt"/>
              </a:rPr>
              <a:t>se sont améliorés à Kigoma après la clôture du Programme, attestant de la pérennité des acquis.</a:t>
            </a:r>
            <a:endParaRPr lang="en-US" sz="2400" kern="100" dirty="0">
              <a:latin typeface="+mj-lt"/>
            </a:endParaRPr>
          </a:p>
        </p:txBody>
      </p:sp>
      <p:pic>
        <p:nvPicPr>
          <p:cNvPr id="65542" name="Picture 3">
            <a:extLst>
              <a:ext uri="{FF2B5EF4-FFF2-40B4-BE49-F238E27FC236}">
                <a16:creationId xmlns:a16="http://schemas.microsoft.com/office/drawing/2014/main" id="{68F2B371-DAE9-3874-BE6B-52D14E55A3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1992313"/>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46BE9CA-6066-69E6-E244-5E66B98823FD}"/>
              </a:ext>
            </a:extLst>
          </p:cNvPr>
          <p:cNvSpPr txBox="1"/>
          <p:nvPr/>
        </p:nvSpPr>
        <p:spPr>
          <a:xfrm>
            <a:off x="2660650" y="4122738"/>
            <a:ext cx="8108950" cy="1062037"/>
          </a:xfrm>
          <a:prstGeom prst="rect">
            <a:avLst/>
          </a:prstGeom>
        </p:spPr>
        <p:txBody>
          <a:bodyPr>
            <a:normAutofit/>
          </a:bodyPr>
          <a:lstStyle>
            <a:lvl1pPr indent="0">
              <a:lnSpc>
                <a:spcPct val="107000"/>
              </a:lnSpc>
              <a:spcBef>
                <a:spcPts val="0"/>
              </a:spcBef>
              <a:buFont typeface="Arial" panose="020B0604020202020204" pitchFamily="34" charset="0"/>
              <a:buNone/>
              <a:defRPr sz="2000" kern="100">
                <a:solidFill>
                  <a:srgbClr val="000000"/>
                </a:solidFill>
                <a:latin typeface="Roboto" panose="02000000000000000000" pitchFamily="2" charset="0"/>
                <a:ea typeface="Roboto" panose="02000000000000000000" pitchFamily="2" charset="0"/>
                <a:cs typeface="Roboto" panose="02000000000000000000" pitchFamily="2" charset="0"/>
              </a:defRPr>
            </a:lvl1pPr>
            <a:lvl2pPr marL="685800" indent="-228600">
              <a:lnSpc>
                <a:spcPct val="90000"/>
              </a:lnSpc>
              <a:spcBef>
                <a:spcPts val="500"/>
              </a:spcBef>
              <a:buFont typeface="Arial" panose="020B0604020202020204" pitchFamily="34" charset="0"/>
              <a:buChar char="•"/>
              <a:defRPr sz="2400">
                <a:solidFill>
                  <a:srgbClr val="000000"/>
                </a:solidFill>
                <a:latin typeface="Roboto" panose="02000000000000000000" pitchFamily="2" charset="0"/>
                <a:ea typeface="Roboto" panose="02000000000000000000" pitchFamily="2" charset="0"/>
                <a:cs typeface="Roboto" panose="02000000000000000000" pitchFamily="2" charset="0"/>
              </a:defRPr>
            </a:lvl2pPr>
            <a:lvl3pPr marL="1143000" indent="-228600">
              <a:lnSpc>
                <a:spcPct val="90000"/>
              </a:lnSpc>
              <a:spcBef>
                <a:spcPts val="500"/>
              </a:spcBef>
              <a:buFont typeface="Arial" panose="020B0604020202020204" pitchFamily="34" charset="0"/>
              <a:buChar char="•"/>
              <a:defRPr sz="2000">
                <a:solidFill>
                  <a:srgbClr val="000000"/>
                </a:solidFill>
                <a:latin typeface="Roboto" panose="02000000000000000000" pitchFamily="2" charset="0"/>
                <a:ea typeface="Roboto" panose="02000000000000000000" pitchFamily="2" charset="0"/>
                <a:cs typeface="Roboto" panose="02000000000000000000" pitchFamily="2" charset="0"/>
              </a:defRPr>
            </a:lvl3pPr>
            <a:lvl4pPr marL="1600200" indent="-228600">
              <a:lnSpc>
                <a:spcPct val="90000"/>
              </a:lnSpc>
              <a:spcBef>
                <a:spcPts val="500"/>
              </a:spcBef>
              <a:buFont typeface="Arial" panose="020B0604020202020204" pitchFamily="34" charset="0"/>
              <a:buChar char="•"/>
              <a:defRPr>
                <a:solidFill>
                  <a:srgbClr val="000000"/>
                </a:solidFill>
                <a:latin typeface="Roboto" panose="02000000000000000000" pitchFamily="2" charset="0"/>
                <a:ea typeface="Roboto" panose="02000000000000000000" pitchFamily="2" charset="0"/>
                <a:cs typeface="Roboto" panose="02000000000000000000" pitchFamily="2" charset="0"/>
              </a:defRPr>
            </a:lvl4pPr>
            <a:lvl5pPr marL="2057400" indent="-228600">
              <a:lnSpc>
                <a:spcPct val="90000"/>
              </a:lnSpc>
              <a:spcBef>
                <a:spcPts val="500"/>
              </a:spcBef>
              <a:buFont typeface="Arial" panose="020B0604020202020204" pitchFamily="34" charset="0"/>
              <a:buChar char="•"/>
              <a:defRPr>
                <a:solidFill>
                  <a:srgbClr val="000000"/>
                </a:solidFill>
                <a:latin typeface="Roboto" panose="02000000000000000000" pitchFamily="2" charset="0"/>
                <a:ea typeface="Roboto" panose="02000000000000000000" pitchFamily="2" charset="0"/>
                <a:cs typeface="Roboto" panose="02000000000000000000" pitchFamily="2"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eaLnBrk="1" fontAlgn="auto" hangingPunct="1">
              <a:spcAft>
                <a:spcPts val="0"/>
              </a:spcAft>
              <a:defRPr>
                <a:latin typeface="+mj-lt"/>
              </a:defRPr>
            </a:pPr>
            <a:r>
              <a:rPr dirty="0">
                <a:latin typeface="+mj-lt"/>
              </a:rPr>
              <a:t>Les enseignements tirés de l’expérience tanzanienne peuvent éclairer la pérennité des programmes dans des contextes recourant à des approches similaires pour réduire les décès maternels et néonatals évitables. </a:t>
            </a:r>
          </a:p>
        </p:txBody>
      </p:sp>
      <p:pic>
        <p:nvPicPr>
          <p:cNvPr id="65544" name="Picture 6">
            <a:extLst>
              <a:ext uri="{FF2B5EF4-FFF2-40B4-BE49-F238E27FC236}">
                <a16:creationId xmlns:a16="http://schemas.microsoft.com/office/drawing/2014/main" id="{61F2D439-B5D8-EE53-5339-87822DB65E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5225" y="3898900"/>
            <a:ext cx="1350963"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00D32C6B-1338-439C-B99B-52A608B71AD1}"/>
              </a:ext>
            </a:extLst>
          </p:cNvPr>
          <p:cNvSpPr>
            <a:spLocks noGrp="1"/>
          </p:cNvSpPr>
          <p:nvPr>
            <p:ph type="subTitle" idx="4294967295"/>
          </p:nvPr>
        </p:nvSpPr>
        <p:spPr>
          <a:xfrm>
            <a:off x="395422" y="5272748"/>
            <a:ext cx="9117067" cy="858488"/>
          </a:xfrm>
        </p:spPr>
        <p:txBody>
          <a:bodyPr>
            <a:noAutofit/>
          </a:bodyPr>
          <a:lstStyle/>
          <a:p>
            <a:pPr marL="0" indent="0" eaLnBrk="1" fontAlgn="auto" hangingPunct="1">
              <a:spcAft>
                <a:spcPts val="0"/>
              </a:spcAft>
              <a:buFont typeface="Arial" panose="020B0604020202020204" pitchFamily="34" charset="0"/>
              <a:buNone/>
              <a:defRPr sz="5400">
                <a:solidFill>
                  <a:srgbClr val="002060"/>
                </a:solidFill>
                <a:highlight>
                  <a:srgbClr val="C0C0C0"/>
                </a:highlight>
                <a:latin typeface="Roboto Medium" panose="02000000000000000000" pitchFamily="2" charset="0"/>
                <a:ea typeface="Roboto Medium" panose="02000000000000000000" pitchFamily="2" charset="0"/>
                <a:cs typeface="Roboto Medium" panose="02000000000000000000" pitchFamily="2" charset="0"/>
              </a:defRPr>
            </a:pPr>
            <a:r>
              <a:rPr sz="5400" dirty="0">
                <a:solidFill>
                  <a:srgbClr val="002060"/>
                </a:solidFill>
                <a:highlight>
                  <a:srgbClr val="C0C0C0"/>
                </a:highlight>
                <a:latin typeface="Roboto Medium" panose="02000000000000000000" pitchFamily="2" charset="0"/>
                <a:ea typeface="Roboto Medium" panose="02000000000000000000" pitchFamily="2" charset="0"/>
                <a:cs typeface="Roboto Medium" panose="02000000000000000000" pitchFamily="2" charset="0"/>
              </a:rPr>
              <a:t>Merci!</a:t>
            </a:r>
          </a:p>
        </p:txBody>
      </p:sp>
      <p:sp>
        <p:nvSpPr>
          <p:cNvPr id="66563" name="Rectangle 1">
            <a:extLst>
              <a:ext uri="{FF2B5EF4-FFF2-40B4-BE49-F238E27FC236}">
                <a16:creationId xmlns:a16="http://schemas.microsoft.com/office/drawing/2014/main" id="{27399F20-E473-3D9A-F8C1-7A0778251E1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rgbClr val="FFFFFF"/>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rgbClr val="FFFFFF"/>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rgbClr val="FFFFFF"/>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rgbClr val="FFFFFF"/>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rgbClr val="FFFFFF"/>
                </a:solidFill>
                <a:latin typeface="Aptos" panose="020B0004020202020204" pitchFamily="34" charset="0"/>
              </a:defRPr>
            </a:lvl9pPr>
          </a:lstStyle>
          <a:p>
            <a:pPr eaLnBrk="1" hangingPunct="1">
              <a:lnSpc>
                <a:spcPct val="100000"/>
              </a:lnSpc>
              <a:spcBef>
                <a:spcPct val="0"/>
              </a:spcBef>
              <a:buFontTx/>
              <a:buNone/>
            </a:pPr>
            <a:endParaRPr lang="en-US" altLang="en-US" sz="180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D82BF24-6AB8-F2A8-AB4E-864136F41057}"/>
              </a:ext>
            </a:extLst>
          </p:cNvPr>
          <p:cNvSpPr>
            <a:spLocks noGrp="1" noRot="1" noChangeAspect="1" noMove="1" noResize="1" noEditPoints="1" noAdjustHandles="1" noChangeArrowheads="1" noChangeShapeType="1" noTextEdit="1"/>
          </p:cNvSpPr>
          <p:nvPr/>
        </p:nvSpPr>
        <p:spPr>
          <a:xfrm>
            <a:off x="152400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6" name="Rectangle 25">
            <a:extLst>
              <a:ext uri="{FF2B5EF4-FFF2-40B4-BE49-F238E27FC236}">
                <a16:creationId xmlns:a16="http://schemas.microsoft.com/office/drawing/2014/main" id="{7501E79C-E6C9-E59F-43C1-BB635E473A4C}"/>
              </a:ext>
            </a:extLst>
          </p:cNvPr>
          <p:cNvSpPr>
            <a:spLocks noGrp="1" noRot="1" noChangeAspect="1" noMove="1" noResize="1" noEditPoints="1" noAdjustHandles="1" noChangeArrowheads="1" noChangeShapeType="1" noTextEdit="1"/>
          </p:cNvSpPr>
          <p:nvPr/>
        </p:nvSpPr>
        <p:spPr>
          <a:xfrm>
            <a:off x="1524000" y="0"/>
            <a:ext cx="9144000"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Rectangle 27">
            <a:extLst>
              <a:ext uri="{FF2B5EF4-FFF2-40B4-BE49-F238E27FC236}">
                <a16:creationId xmlns:a16="http://schemas.microsoft.com/office/drawing/2014/main" id="{52954F45-0510-8673-2C43-FC3337A5F4FC}"/>
              </a:ext>
            </a:extLst>
          </p:cNvPr>
          <p:cNvSpPr>
            <a:spLocks noGrp="1" noRot="1" noChangeAspect="1" noMove="1" noResize="1" noEditPoints="1" noAdjustHandles="1" noChangeArrowheads="1" noChangeShapeType="1" noTextEdit="1"/>
          </p:cNvSpPr>
          <p:nvPr/>
        </p:nvSpPr>
        <p:spPr>
          <a:xfrm rot="10800000" flipH="1">
            <a:off x="1865640" y="-1720"/>
            <a:ext cx="881253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0" name="Rectangle 29">
            <a:extLst>
              <a:ext uri="{FF2B5EF4-FFF2-40B4-BE49-F238E27FC236}">
                <a16:creationId xmlns:a16="http://schemas.microsoft.com/office/drawing/2014/main" id="{4A4EC7E6-733C-B7AF-5175-CDB009F4AF99}"/>
              </a:ext>
            </a:extLst>
          </p:cNvPr>
          <p:cNvSpPr>
            <a:spLocks noGrp="1" noRot="1" noChangeAspect="1" noMove="1" noResize="1" noEditPoints="1" noAdjustHandles="1" noChangeArrowheads="1" noChangeShapeType="1" noTextEdit="1"/>
          </p:cNvSpPr>
          <p:nvPr/>
        </p:nvSpPr>
        <p:spPr>
          <a:xfrm>
            <a:off x="7978775" y="-1588"/>
            <a:ext cx="2706688" cy="6859588"/>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Oval 31">
            <a:extLst>
              <a:ext uri="{FF2B5EF4-FFF2-40B4-BE49-F238E27FC236}">
                <a16:creationId xmlns:a16="http://schemas.microsoft.com/office/drawing/2014/main" id="{38C8DD6F-CA7B-3CF9-3CD6-D499A1FC4A66}"/>
              </a:ext>
            </a:extLst>
          </p:cNvPr>
          <p:cNvSpPr>
            <a:spLocks noGrp="1" noRot="1" noChangeAspect="1" noMove="1" noResize="1" noEditPoints="1" noAdjustHandles="1" noChangeArrowheads="1" noChangeShapeType="1" noTextEdit="1"/>
          </p:cNvSpPr>
          <p:nvPr/>
        </p:nvSpPr>
        <p:spPr>
          <a:xfrm rot="15274173">
            <a:off x="5447506" y="1402557"/>
            <a:ext cx="4968875" cy="3741738"/>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00A1A82E-3A0C-0541-C109-36CB20E3306D}"/>
              </a:ext>
            </a:extLst>
          </p:cNvPr>
          <p:cNvSpPr>
            <a:spLocks noGrp="1"/>
          </p:cNvSpPr>
          <p:nvPr>
            <p:ph type="title"/>
          </p:nvPr>
        </p:nvSpPr>
        <p:spPr>
          <a:xfrm>
            <a:off x="3079750" y="819150"/>
            <a:ext cx="7131050" cy="3268663"/>
          </a:xfrm>
        </p:spPr>
        <p:txBody>
          <a:bodyPr anchor="b">
            <a:normAutofit/>
          </a:bodyPr>
          <a:lstStyle/>
          <a:p>
            <a:pPr algn="r" eaLnBrk="1" fontAlgn="auto" hangingPunct="1">
              <a:spcAft>
                <a:spcPts val="0"/>
              </a:spcAft>
              <a:defRPr sz="4200">
                <a:latin typeface="+mj-lt"/>
                <a:ea typeface="+mj-ea"/>
                <a:cs typeface="+mj-cs"/>
              </a:defRPr>
            </a:pPr>
            <a:r>
              <a:rPr sz="4200" dirty="0">
                <a:latin typeface="+mj-lt"/>
                <a:ea typeface="+mj-ea"/>
                <a:cs typeface="+mj-cs"/>
              </a:rPr>
              <a:t>Réplication et mise à l'échelle : Gouvernement de la Tanzanie et Thamini Uhai) </a:t>
            </a:r>
          </a:p>
        </p:txBody>
      </p:sp>
      <p:sp>
        <p:nvSpPr>
          <p:cNvPr id="34" name="Rectangle 33">
            <a:extLst>
              <a:ext uri="{FF2B5EF4-FFF2-40B4-BE49-F238E27FC236}">
                <a16:creationId xmlns:a16="http://schemas.microsoft.com/office/drawing/2014/main" id="{A4C92272-39CD-3EAB-97E8-71887FBF9A32}"/>
              </a:ext>
            </a:extLst>
          </p:cNvPr>
          <p:cNvSpPr>
            <a:spLocks noGrp="1" noRot="1" noChangeAspect="1" noMove="1" noResize="1" noEditPoints="1" noAdjustHandles="1" noChangeArrowheads="1" noChangeShapeType="1" noTextEdit="1"/>
          </p:cNvSpPr>
          <p:nvPr/>
        </p:nvSpPr>
        <p:spPr>
          <a:xfrm rot="10800000" flipH="1">
            <a:off x="1528763" y="4479925"/>
            <a:ext cx="9134475" cy="2378075"/>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Rectangle 35">
            <a:extLst>
              <a:ext uri="{FF2B5EF4-FFF2-40B4-BE49-F238E27FC236}">
                <a16:creationId xmlns:a16="http://schemas.microsoft.com/office/drawing/2014/main" id="{DC0C0827-7798-BC7C-78D2-863A17251CEE}"/>
              </a:ext>
            </a:extLst>
          </p:cNvPr>
          <p:cNvSpPr>
            <a:spLocks noGrp="1" noRot="1" noChangeAspect="1" noMove="1" noResize="1" noEditPoints="1" noAdjustHandles="1" noChangeArrowheads="1" noChangeShapeType="1" noTextEdit="1"/>
          </p:cNvSpPr>
          <p:nvPr/>
        </p:nvSpPr>
        <p:spPr>
          <a:xfrm rot="16200000" flipH="1">
            <a:off x="5892007" y="2082006"/>
            <a:ext cx="6858000" cy="2693987"/>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Slide Background Fill">
            <a:extLst>
              <a:ext uri="{FF2B5EF4-FFF2-40B4-BE49-F238E27FC236}">
                <a16:creationId xmlns:a16="http://schemas.microsoft.com/office/drawing/2014/main" id="{3F00B3FE-1F02-2733-F6B7-0F56E9613ADC}"/>
              </a:ext>
            </a:extLst>
          </p:cNvPr>
          <p:cNvSpPr>
            <a:spLocks noGrp="1" noRot="1" noChangeAspect="1" noMove="1" noResize="1" noEditPoints="1" noAdjustHandles="1" noChangeArrowheads="1" noChangeShapeType="1" noTextEdit="1"/>
          </p:cNvSpPr>
          <p:nvPr/>
        </p:nvSpPr>
        <p:spPr>
          <a:xfrm>
            <a:off x="1524000" y="0"/>
            <a:ext cx="91424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 name="Color Cover">
            <a:extLst>
              <a:ext uri="{FF2B5EF4-FFF2-40B4-BE49-F238E27FC236}">
                <a16:creationId xmlns:a16="http://schemas.microsoft.com/office/drawing/2014/main" id="{35A17753-8BB1-7DEF-0D66-09E013ED2277}"/>
              </a:ext>
            </a:extLst>
          </p:cNvPr>
          <p:cNvSpPr>
            <a:spLocks noGrp="1" noRot="1" noChangeAspect="1" noMove="1" noResize="1" noEditPoints="1" noAdjustHandles="1" noChangeArrowheads="1" noChangeShapeType="1" noTextEdit="1"/>
          </p:cNvSpPr>
          <p:nvPr/>
        </p:nvSpPr>
        <p:spPr>
          <a:xfrm>
            <a:off x="1524000" y="0"/>
            <a:ext cx="91424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69636" name="Group 54">
            <a:extLst>
              <a:ext uri="{FF2B5EF4-FFF2-40B4-BE49-F238E27FC236}">
                <a16:creationId xmlns:a16="http://schemas.microsoft.com/office/drawing/2014/main" id="{02C64847-D34B-C602-C572-7C1D3BC5BAEE}"/>
              </a:ext>
            </a:extLst>
          </p:cNvPr>
          <p:cNvGrpSpPr>
            <a:grpSpLocks noGrp="1" noUngrp="1" noRot="1" noChangeAspect="1" noMove="1" noResize="1"/>
          </p:cNvGrpSpPr>
          <p:nvPr/>
        </p:nvGrpSpPr>
        <p:grpSpPr bwMode="auto">
          <a:xfrm>
            <a:off x="1524000" y="12700"/>
            <a:ext cx="9142413" cy="3490913"/>
            <a:chOff x="651279" y="598259"/>
            <a:chExt cx="10889442" cy="5680742"/>
          </a:xfrm>
        </p:grpSpPr>
        <p:sp>
          <p:nvSpPr>
            <p:cNvPr id="42" name="Color">
              <a:extLst>
                <a:ext uri="{FF2B5EF4-FFF2-40B4-BE49-F238E27FC236}">
                  <a16:creationId xmlns:a16="http://schemas.microsoft.com/office/drawing/2014/main" id="{8567D04C-966E-DD38-7E0D-2E12DDCB5B07}"/>
                </a:ext>
              </a:extLst>
            </p:cNvP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6" name="Color">
              <a:extLst>
                <a:ext uri="{FF2B5EF4-FFF2-40B4-BE49-F238E27FC236}">
                  <a16:creationId xmlns:a16="http://schemas.microsoft.com/office/drawing/2014/main" id="{4B64CE92-C5A7-BA7D-22E8-DE7E631D4A1D}"/>
                </a:ext>
              </a:extLst>
            </p:cNvP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pic>
        <p:nvPicPr>
          <p:cNvPr id="69637" name="Content Placeholder 4" descr="A person holding a trophy  AI-generated content may be incorrect.">
            <a:extLst>
              <a:ext uri="{FF2B5EF4-FFF2-40B4-BE49-F238E27FC236}">
                <a16:creationId xmlns:a16="http://schemas.microsoft.com/office/drawing/2014/main" id="{FA30FD43-2116-9D9A-302E-AA250862BA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6225" y="1512888"/>
            <a:ext cx="3548063"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638" name="Group 56">
            <a:extLst>
              <a:ext uri="{FF2B5EF4-FFF2-40B4-BE49-F238E27FC236}">
                <a16:creationId xmlns:a16="http://schemas.microsoft.com/office/drawing/2014/main" id="{11650AAF-4BFE-742B-E07D-4121DB10AC20}"/>
              </a:ext>
            </a:extLst>
          </p:cNvPr>
          <p:cNvGrpSpPr>
            <a:grpSpLocks noGrp="1" noUngrp="1" noRot="1" noChangeAspect="1" noMove="1" noResize="1"/>
          </p:cNvGrpSpPr>
          <p:nvPr/>
        </p:nvGrpSpPr>
        <p:grpSpPr bwMode="auto">
          <a:xfrm>
            <a:off x="1525588" y="0"/>
            <a:ext cx="9140825" cy="6858000"/>
            <a:chOff x="0" y="0"/>
            <a:chExt cx="12188952" cy="6858000"/>
          </a:xfrm>
        </p:grpSpPr>
        <p:sp>
          <p:nvSpPr>
            <p:cNvPr id="46" name="Freeform: Shape 45">
              <a:extLst>
                <a:ext uri="{FF2B5EF4-FFF2-40B4-BE49-F238E27FC236}">
                  <a16:creationId xmlns:a16="http://schemas.microsoft.com/office/drawing/2014/main" id="{60F77805-6BBE-DFDC-E712-A9A25390C16B}"/>
                </a:ext>
              </a:extLst>
            </p:cNvPr>
            <p:cNvSpPr/>
            <p:nvPr/>
          </p:nvSpPr>
          <p:spPr>
            <a:xfrm>
              <a:off x="25402" y="6015038"/>
              <a:ext cx="2605869" cy="842962"/>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58" name="Freeform: Shape 46">
              <a:extLst>
                <a:ext uri="{FF2B5EF4-FFF2-40B4-BE49-F238E27FC236}">
                  <a16:creationId xmlns:a16="http://schemas.microsoft.com/office/drawing/2014/main" id="{A7D0D854-CD02-2CB2-53D4-DE750A029EEA}"/>
                </a:ext>
              </a:extLst>
            </p:cNvPr>
            <p:cNvSpPr/>
            <p:nvPr/>
          </p:nvSpPr>
          <p:spPr>
            <a:xfrm>
              <a:off x="656230" y="5797550"/>
              <a:ext cx="2485208" cy="1060450"/>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48" name="Freeform: Shape 47">
              <a:extLst>
                <a:ext uri="{FF2B5EF4-FFF2-40B4-BE49-F238E27FC236}">
                  <a16:creationId xmlns:a16="http://schemas.microsoft.com/office/drawing/2014/main" id="{B2273AF6-B1C4-C5B1-A95F-AA0837FBC3F4}"/>
                </a:ext>
              </a:extLst>
            </p:cNvPr>
            <p:cNvSpPr/>
            <p:nvPr/>
          </p:nvSpPr>
          <p:spPr>
            <a:xfrm>
              <a:off x="3473787" y="0"/>
              <a:ext cx="6179152" cy="177800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49" name="Freeform: Shape 48">
              <a:extLst>
                <a:ext uri="{FF2B5EF4-FFF2-40B4-BE49-F238E27FC236}">
                  <a16:creationId xmlns:a16="http://schemas.microsoft.com/office/drawing/2014/main" id="{558D2173-651A-1807-207B-CCCAE05FB2BC}"/>
                </a:ext>
              </a:extLst>
            </p:cNvPr>
            <p:cNvSpPr/>
            <p:nvPr/>
          </p:nvSpPr>
          <p:spPr>
            <a:xfrm>
              <a:off x="0" y="2390775"/>
              <a:ext cx="611775" cy="1420813"/>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50" name="Freeform: Shape 49">
              <a:extLst>
                <a:ext uri="{FF2B5EF4-FFF2-40B4-BE49-F238E27FC236}">
                  <a16:creationId xmlns:a16="http://schemas.microsoft.com/office/drawing/2014/main" id="{3473D5B3-8D56-35ED-990D-8DF56F50592C}"/>
                </a:ext>
              </a:extLst>
            </p:cNvPr>
            <p:cNvSpPr/>
            <p:nvPr/>
          </p:nvSpPr>
          <p:spPr>
            <a:xfrm>
              <a:off x="3793436" y="0"/>
              <a:ext cx="2423818" cy="1343025"/>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51" name="Freeform: Shape 50">
              <a:extLst>
                <a:ext uri="{FF2B5EF4-FFF2-40B4-BE49-F238E27FC236}">
                  <a16:creationId xmlns:a16="http://schemas.microsoft.com/office/drawing/2014/main" id="{4DDC4108-87F4-7E1F-A5C3-95F4D9FFFDB2}"/>
                </a:ext>
              </a:extLst>
            </p:cNvPr>
            <p:cNvSpPr/>
            <p:nvPr/>
          </p:nvSpPr>
          <p:spPr>
            <a:xfrm>
              <a:off x="10946347" y="0"/>
              <a:ext cx="1242605" cy="2620963"/>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52" name="Freeform: Shape 51">
              <a:extLst>
                <a:ext uri="{FF2B5EF4-FFF2-40B4-BE49-F238E27FC236}">
                  <a16:creationId xmlns:a16="http://schemas.microsoft.com/office/drawing/2014/main" id="{02609039-38C4-E0D8-7E29-3E4D610119B5}"/>
                </a:ext>
              </a:extLst>
            </p:cNvPr>
            <p:cNvSpPr/>
            <p:nvPr/>
          </p:nvSpPr>
          <p:spPr>
            <a:xfrm>
              <a:off x="0" y="0"/>
              <a:ext cx="1577069" cy="979488"/>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p>
          </p:txBody>
        </p:sp>
      </p:grpSp>
      <p:sp>
        <p:nvSpPr>
          <p:cNvPr id="69639" name="Title 1">
            <a:extLst>
              <a:ext uri="{FF2B5EF4-FFF2-40B4-BE49-F238E27FC236}">
                <a16:creationId xmlns:a16="http://schemas.microsoft.com/office/drawing/2014/main" id="{55F95758-7B90-CD5C-144D-8282121B075A}"/>
              </a:ext>
            </a:extLst>
          </p:cNvPr>
          <p:cNvSpPr>
            <a:spLocks noGrp="1"/>
          </p:cNvSpPr>
          <p:nvPr>
            <p:ph type="title"/>
          </p:nvPr>
        </p:nvSpPr>
        <p:spPr>
          <a:xfrm>
            <a:off x="2114550" y="841375"/>
            <a:ext cx="4268788" cy="2587625"/>
          </a:xfrm>
        </p:spPr>
        <p:txBody>
          <a:bodyPr anchor="b"/>
          <a:lstStyle/>
          <a:p>
            <a:pPr eaLnBrk="1" hangingPunct="1"/>
            <a:r>
              <a:rPr lang="en-US" altLang="en-US" sz="4200">
                <a:solidFill>
                  <a:schemeClr val="bg1"/>
                </a:solidFill>
                <a:latin typeface="Roboto Slab" pitchFamily="2" charset="0"/>
                <a:cs typeface="Roboto Slab" pitchFamily="2" charset="0"/>
              </a:rPr>
              <a:t>Plan</a:t>
            </a:r>
          </a:p>
        </p:txBody>
      </p:sp>
      <p:sp>
        <p:nvSpPr>
          <p:cNvPr id="69640" name="Content Placeholder 2">
            <a:extLst>
              <a:ext uri="{FF2B5EF4-FFF2-40B4-BE49-F238E27FC236}">
                <a16:creationId xmlns:a16="http://schemas.microsoft.com/office/drawing/2014/main" id="{1ACECF1D-E7DD-18D1-B62E-C8BBBA81FFD3}"/>
              </a:ext>
            </a:extLst>
          </p:cNvPr>
          <p:cNvSpPr>
            <a:spLocks noGrp="1"/>
          </p:cNvSpPr>
          <p:nvPr>
            <p:ph idx="1"/>
          </p:nvPr>
        </p:nvSpPr>
        <p:spPr>
          <a:xfrm>
            <a:off x="2114550" y="3567113"/>
            <a:ext cx="4268788" cy="2651125"/>
          </a:xfrm>
        </p:spPr>
        <p:txBody>
          <a:bodyPr anchor="ctr"/>
          <a:lstStyle/>
          <a:p>
            <a:pPr eaLnBrk="1" hangingPunct="1"/>
            <a:r>
              <a:rPr lang="en-US" altLang="en-US" sz="1600">
                <a:solidFill>
                  <a:schemeClr val="tx2"/>
                </a:solidFill>
              </a:rPr>
              <a:t>Initiatives de mise à l’échelle du Gouvernement de la Tanzanie</a:t>
            </a:r>
          </a:p>
          <a:p>
            <a:pPr eaLnBrk="1" hangingPunct="1"/>
            <a:r>
              <a:rPr lang="en-US" altLang="en-US" sz="1600">
                <a:solidFill>
                  <a:schemeClr val="tx2"/>
                </a:solidFill>
              </a:rPr>
              <a:t>Acquis</a:t>
            </a:r>
          </a:p>
          <a:p>
            <a:pPr eaLnBrk="1" hangingPunct="1"/>
            <a:r>
              <a:rPr lang="en-US" altLang="en-US" sz="1600">
                <a:solidFill>
                  <a:schemeClr val="tx2"/>
                </a:solidFill>
              </a:rPr>
              <a:t>Défis persistants</a:t>
            </a:r>
          </a:p>
          <a:p>
            <a:pPr eaLnBrk="1" hangingPunct="1"/>
            <a:r>
              <a:rPr lang="en-US" altLang="en-US" sz="1600">
                <a:solidFill>
                  <a:schemeClr val="tx2"/>
                </a:solidFill>
              </a:rPr>
              <a:t>Programme de mise à l’échelle de Thamini Uhai</a:t>
            </a:r>
          </a:p>
          <a:p>
            <a:pPr eaLnBrk="1" hangingPunct="1"/>
            <a:endParaRPr lang="LID4096" altLang="en-US" sz="1600">
              <a:solidFill>
                <a:schemeClr val="tx2"/>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6380EF4-0777-331E-100B-46E35EF91768}"/>
              </a:ext>
            </a:extLst>
          </p:cNvPr>
          <p:cNvSpPr>
            <a:spLocks noGrp="1" noRot="1" noChangeAspect="1" noMove="1" noResize="1" noEditPoints="1" noAdjustHandles="1" noChangeArrowheads="1" noChangeShapeType="1" noTextEdit="1"/>
          </p:cNvSpPr>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0659" name="Title 1">
            <a:extLst>
              <a:ext uri="{FF2B5EF4-FFF2-40B4-BE49-F238E27FC236}">
                <a16:creationId xmlns:a16="http://schemas.microsoft.com/office/drawing/2014/main" id="{00980B28-A106-4D2C-28E8-86028A14ABCB}"/>
              </a:ext>
            </a:extLst>
          </p:cNvPr>
          <p:cNvSpPr>
            <a:spLocks noGrp="1"/>
          </p:cNvSpPr>
          <p:nvPr>
            <p:ph type="title"/>
          </p:nvPr>
        </p:nvSpPr>
        <p:spPr>
          <a:xfrm>
            <a:off x="2154238" y="255588"/>
            <a:ext cx="7880350" cy="1016000"/>
          </a:xfrm>
        </p:spPr>
        <p:txBody>
          <a:bodyPr anchor="b"/>
          <a:lstStyle/>
          <a:p>
            <a:pPr eaLnBrk="1" hangingPunct="1"/>
            <a:r>
              <a:rPr lang="en-US" altLang="en-US" sz="3100">
                <a:latin typeface="Roboto Slab" pitchFamily="2" charset="0"/>
                <a:cs typeface="Roboto Slab" pitchFamily="2" charset="0"/>
              </a:rPr>
              <a:t>Leadership, gouvernance, politiques et mécanismes de redevabilité</a:t>
            </a:r>
          </a:p>
        </p:txBody>
      </p:sp>
      <p:sp>
        <p:nvSpPr>
          <p:cNvPr id="15" name="Rectangle 14">
            <a:extLst>
              <a:ext uri="{FF2B5EF4-FFF2-40B4-BE49-F238E27FC236}">
                <a16:creationId xmlns:a16="http://schemas.microsoft.com/office/drawing/2014/main" id="{9F72F698-34B3-C529-5AE4-07AE4A5FF3A2}"/>
              </a:ext>
            </a:extLst>
          </p:cNvPr>
          <p:cNvSpPr>
            <a:spLocks noGrp="1" noRot="1" noChangeAspect="1" noMove="1" noResize="1" noEditPoints="1" noAdjustHandles="1" noChangeArrowheads="1" noChangeShapeType="1" noTextEdit="1"/>
          </p:cNvSpPr>
          <p:nvPr/>
        </p:nvSpPr>
        <p:spPr>
          <a:xfrm>
            <a:off x="2173288" y="1635125"/>
            <a:ext cx="7839075" cy="17463"/>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3B307DE4-6003-6719-C585-F6A16D3E3513}"/>
              </a:ext>
            </a:extLst>
          </p:cNvPr>
          <p:cNvSpPr>
            <a:spLocks noGrp="1" noRot="1" noChangeAspect="1" noMove="1" noResize="1" noEditPoints="1" noAdjustHandles="1" noChangeArrowheads="1" noChangeShapeType="1" noTextEdit="1"/>
          </p:cNvSpPr>
          <p:nvPr/>
        </p:nvSpPr>
        <p:spPr>
          <a:xfrm flipV="1">
            <a:off x="2154238" y="1538288"/>
            <a:ext cx="1406525" cy="109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latin typeface="Calibri" panose="020F0502020204030204"/>
            </a:endParaRPr>
          </a:p>
        </p:txBody>
      </p:sp>
      <p:graphicFrame>
        <p:nvGraphicFramePr>
          <p:cNvPr id="16" name="Content Placeholder 2">
            <a:extLst>
              <a:ext uri="{FF2B5EF4-FFF2-40B4-BE49-F238E27FC236}">
                <a16:creationId xmlns:a16="http://schemas.microsoft.com/office/drawing/2014/main" id="{1EF760C1-6EB0-9827-CE55-9FD40563C5A1}"/>
              </a:ext>
            </a:extLst>
          </p:cNvPr>
          <p:cNvGraphicFramePr>
            <a:graphicFrameLocks noGrp="1"/>
          </p:cNvGraphicFramePr>
          <p:nvPr>
            <p:ph idx="1"/>
          </p:nvPr>
        </p:nvGraphicFramePr>
        <p:xfrm>
          <a:off x="2152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120DB9E6-B91E-B48A-9CF9-51D7EE4E095A}"/>
              </a:ext>
            </a:extLst>
          </p:cNvPr>
          <p:cNvSpPr>
            <a:spLocks noGrp="1" noRot="1" noChangeAspect="1" noMove="1" noResize="1" noEditPoints="1" noAdjustHandles="1" noChangeArrowheads="1" noChangeShapeType="1" noTextEdit="1"/>
          </p:cNvSpPr>
          <p:nvPr/>
        </p:nvSpPr>
        <p:spPr>
          <a:xfrm>
            <a:off x="1525588" y="0"/>
            <a:ext cx="91424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3731" name="Group 20">
            <a:extLst>
              <a:ext uri="{FF2B5EF4-FFF2-40B4-BE49-F238E27FC236}">
                <a16:creationId xmlns:a16="http://schemas.microsoft.com/office/drawing/2014/main" id="{230E05D6-F048-2A97-D499-8A3A9FD0291F}"/>
              </a:ext>
            </a:extLst>
          </p:cNvPr>
          <p:cNvGrpSpPr>
            <a:grpSpLocks noGrp="1" noUngrp="1" noRot="1" noChangeAspect="1" noMove="1" noResize="1"/>
          </p:cNvGrpSpPr>
          <p:nvPr/>
        </p:nvGrpSpPr>
        <p:grpSpPr bwMode="auto">
          <a:xfrm>
            <a:off x="1522413" y="0"/>
            <a:ext cx="9140825" cy="6858000"/>
            <a:chOff x="-2848" y="0"/>
            <a:chExt cx="12188949" cy="6858000"/>
          </a:xfrm>
        </p:grpSpPr>
        <p:sp>
          <p:nvSpPr>
            <p:cNvPr id="22" name="Color Cover">
              <a:extLst>
                <a:ext uri="{FF2B5EF4-FFF2-40B4-BE49-F238E27FC236}">
                  <a16:creationId xmlns:a16="http://schemas.microsoft.com/office/drawing/2014/main" id="{F7197646-9DC4-2141-E956-A383900111BC}"/>
                </a:ext>
              </a:extLst>
            </p:cNvPr>
            <p:cNvSpPr/>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Color Cover">
              <a:extLst>
                <a:ext uri="{FF2B5EF4-FFF2-40B4-BE49-F238E27FC236}">
                  <a16:creationId xmlns:a16="http://schemas.microsoft.com/office/drawing/2014/main" id="{A99C0A1F-B1C7-2C5A-67BC-2739FA4946A9}"/>
                </a:ext>
              </a:extLst>
            </p:cNvPr>
            <p:cNvSpPr/>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73732" name="Group 24">
            <a:extLst>
              <a:ext uri="{FF2B5EF4-FFF2-40B4-BE49-F238E27FC236}">
                <a16:creationId xmlns:a16="http://schemas.microsoft.com/office/drawing/2014/main" id="{343CF059-63C2-A1BD-7AAB-287ABCA1FD3D}"/>
              </a:ext>
            </a:extLst>
          </p:cNvPr>
          <p:cNvGrpSpPr>
            <a:grpSpLocks noGrp="1" noUngrp="1" noRot="1" noChangeAspect="1" noMove="1" noResize="1"/>
          </p:cNvGrpSpPr>
          <p:nvPr/>
        </p:nvGrpSpPr>
        <p:grpSpPr bwMode="auto">
          <a:xfrm>
            <a:off x="2012950" y="598488"/>
            <a:ext cx="8166100" cy="5680075"/>
            <a:chOff x="651279" y="598259"/>
            <a:chExt cx="10889442" cy="5680742"/>
          </a:xfrm>
        </p:grpSpPr>
        <p:sp>
          <p:nvSpPr>
            <p:cNvPr id="26" name="Color">
              <a:extLst>
                <a:ext uri="{FF2B5EF4-FFF2-40B4-BE49-F238E27FC236}">
                  <a16:creationId xmlns:a16="http://schemas.microsoft.com/office/drawing/2014/main" id="{3962EBD6-3421-9540-3A50-D0AAB8CFB3FC}"/>
                </a:ext>
              </a:extLst>
            </p:cNvP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7" name="Color">
              <a:extLst>
                <a:ext uri="{FF2B5EF4-FFF2-40B4-BE49-F238E27FC236}">
                  <a16:creationId xmlns:a16="http://schemas.microsoft.com/office/drawing/2014/main" id="{CF6B0359-E911-90F6-3976-5072BBE037ED}"/>
                </a:ext>
              </a:extLst>
            </p:cNvP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pic>
        <p:nvPicPr>
          <p:cNvPr id="73733" name="Picture 4" descr="Open doors">
            <a:extLst>
              <a:ext uri="{FF2B5EF4-FFF2-40B4-BE49-F238E27FC236}">
                <a16:creationId xmlns:a16="http://schemas.microsoft.com/office/drawing/2014/main" id="{A41EB537-B62B-1E13-1F13-707B8000ED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775" y="841375"/>
            <a:ext cx="31242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734" name="Group 28">
            <a:extLst>
              <a:ext uri="{FF2B5EF4-FFF2-40B4-BE49-F238E27FC236}">
                <a16:creationId xmlns:a16="http://schemas.microsoft.com/office/drawing/2014/main" id="{4760C481-90A8-E7DB-12F4-8B00D6F65095}"/>
              </a:ext>
            </a:extLst>
          </p:cNvPr>
          <p:cNvGrpSpPr>
            <a:grpSpLocks noGrp="1" noUngrp="1" noRot="1" noChangeAspect="1" noMove="1" noResize="1"/>
          </p:cNvGrpSpPr>
          <p:nvPr/>
        </p:nvGrpSpPr>
        <p:grpSpPr bwMode="auto">
          <a:xfrm>
            <a:off x="1522413" y="0"/>
            <a:ext cx="9140825" cy="6858000"/>
            <a:chOff x="0" y="0"/>
            <a:chExt cx="12188952" cy="6858000"/>
          </a:xfrm>
        </p:grpSpPr>
        <p:sp>
          <p:nvSpPr>
            <p:cNvPr id="30" name="Freeform: Shape 29">
              <a:extLst>
                <a:ext uri="{FF2B5EF4-FFF2-40B4-BE49-F238E27FC236}">
                  <a16:creationId xmlns:a16="http://schemas.microsoft.com/office/drawing/2014/main" id="{32601A4A-5F57-CD67-C0BC-26F91265A0FE}"/>
                </a:ext>
              </a:extLst>
            </p:cNvPr>
            <p:cNvSpPr/>
            <p:nvPr/>
          </p:nvSpPr>
          <p:spPr>
            <a:xfrm>
              <a:off x="25402" y="6015038"/>
              <a:ext cx="2605869" cy="842962"/>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Freeform: Shape 30">
              <a:extLst>
                <a:ext uri="{FF2B5EF4-FFF2-40B4-BE49-F238E27FC236}">
                  <a16:creationId xmlns:a16="http://schemas.microsoft.com/office/drawing/2014/main" id="{3CDB6DA4-DC0B-D0BF-5F31-454C2DE04D91}"/>
                </a:ext>
              </a:extLst>
            </p:cNvPr>
            <p:cNvSpPr/>
            <p:nvPr/>
          </p:nvSpPr>
          <p:spPr>
            <a:xfrm>
              <a:off x="656230" y="5797550"/>
              <a:ext cx="2485208" cy="1060450"/>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Freeform: Shape 31">
              <a:extLst>
                <a:ext uri="{FF2B5EF4-FFF2-40B4-BE49-F238E27FC236}">
                  <a16:creationId xmlns:a16="http://schemas.microsoft.com/office/drawing/2014/main" id="{A26E6E1A-7E67-0286-A790-0D3798BD32FE}"/>
                </a:ext>
              </a:extLst>
            </p:cNvPr>
            <p:cNvSpPr/>
            <p:nvPr/>
          </p:nvSpPr>
          <p:spPr>
            <a:xfrm>
              <a:off x="3473787" y="0"/>
              <a:ext cx="6179152" cy="177800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Freeform: Shape 32">
              <a:extLst>
                <a:ext uri="{FF2B5EF4-FFF2-40B4-BE49-F238E27FC236}">
                  <a16:creationId xmlns:a16="http://schemas.microsoft.com/office/drawing/2014/main" id="{C11BAF42-8695-D2C6-0120-77CE95222DA3}"/>
                </a:ext>
              </a:extLst>
            </p:cNvPr>
            <p:cNvSpPr/>
            <p:nvPr/>
          </p:nvSpPr>
          <p:spPr>
            <a:xfrm>
              <a:off x="0" y="2390775"/>
              <a:ext cx="611775" cy="1420813"/>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Freeform: Shape 33">
              <a:extLst>
                <a:ext uri="{FF2B5EF4-FFF2-40B4-BE49-F238E27FC236}">
                  <a16:creationId xmlns:a16="http://schemas.microsoft.com/office/drawing/2014/main" id="{35C811CD-A072-2CA2-6B52-E158910A264A}"/>
                </a:ext>
              </a:extLst>
            </p:cNvPr>
            <p:cNvSpPr/>
            <p:nvPr/>
          </p:nvSpPr>
          <p:spPr>
            <a:xfrm>
              <a:off x="3793436" y="0"/>
              <a:ext cx="2423818" cy="1343025"/>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Freeform: Shape 34">
              <a:extLst>
                <a:ext uri="{FF2B5EF4-FFF2-40B4-BE49-F238E27FC236}">
                  <a16:creationId xmlns:a16="http://schemas.microsoft.com/office/drawing/2014/main" id="{E07C42EA-9FA7-877D-6289-547BDC977D82}"/>
                </a:ext>
              </a:extLst>
            </p:cNvPr>
            <p:cNvSpPr/>
            <p:nvPr/>
          </p:nvSpPr>
          <p:spPr>
            <a:xfrm>
              <a:off x="10946347" y="0"/>
              <a:ext cx="1242605" cy="2620963"/>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Freeform: Shape 35">
              <a:extLst>
                <a:ext uri="{FF2B5EF4-FFF2-40B4-BE49-F238E27FC236}">
                  <a16:creationId xmlns:a16="http://schemas.microsoft.com/office/drawing/2014/main" id="{36E573E3-7B8E-31C7-B5EA-1A8FD278838D}"/>
                </a:ext>
              </a:extLst>
            </p:cNvPr>
            <p:cNvSpPr/>
            <p:nvPr/>
          </p:nvSpPr>
          <p:spPr>
            <a:xfrm>
              <a:off x="0" y="0"/>
              <a:ext cx="1577069" cy="979488"/>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73735" name="Title 1">
            <a:extLst>
              <a:ext uri="{FF2B5EF4-FFF2-40B4-BE49-F238E27FC236}">
                <a16:creationId xmlns:a16="http://schemas.microsoft.com/office/drawing/2014/main" id="{C424C928-CC5C-D129-95F7-640AB6DEA5B6}"/>
              </a:ext>
            </a:extLst>
          </p:cNvPr>
          <p:cNvSpPr>
            <a:spLocks noGrp="1"/>
          </p:cNvSpPr>
          <p:nvPr>
            <p:ph type="title"/>
          </p:nvPr>
        </p:nvSpPr>
        <p:spPr>
          <a:xfrm>
            <a:off x="2286000" y="819150"/>
            <a:ext cx="4365625" cy="2352675"/>
          </a:xfrm>
        </p:spPr>
        <p:txBody>
          <a:bodyPr anchor="b"/>
          <a:lstStyle/>
          <a:p>
            <a:pPr eaLnBrk="1" hangingPunct="1"/>
            <a:r>
              <a:rPr lang="en-US" altLang="en-US" sz="4200">
                <a:solidFill>
                  <a:schemeClr val="bg1"/>
                </a:solidFill>
                <a:latin typeface="Roboto Slab" pitchFamily="2" charset="0"/>
                <a:cs typeface="Roboto Slab" pitchFamily="2" charset="0"/>
              </a:rPr>
              <a:t>Prestation de services et infrastructures </a:t>
            </a:r>
          </a:p>
        </p:txBody>
      </p:sp>
      <p:sp>
        <p:nvSpPr>
          <p:cNvPr id="73736" name="Content Placeholder 2">
            <a:extLst>
              <a:ext uri="{FF2B5EF4-FFF2-40B4-BE49-F238E27FC236}">
                <a16:creationId xmlns:a16="http://schemas.microsoft.com/office/drawing/2014/main" id="{CA145A23-B0D6-2735-A5B1-C4984762EDC4}"/>
              </a:ext>
            </a:extLst>
          </p:cNvPr>
          <p:cNvSpPr>
            <a:spLocks noGrp="1"/>
          </p:cNvSpPr>
          <p:nvPr>
            <p:ph idx="1"/>
          </p:nvPr>
        </p:nvSpPr>
        <p:spPr>
          <a:xfrm>
            <a:off x="2286000" y="3441700"/>
            <a:ext cx="4365625" cy="2597150"/>
          </a:xfrm>
        </p:spPr>
        <p:txBody>
          <a:bodyPr/>
          <a:lstStyle/>
          <a:p>
            <a:pPr eaLnBrk="1" hangingPunct="1">
              <a:lnSpc>
                <a:spcPct val="80000"/>
              </a:lnSpc>
            </a:pPr>
            <a:r>
              <a:rPr lang="en-US" altLang="en-US" sz="1200">
                <a:solidFill>
                  <a:schemeClr val="bg1"/>
                </a:solidFill>
              </a:rPr>
              <a:t>Augmentation du nombre d’établissements de santé : 8 458 (2020) → 9 366 (2023)</a:t>
            </a:r>
          </a:p>
          <a:p>
            <a:pPr eaLnBrk="1" hangingPunct="1">
              <a:lnSpc>
                <a:spcPct val="80000"/>
              </a:lnSpc>
            </a:pPr>
            <a:r>
              <a:rPr lang="en-US" altLang="en-US" sz="1200">
                <a:solidFill>
                  <a:schemeClr val="bg1"/>
                </a:solidFill>
              </a:rPr>
              <a:t>Centres de santé : 926 → 1 126 </a:t>
            </a:r>
          </a:p>
          <a:p>
            <a:pPr lvl="1" eaLnBrk="1" hangingPunct="1">
              <a:lnSpc>
                <a:spcPct val="80000"/>
              </a:lnSpc>
            </a:pPr>
            <a:r>
              <a:rPr lang="en-US" altLang="en-US" sz="1200">
                <a:solidFill>
                  <a:schemeClr val="bg1"/>
                </a:solidFill>
              </a:rPr>
              <a:t>Centres de santé assurant des SONU complets : de &lt; 100 à plus de 600</a:t>
            </a:r>
          </a:p>
          <a:p>
            <a:pPr eaLnBrk="1" hangingPunct="1">
              <a:lnSpc>
                <a:spcPct val="80000"/>
              </a:lnSpc>
            </a:pPr>
            <a:r>
              <a:rPr lang="en-US" altLang="en-US" sz="1200">
                <a:solidFill>
                  <a:schemeClr val="bg1"/>
                </a:solidFill>
              </a:rPr>
              <a:t>Hôpitaux : 369 → 436</a:t>
            </a:r>
          </a:p>
          <a:p>
            <a:pPr eaLnBrk="1" hangingPunct="1">
              <a:lnSpc>
                <a:spcPct val="80000"/>
              </a:lnSpc>
            </a:pPr>
            <a:r>
              <a:rPr lang="en-US" altLang="en-US" sz="1200">
                <a:solidFill>
                  <a:schemeClr val="bg1"/>
                </a:solidFill>
              </a:rPr>
              <a:t>Plus de 1 700 établissements de soins primaires construits ou modernisés</a:t>
            </a:r>
          </a:p>
          <a:p>
            <a:pPr eaLnBrk="1" hangingPunct="1">
              <a:lnSpc>
                <a:spcPct val="80000"/>
              </a:lnSpc>
            </a:pPr>
            <a:r>
              <a:rPr lang="en-US" altLang="en-US" sz="1200">
                <a:solidFill>
                  <a:schemeClr val="bg1"/>
                </a:solidFill>
              </a:rPr>
              <a:t>Disponibilité des SONU complets : 54 % des centres de santé, 88 % des hôpitaux (2023)</a:t>
            </a:r>
          </a:p>
          <a:p>
            <a:pPr eaLnBrk="1" hangingPunct="1">
              <a:lnSpc>
                <a:spcPct val="80000"/>
              </a:lnSpc>
            </a:pPr>
            <a:r>
              <a:rPr lang="en-US" altLang="en-US" sz="1200">
                <a:solidFill>
                  <a:schemeClr val="bg1"/>
                </a:solidFill>
              </a:rPr>
              <a:t>Extension des blocs opératoires, des maternités et des unités de soins néonatals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10;p4">
            <a:extLst>
              <a:ext uri="{FF2B5EF4-FFF2-40B4-BE49-F238E27FC236}">
                <a16:creationId xmlns:a16="http://schemas.microsoft.com/office/drawing/2014/main" id="{4739A995-32D6-9994-FEBD-DF11CAE27F34}"/>
              </a:ext>
            </a:extLst>
          </p:cNvPr>
          <p:cNvSpPr>
            <a:spLocks noGrp="1"/>
          </p:cNvSpPr>
          <p:nvPr>
            <p:ph type="title"/>
          </p:nvPr>
        </p:nvSpPr>
        <p:spPr>
          <a:xfrm>
            <a:off x="838200" y="179388"/>
            <a:ext cx="10515600" cy="752475"/>
          </a:xfrm>
        </p:spPr>
        <p:txBody>
          <a:bodyPr lIns="0" tIns="45700" rIns="91425" bIns="45700"/>
          <a:lstStyle/>
          <a:p>
            <a:pPr eaLnBrk="1" hangingPunct="1">
              <a:buSzPts val="4400"/>
            </a:pPr>
            <a:r>
              <a:rPr lang="en-US" altLang="en-US">
                <a:latin typeface="Roboto Slab" pitchFamily="2" charset="0"/>
                <a:cs typeface="Roboto Slab" pitchFamily="2" charset="0"/>
              </a:rPr>
              <a:t>Contexte </a:t>
            </a:r>
          </a:p>
        </p:txBody>
      </p:sp>
      <p:graphicFrame>
        <p:nvGraphicFramePr>
          <p:cNvPr id="112" name="Google Shape;109;p4">
            <a:extLst>
              <a:ext uri="{FF2B5EF4-FFF2-40B4-BE49-F238E27FC236}">
                <a16:creationId xmlns:a16="http://schemas.microsoft.com/office/drawing/2014/main" id="{81B529FE-D842-6A3C-BAD8-8426A1F5545B}"/>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4F5B18F-AED6-7994-D1A7-288C388B132B}"/>
              </a:ext>
            </a:extLst>
          </p:cNvPr>
          <p:cNvSpPr>
            <a:spLocks noGrp="1"/>
          </p:cNvSpPr>
          <p:nvPr>
            <p:ph type="title"/>
          </p:nvPr>
        </p:nvSpPr>
        <p:spPr>
          <a:xfrm>
            <a:off x="838200" y="179388"/>
            <a:ext cx="10515600" cy="752475"/>
          </a:xfrm>
        </p:spPr>
        <p:txBody>
          <a:bodyPr/>
          <a:lstStyle/>
          <a:p>
            <a:pPr eaLnBrk="1" hangingPunct="1"/>
            <a:r>
              <a:rPr lang="en-US" altLang="en-US">
                <a:latin typeface="Roboto Slab" pitchFamily="2" charset="0"/>
                <a:cs typeface="Roboto Slab" pitchFamily="2" charset="0"/>
              </a:rPr>
              <a:t>Personnel de santé </a:t>
            </a:r>
          </a:p>
        </p:txBody>
      </p:sp>
      <p:graphicFrame>
        <p:nvGraphicFramePr>
          <p:cNvPr id="5" name="Content Placeholder 2">
            <a:extLst>
              <a:ext uri="{FF2B5EF4-FFF2-40B4-BE49-F238E27FC236}">
                <a16:creationId xmlns:a16="http://schemas.microsoft.com/office/drawing/2014/main" id="{8FE5FE40-3AF4-C465-B501-715F3984BF06}"/>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9EAD85-05D0-3DC5-59C5-135BF7F63456}"/>
              </a:ext>
            </a:extLst>
          </p:cNvPr>
          <p:cNvSpPr>
            <a:spLocks noGrp="1" noRot="1" noChangeAspect="1" noMove="1" noResize="1" noEditPoints="1" noAdjustHandles="1" noChangeArrowheads="1" noChangeShapeType="1" noTextEdit="1"/>
          </p:cNvSpPr>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Rectangle 17">
            <a:extLst>
              <a:ext uri="{FF2B5EF4-FFF2-40B4-BE49-F238E27FC236}">
                <a16:creationId xmlns:a16="http://schemas.microsoft.com/office/drawing/2014/main" id="{260884AA-438B-2B91-801F-4FDE33996B68}"/>
              </a:ext>
            </a:extLst>
          </p:cNvPr>
          <p:cNvSpPr>
            <a:spLocks noGrp="1" noRot="1" noChangeAspect="1" noMove="1" noResize="1" noEditPoints="1" noAdjustHandles="1" noChangeArrowheads="1" noChangeShapeType="1" noTextEdit="1"/>
          </p:cNvSpPr>
          <p:nvPr/>
        </p:nvSpPr>
        <p:spPr>
          <a:xfrm>
            <a:off x="1524000" y="0"/>
            <a:ext cx="36687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5780" name="Title 1">
            <a:extLst>
              <a:ext uri="{FF2B5EF4-FFF2-40B4-BE49-F238E27FC236}">
                <a16:creationId xmlns:a16="http://schemas.microsoft.com/office/drawing/2014/main" id="{D40F471B-4263-23B3-BCE9-FEFA6ACD071A}"/>
              </a:ext>
            </a:extLst>
          </p:cNvPr>
          <p:cNvSpPr>
            <a:spLocks noGrp="1"/>
          </p:cNvSpPr>
          <p:nvPr>
            <p:ph type="title"/>
          </p:nvPr>
        </p:nvSpPr>
        <p:spPr>
          <a:xfrm>
            <a:off x="2152650" y="1195388"/>
            <a:ext cx="2400300" cy="4238625"/>
          </a:xfrm>
        </p:spPr>
        <p:txBody>
          <a:bodyPr/>
          <a:lstStyle/>
          <a:p>
            <a:pPr eaLnBrk="1" hangingPunct="1"/>
            <a:r>
              <a:rPr lang="en-US" altLang="en-US" sz="2800">
                <a:solidFill>
                  <a:schemeClr val="bg1"/>
                </a:solidFill>
                <a:latin typeface="Roboto Slab" pitchFamily="2" charset="0"/>
                <a:cs typeface="Roboto Slab" pitchFamily="2" charset="0"/>
              </a:rPr>
              <a:t>Produits de santé, systèmes d’aiguillage et accès aux soins</a:t>
            </a:r>
          </a:p>
        </p:txBody>
      </p:sp>
      <p:grpSp>
        <p:nvGrpSpPr>
          <p:cNvPr id="13" name="Graphic 38">
            <a:extLst>
              <a:ext uri="{FF2B5EF4-FFF2-40B4-BE49-F238E27FC236}">
                <a16:creationId xmlns:a16="http://schemas.microsoft.com/office/drawing/2014/main" id="{EB0DC06B-4EA5-13FB-E018-CF7DDFD006A9}"/>
              </a:ext>
            </a:extLst>
          </p:cNvPr>
          <p:cNvGrpSpPr>
            <a:grpSpLocks noGrp="1" noUngrp="1" noRot="1" noChangeAspect="1" noMove="1" noResize="1"/>
          </p:cNvGrpSpPr>
          <p:nvPr/>
        </p:nvGrpSpPr>
        <p:grpSpPr>
          <a:xfrm>
            <a:off x="1524001" y="202912"/>
            <a:ext cx="1432689"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4CCC7E15-5EA1-397B-E866-88BA138ECBDB}"/>
                </a:ext>
              </a:extLst>
            </p:cNvPr>
            <p:cNvSpPr/>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15" name="Freeform: Shape 14">
              <a:extLst>
                <a:ext uri="{FF2B5EF4-FFF2-40B4-BE49-F238E27FC236}">
                  <a16:creationId xmlns:a16="http://schemas.microsoft.com/office/drawing/2014/main" id="{B0A545B1-0464-10F0-0F91-F3DAAC55D354}"/>
                </a:ext>
              </a:extLst>
            </p:cNvPr>
            <p:cNvSpPr/>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grpSp>
      <p:sp>
        <p:nvSpPr>
          <p:cNvPr id="17" name="Oval 16">
            <a:extLst>
              <a:ext uri="{FF2B5EF4-FFF2-40B4-BE49-F238E27FC236}">
                <a16:creationId xmlns:a16="http://schemas.microsoft.com/office/drawing/2014/main" id="{2229CD05-88BF-BCD5-3151-E30A692C0CC2}"/>
              </a:ext>
            </a:extLst>
          </p:cNvPr>
          <p:cNvSpPr>
            <a:spLocks noGrp="1" noRot="1" noChangeAspect="1" noMove="1" noResize="1" noEditPoints="1" noAdjustHandles="1" noChangeArrowheads="1" noChangeShapeType="1" noTextEdit="1"/>
          </p:cNvSpPr>
          <p:nvPr/>
        </p:nvSpPr>
        <p:spPr>
          <a:xfrm>
            <a:off x="1828800" y="4752975"/>
            <a:ext cx="273050" cy="363538"/>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461CF361-7C71-9E77-61BA-A3FE58633F83}"/>
              </a:ext>
            </a:extLst>
          </p:cNvPr>
          <p:cNvSpPr>
            <a:spLocks noGrp="1" noRot="1" noChangeAspect="1" noMove="1" noResize="1" noEditPoints="1" noAdjustHandles="1" noChangeArrowheads="1" noChangeShapeType="1" noTextEdit="1"/>
          </p:cNvSpPr>
          <p:nvPr/>
        </p:nvSpPr>
        <p:spPr>
          <a:xfrm>
            <a:off x="1828800" y="4752975"/>
            <a:ext cx="273050" cy="36353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21" name="Graphic 4">
            <a:extLst>
              <a:ext uri="{FF2B5EF4-FFF2-40B4-BE49-F238E27FC236}">
                <a16:creationId xmlns:a16="http://schemas.microsoft.com/office/drawing/2014/main" id="{938C44C2-492E-D788-0614-8E46963E58B1}"/>
              </a:ext>
            </a:extLst>
          </p:cNvPr>
          <p:cNvGrpSpPr>
            <a:grpSpLocks noGrp="1" noUngrp="1" noRot="1" noChangeAspect="1" noMove="1" noResize="1"/>
          </p:cNvGrpSpPr>
          <p:nvPr/>
        </p:nvGrpSpPr>
        <p:grpSpPr>
          <a:xfrm>
            <a:off x="4606214" y="5539936"/>
            <a:ext cx="731374" cy="975171"/>
            <a:chOff x="5829300" y="3162300"/>
            <a:chExt cx="532256" cy="532257"/>
          </a:xfrm>
          <a:solidFill>
            <a:schemeClr val="bg1"/>
          </a:solidFill>
        </p:grpSpPr>
        <p:sp>
          <p:nvSpPr>
            <p:cNvPr id="22" name="Freeform: Shape 21">
              <a:extLst>
                <a:ext uri="{FF2B5EF4-FFF2-40B4-BE49-F238E27FC236}">
                  <a16:creationId xmlns:a16="http://schemas.microsoft.com/office/drawing/2014/main" id="{692B9502-B6BE-9C64-02A1-1E1E04282BFB}"/>
                </a:ext>
              </a:extLst>
            </p:cNvPr>
            <p:cNvSpPr/>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23" name="Freeform: Shape 22">
              <a:extLst>
                <a:ext uri="{FF2B5EF4-FFF2-40B4-BE49-F238E27FC236}">
                  <a16:creationId xmlns:a16="http://schemas.microsoft.com/office/drawing/2014/main" id="{CD4BCCA7-1490-4B88-7397-A06E98B403CC}"/>
                </a:ext>
              </a:extLst>
            </p:cNvPr>
            <p:cNvSpPr/>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24" name="Freeform: Shape 23">
              <a:extLst>
                <a:ext uri="{FF2B5EF4-FFF2-40B4-BE49-F238E27FC236}">
                  <a16:creationId xmlns:a16="http://schemas.microsoft.com/office/drawing/2014/main" id="{31D3F6D7-6517-602F-F556-1698A5A03524}"/>
                </a:ext>
              </a:extLst>
            </p:cNvPr>
            <p:cNvSpPr/>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25" name="Freeform: Shape 24">
              <a:extLst>
                <a:ext uri="{FF2B5EF4-FFF2-40B4-BE49-F238E27FC236}">
                  <a16:creationId xmlns:a16="http://schemas.microsoft.com/office/drawing/2014/main" id="{6A0C0CA6-6583-C1BD-2395-8DCB7F3C6F83}"/>
                </a:ext>
              </a:extLst>
            </p:cNvPr>
            <p:cNvSpPr/>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26" name="Freeform: Shape 25">
              <a:extLst>
                <a:ext uri="{FF2B5EF4-FFF2-40B4-BE49-F238E27FC236}">
                  <a16:creationId xmlns:a16="http://schemas.microsoft.com/office/drawing/2014/main" id="{4D54E046-B7CD-9800-4DC2-CF5CBB509A5E}"/>
                </a:ext>
              </a:extLst>
            </p:cNvPr>
            <p:cNvSpPr/>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27" name="Freeform: Shape 26">
              <a:extLst>
                <a:ext uri="{FF2B5EF4-FFF2-40B4-BE49-F238E27FC236}">
                  <a16:creationId xmlns:a16="http://schemas.microsoft.com/office/drawing/2014/main" id="{381E2B57-7A0E-4187-F598-CD2EB29B60AF}"/>
                </a:ext>
              </a:extLst>
            </p:cNvPr>
            <p:cNvSpPr/>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28" name="Freeform: Shape 27">
              <a:extLst>
                <a:ext uri="{FF2B5EF4-FFF2-40B4-BE49-F238E27FC236}">
                  <a16:creationId xmlns:a16="http://schemas.microsoft.com/office/drawing/2014/main" id="{7B5CEA66-B5C5-B29F-59B3-74160C9D6C30}"/>
                </a:ext>
              </a:extLst>
            </p:cNvPr>
            <p:cNvSpPr/>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29" name="Freeform: Shape 28">
              <a:extLst>
                <a:ext uri="{FF2B5EF4-FFF2-40B4-BE49-F238E27FC236}">
                  <a16:creationId xmlns:a16="http://schemas.microsoft.com/office/drawing/2014/main" id="{7F43BD66-F41A-A5FF-436F-5243B2E6F3EC}"/>
                </a:ext>
              </a:extLst>
            </p:cNvPr>
            <p:cNvSpPr/>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30" name="Freeform: Shape 29">
              <a:extLst>
                <a:ext uri="{FF2B5EF4-FFF2-40B4-BE49-F238E27FC236}">
                  <a16:creationId xmlns:a16="http://schemas.microsoft.com/office/drawing/2014/main" id="{BFB7E29D-E4D6-0432-CB66-2E17BB07C128}"/>
                </a:ext>
              </a:extLst>
            </p:cNvPr>
            <p:cNvSpPr/>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31" name="Freeform: Shape 30">
              <a:extLst>
                <a:ext uri="{FF2B5EF4-FFF2-40B4-BE49-F238E27FC236}">
                  <a16:creationId xmlns:a16="http://schemas.microsoft.com/office/drawing/2014/main" id="{C1DB3B0C-4B49-0687-1EDF-AC13087CC047}"/>
                </a:ext>
              </a:extLst>
            </p:cNvPr>
            <p:cNvSpPr/>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32" name="Freeform: Shape 31">
              <a:extLst>
                <a:ext uri="{FF2B5EF4-FFF2-40B4-BE49-F238E27FC236}">
                  <a16:creationId xmlns:a16="http://schemas.microsoft.com/office/drawing/2014/main" id="{81FB6358-5C41-A9E0-38D9-229FEF652EA0}"/>
                </a:ext>
              </a:extLst>
            </p:cNvPr>
            <p:cNvSpPr/>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33" name="Freeform: Shape 32">
              <a:extLst>
                <a:ext uri="{FF2B5EF4-FFF2-40B4-BE49-F238E27FC236}">
                  <a16:creationId xmlns:a16="http://schemas.microsoft.com/office/drawing/2014/main" id="{DD4EEF5B-ECC8-2077-B9B1-EF52EB2A595B}"/>
                </a:ext>
              </a:extLst>
            </p:cNvPr>
            <p:cNvSpPr/>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sp>
          <p:nvSpPr>
            <p:cNvPr id="34" name="Freeform: Shape 33">
              <a:extLst>
                <a:ext uri="{FF2B5EF4-FFF2-40B4-BE49-F238E27FC236}">
                  <a16:creationId xmlns:a16="http://schemas.microsoft.com/office/drawing/2014/main" id="{22B54621-BF4A-9775-6121-0E54F7C55112}"/>
                </a:ext>
              </a:extLst>
            </p:cNvPr>
            <p:cNvSpPr/>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ndParaRPr>
            </a:p>
          </p:txBody>
        </p:sp>
      </p:grpSp>
      <p:graphicFrame>
        <p:nvGraphicFramePr>
          <p:cNvPr id="20" name="Content Placeholder 2">
            <a:extLst>
              <a:ext uri="{FF2B5EF4-FFF2-40B4-BE49-F238E27FC236}">
                <a16:creationId xmlns:a16="http://schemas.microsoft.com/office/drawing/2014/main" id="{CDBDF756-A8DB-7A86-66A8-810412A4519B}"/>
              </a:ext>
            </a:extLst>
          </p:cNvPr>
          <p:cNvGraphicFramePr>
            <a:graphicFrameLocks noGrp="1"/>
          </p:cNvGraphicFramePr>
          <p:nvPr>
            <p:ph idx="1"/>
          </p:nvPr>
        </p:nvGraphicFramePr>
        <p:xfrm>
          <a:off x="5637105" y="477541"/>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F7D8525-69BD-04E9-088B-324F0365610C}"/>
              </a:ext>
            </a:extLst>
          </p:cNvPr>
          <p:cNvGraphicFramePr/>
          <p:nvPr/>
        </p:nvGraphicFramePr>
        <p:xfrm>
          <a:off x="1760765" y="1200151"/>
          <a:ext cx="8678636" cy="45964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7D95B7FA-CE77-5ACD-0F6D-6624FBC61F8D}"/>
              </a:ext>
            </a:extLst>
          </p:cNvPr>
          <p:cNvSpPr>
            <a:spLocks noGrp="1" noRot="1" noChangeAspect="1" noMove="1" noResize="1" noEditPoints="1" noAdjustHandles="1" noChangeArrowheads="1" noChangeShapeType="1" noTextEdit="1"/>
          </p:cNvSpPr>
          <p:nvPr/>
        </p:nvSpPr>
        <p:spPr>
          <a:xfrm>
            <a:off x="2003425" y="0"/>
            <a:ext cx="2435225" cy="3400425"/>
          </a:xfrm>
          <a:prstGeom prst="flowChartDocument">
            <a:avLst/>
          </a:prstGeom>
          <a:solidFill>
            <a:srgbClr val="3A46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a:extLst>
              <a:ext uri="{FF2B5EF4-FFF2-40B4-BE49-F238E27FC236}">
                <a16:creationId xmlns:a16="http://schemas.microsoft.com/office/drawing/2014/main" id="{B93205C3-027D-5242-AF5A-EBCF4CCF1263}"/>
              </a:ext>
            </a:extLst>
          </p:cNvPr>
          <p:cNvSpPr>
            <a:spLocks noGrp="1"/>
          </p:cNvSpPr>
          <p:nvPr>
            <p:ph type="title"/>
          </p:nvPr>
        </p:nvSpPr>
        <p:spPr>
          <a:xfrm>
            <a:off x="2152650" y="171450"/>
            <a:ext cx="2286000" cy="2370138"/>
          </a:xfrm>
        </p:spPr>
        <p:txBody>
          <a:bodyPr>
            <a:normAutofit/>
          </a:bodyPr>
          <a:lstStyle/>
          <a:p>
            <a:pPr eaLnBrk="1" fontAlgn="auto" hangingPunct="1">
              <a:spcAft>
                <a:spcPts val="0"/>
              </a:spcAft>
              <a:defRPr sz="2200">
                <a:latin typeface="+mj-lt"/>
                <a:ea typeface="+mj-ea"/>
                <a:cs typeface="+mj-cs"/>
              </a:defRPr>
            </a:pPr>
            <a:r>
              <a:rPr sz="2200" dirty="0">
                <a:latin typeface="+mj-lt"/>
                <a:ea typeface="+mj-ea"/>
                <a:cs typeface="+mj-cs"/>
              </a:rPr>
              <a:t>Tendance de la mortalité des enfants (TDHS)</a:t>
            </a:r>
          </a:p>
        </p:txBody>
      </p:sp>
      <p:pic>
        <p:nvPicPr>
          <p:cNvPr id="78852" name="Content Placeholder 9" descr="A graph with numbers and lines  Description automatically generated">
            <a:extLst>
              <a:ext uri="{FF2B5EF4-FFF2-40B4-BE49-F238E27FC236}">
                <a16:creationId xmlns:a16="http://schemas.microsoft.com/office/drawing/2014/main" id="{75EFA9F4-4A73-86AC-6347-C5C91F04E7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9950" y="936625"/>
            <a:ext cx="5510213" cy="4986338"/>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Slide Background Fill">
            <a:extLst>
              <a:ext uri="{FF2B5EF4-FFF2-40B4-BE49-F238E27FC236}">
                <a16:creationId xmlns:a16="http://schemas.microsoft.com/office/drawing/2014/main" id="{0CC4EA01-B119-0252-87D4-2D167FF78AFB}"/>
              </a:ext>
            </a:extLst>
          </p:cNvPr>
          <p:cNvSpPr>
            <a:spLocks noGrp="1" noRot="1" noChangeAspect="1" noMove="1" noResize="1" noEditPoints="1" noAdjustHandles="1" noChangeArrowheads="1" noChangeShapeType="1" noTextEdit="1"/>
          </p:cNvSpPr>
          <p:nvPr/>
        </p:nvSpPr>
        <p:spPr>
          <a:xfrm>
            <a:off x="1525588" y="0"/>
            <a:ext cx="91424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79875" name="Group 30">
            <a:extLst>
              <a:ext uri="{FF2B5EF4-FFF2-40B4-BE49-F238E27FC236}">
                <a16:creationId xmlns:a16="http://schemas.microsoft.com/office/drawing/2014/main" id="{ED3D215F-F131-12C5-40D0-056E4688BBFB}"/>
              </a:ext>
            </a:extLst>
          </p:cNvPr>
          <p:cNvGrpSpPr>
            <a:grpSpLocks noGrp="1" noUngrp="1" noRot="1" noChangeAspect="1" noMove="1" noResize="1"/>
          </p:cNvGrpSpPr>
          <p:nvPr/>
        </p:nvGrpSpPr>
        <p:grpSpPr bwMode="auto">
          <a:xfrm>
            <a:off x="1522413" y="0"/>
            <a:ext cx="9140825" cy="6858000"/>
            <a:chOff x="-2848" y="0"/>
            <a:chExt cx="12188949" cy="6858000"/>
          </a:xfrm>
        </p:grpSpPr>
        <p:sp>
          <p:nvSpPr>
            <p:cNvPr id="15" name="Color Cover">
              <a:extLst>
                <a:ext uri="{FF2B5EF4-FFF2-40B4-BE49-F238E27FC236}">
                  <a16:creationId xmlns:a16="http://schemas.microsoft.com/office/drawing/2014/main" id="{C8BD52F3-AF17-11FB-E0D8-E461521BD5AD}"/>
                </a:ext>
              </a:extLst>
            </p:cNvPr>
            <p:cNvSpPr/>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 name="Color Cover">
              <a:extLst>
                <a:ext uri="{FF2B5EF4-FFF2-40B4-BE49-F238E27FC236}">
                  <a16:creationId xmlns:a16="http://schemas.microsoft.com/office/drawing/2014/main" id="{2A2E8B60-7729-56ED-70B3-5A663DCEBFE3}"/>
                </a:ext>
              </a:extLst>
            </p:cNvPr>
            <p:cNvSpPr/>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79876" name="Group 32">
            <a:extLst>
              <a:ext uri="{FF2B5EF4-FFF2-40B4-BE49-F238E27FC236}">
                <a16:creationId xmlns:a16="http://schemas.microsoft.com/office/drawing/2014/main" id="{313DDBFB-435E-75C5-B769-7D5FAF467D40}"/>
              </a:ext>
            </a:extLst>
          </p:cNvPr>
          <p:cNvGrpSpPr>
            <a:grpSpLocks noGrp="1" noUngrp="1" noRot="1" noChangeAspect="1" noMove="1" noResize="1"/>
          </p:cNvGrpSpPr>
          <p:nvPr/>
        </p:nvGrpSpPr>
        <p:grpSpPr bwMode="auto">
          <a:xfrm>
            <a:off x="2012950" y="598488"/>
            <a:ext cx="8166100" cy="5680075"/>
            <a:chOff x="651279" y="598259"/>
            <a:chExt cx="10889442" cy="5680742"/>
          </a:xfrm>
        </p:grpSpPr>
        <p:sp>
          <p:nvSpPr>
            <p:cNvPr id="19" name="Color">
              <a:extLst>
                <a:ext uri="{FF2B5EF4-FFF2-40B4-BE49-F238E27FC236}">
                  <a16:creationId xmlns:a16="http://schemas.microsoft.com/office/drawing/2014/main" id="{0B8A257F-0568-4962-01E8-E13649786D8C}"/>
                </a:ext>
              </a:extLst>
            </p:cNvPr>
            <p:cNvSpPr/>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4" name="Color">
              <a:extLst>
                <a:ext uri="{FF2B5EF4-FFF2-40B4-BE49-F238E27FC236}">
                  <a16:creationId xmlns:a16="http://schemas.microsoft.com/office/drawing/2014/main" id="{C4A49F24-B769-583A-3EF6-301C92CCA310}"/>
                </a:ext>
              </a:extLst>
            </p:cNvPr>
            <p:cNvSpPr/>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pic>
        <p:nvPicPr>
          <p:cNvPr id="79877" name="Picture 6" descr="A person and person talking  AI-generated content may be incorrect.">
            <a:extLst>
              <a:ext uri="{FF2B5EF4-FFF2-40B4-BE49-F238E27FC236}">
                <a16:creationId xmlns:a16="http://schemas.microsoft.com/office/drawing/2014/main" id="{46962D3D-3BBC-0320-68DE-2575FD2469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1038" y="852488"/>
            <a:ext cx="3124200"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9878" name="Group 34">
            <a:extLst>
              <a:ext uri="{FF2B5EF4-FFF2-40B4-BE49-F238E27FC236}">
                <a16:creationId xmlns:a16="http://schemas.microsoft.com/office/drawing/2014/main" id="{7D207603-CFDA-A8A0-68F7-BAC6D82E0380}"/>
              </a:ext>
            </a:extLst>
          </p:cNvPr>
          <p:cNvGrpSpPr>
            <a:grpSpLocks noGrp="1" noUngrp="1" noRot="1" noChangeAspect="1" noMove="1" noResize="1"/>
          </p:cNvGrpSpPr>
          <p:nvPr/>
        </p:nvGrpSpPr>
        <p:grpSpPr bwMode="auto">
          <a:xfrm>
            <a:off x="1522413" y="0"/>
            <a:ext cx="9140825" cy="6858000"/>
            <a:chOff x="0" y="0"/>
            <a:chExt cx="12188952" cy="6858000"/>
          </a:xfrm>
        </p:grpSpPr>
        <p:sp>
          <p:nvSpPr>
            <p:cNvPr id="36" name="Freeform: Shape 22">
              <a:extLst>
                <a:ext uri="{FF2B5EF4-FFF2-40B4-BE49-F238E27FC236}">
                  <a16:creationId xmlns:a16="http://schemas.microsoft.com/office/drawing/2014/main" id="{22CA982F-AE13-DAFF-1A21-CE85604967D7}"/>
                </a:ext>
              </a:extLst>
            </p:cNvPr>
            <p:cNvSpPr/>
            <p:nvPr/>
          </p:nvSpPr>
          <p:spPr>
            <a:xfrm>
              <a:off x="25402" y="6015038"/>
              <a:ext cx="2605869" cy="842962"/>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Freeform: Shape 23">
              <a:extLst>
                <a:ext uri="{FF2B5EF4-FFF2-40B4-BE49-F238E27FC236}">
                  <a16:creationId xmlns:a16="http://schemas.microsoft.com/office/drawing/2014/main" id="{EAA6465A-3D66-9272-CCF8-FB1D508B5DBC}"/>
                </a:ext>
              </a:extLst>
            </p:cNvPr>
            <p:cNvSpPr/>
            <p:nvPr/>
          </p:nvSpPr>
          <p:spPr>
            <a:xfrm>
              <a:off x="656230" y="5797550"/>
              <a:ext cx="2485208" cy="1060450"/>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8" name="Freeform: Shape 24">
              <a:extLst>
                <a:ext uri="{FF2B5EF4-FFF2-40B4-BE49-F238E27FC236}">
                  <a16:creationId xmlns:a16="http://schemas.microsoft.com/office/drawing/2014/main" id="{3AB94634-42FC-30CC-0A5A-96EAD4C8C92F}"/>
                </a:ext>
              </a:extLst>
            </p:cNvPr>
            <p:cNvSpPr/>
            <p:nvPr/>
          </p:nvSpPr>
          <p:spPr>
            <a:xfrm>
              <a:off x="3473787" y="0"/>
              <a:ext cx="6179152" cy="177800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9" name="Freeform: Shape 25">
              <a:extLst>
                <a:ext uri="{FF2B5EF4-FFF2-40B4-BE49-F238E27FC236}">
                  <a16:creationId xmlns:a16="http://schemas.microsoft.com/office/drawing/2014/main" id="{F1F22B50-3313-6189-0877-8B7D5A6F358B}"/>
                </a:ext>
              </a:extLst>
            </p:cNvPr>
            <p:cNvSpPr/>
            <p:nvPr/>
          </p:nvSpPr>
          <p:spPr>
            <a:xfrm>
              <a:off x="0" y="2390775"/>
              <a:ext cx="611775" cy="1420813"/>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0" name="Freeform: Shape 26">
              <a:extLst>
                <a:ext uri="{FF2B5EF4-FFF2-40B4-BE49-F238E27FC236}">
                  <a16:creationId xmlns:a16="http://schemas.microsoft.com/office/drawing/2014/main" id="{46368833-7C25-015F-42FF-380F030D6373}"/>
                </a:ext>
              </a:extLst>
            </p:cNvPr>
            <p:cNvSpPr/>
            <p:nvPr/>
          </p:nvSpPr>
          <p:spPr>
            <a:xfrm>
              <a:off x="3793436" y="0"/>
              <a:ext cx="2423818" cy="1343025"/>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 name="Freeform: Shape 27">
              <a:extLst>
                <a:ext uri="{FF2B5EF4-FFF2-40B4-BE49-F238E27FC236}">
                  <a16:creationId xmlns:a16="http://schemas.microsoft.com/office/drawing/2014/main" id="{C73B2309-2169-9D57-8F4B-BD44C4D328A9}"/>
                </a:ext>
              </a:extLst>
            </p:cNvPr>
            <p:cNvSpPr/>
            <p:nvPr/>
          </p:nvSpPr>
          <p:spPr>
            <a:xfrm>
              <a:off x="10946347" y="0"/>
              <a:ext cx="1242605" cy="2620963"/>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Freeform: Shape 28">
              <a:extLst>
                <a:ext uri="{FF2B5EF4-FFF2-40B4-BE49-F238E27FC236}">
                  <a16:creationId xmlns:a16="http://schemas.microsoft.com/office/drawing/2014/main" id="{28DC8230-F61C-37AC-401A-742E8AC60DBD}"/>
                </a:ext>
              </a:extLst>
            </p:cNvPr>
            <p:cNvSpPr/>
            <p:nvPr/>
          </p:nvSpPr>
          <p:spPr>
            <a:xfrm>
              <a:off x="0" y="0"/>
              <a:ext cx="1577069" cy="979488"/>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4" name="TextBox 3">
            <a:extLst>
              <a:ext uri="{FF2B5EF4-FFF2-40B4-BE49-F238E27FC236}">
                <a16:creationId xmlns:a16="http://schemas.microsoft.com/office/drawing/2014/main" id="{8571020E-620B-A4D2-7C44-795B682347A8}"/>
              </a:ext>
            </a:extLst>
          </p:cNvPr>
          <p:cNvSpPr txBox="1"/>
          <p:nvPr/>
        </p:nvSpPr>
        <p:spPr>
          <a:xfrm>
            <a:off x="2286000" y="819150"/>
            <a:ext cx="4532313" cy="2352675"/>
          </a:xfrm>
          <a:prstGeom prst="rect">
            <a:avLst/>
          </a:prstGeom>
        </p:spPr>
        <p:txBody>
          <a:bodyPr anchor="b">
            <a:normAutofit fontScale="92500" lnSpcReduction="10000"/>
          </a:bodyPr>
          <a:lstStyle/>
          <a:p>
            <a:pPr eaLnBrk="1" fontAlgn="auto" hangingPunct="1">
              <a:lnSpc>
                <a:spcPct val="90000"/>
              </a:lnSpc>
              <a:spcAft>
                <a:spcPts val="600"/>
              </a:spcAft>
              <a:defRPr sz="3600">
                <a:solidFill>
                  <a:schemeClr val="bg1"/>
                </a:solidFill>
                <a:latin typeface="+mj-lt"/>
                <a:ea typeface="+mj-ea"/>
                <a:cs typeface="+mj-cs"/>
              </a:defRPr>
            </a:pPr>
            <a:r>
              <a:rPr sz="3600" dirty="0">
                <a:solidFill>
                  <a:schemeClr val="bg1"/>
                </a:solidFill>
                <a:latin typeface="+mj-lt"/>
                <a:ea typeface="+mj-ea"/>
                <a:cs typeface="+mj-cs"/>
              </a:rPr>
              <a:t>Leadership continental de la Tanzanie en SRMNEA-N (Champion de l’Union africaine, 2026)</a:t>
            </a:r>
          </a:p>
        </p:txBody>
      </p:sp>
      <p:sp>
        <p:nvSpPr>
          <p:cNvPr id="3" name="Content Placeholder 2">
            <a:extLst>
              <a:ext uri="{FF2B5EF4-FFF2-40B4-BE49-F238E27FC236}">
                <a16:creationId xmlns:a16="http://schemas.microsoft.com/office/drawing/2014/main" id="{6DA4C141-8BED-82BB-F048-33548F98D9C8}"/>
              </a:ext>
            </a:extLst>
          </p:cNvPr>
          <p:cNvSpPr>
            <a:spLocks noGrp="1"/>
          </p:cNvSpPr>
          <p:nvPr>
            <p:ph idx="1"/>
          </p:nvPr>
        </p:nvSpPr>
        <p:spPr>
          <a:xfrm>
            <a:off x="2286000" y="3441700"/>
            <a:ext cx="4713288" cy="2597150"/>
          </a:xfrm>
        </p:spPr>
        <p:txBody>
          <a:bodyPr>
            <a:normAutofit fontScale="92500" lnSpcReduction="20000"/>
          </a:bodyPr>
          <a:lstStyle/>
          <a:p>
            <a:pPr eaLnBrk="1" fontAlgn="auto" hangingPunct="1">
              <a:spcAft>
                <a:spcPts val="0"/>
              </a:spcAft>
              <a:defRPr sz="1200">
                <a:solidFill>
                  <a:schemeClr val="bg1"/>
                </a:solidFill>
              </a:defRPr>
            </a:pPr>
            <a:r>
              <a:rPr sz="1200" dirty="0">
                <a:solidFill>
                  <a:schemeClr val="bg1"/>
                </a:solidFill>
              </a:rPr>
              <a:t>S.E. la Présidente Samia Suluhu Hassan a été nommée Championne de l’Union africaine pour la SRMNEA-N, les droits et santé sexuels et reproductifs (DSSR) et le genre.</a:t>
            </a:r>
          </a:p>
          <a:p>
            <a:pPr eaLnBrk="1" fontAlgn="auto" hangingPunct="1">
              <a:spcAft>
                <a:spcPts val="0"/>
              </a:spcAft>
              <a:defRPr sz="1200">
                <a:solidFill>
                  <a:schemeClr val="bg1"/>
                </a:solidFill>
              </a:defRPr>
            </a:pPr>
            <a:r>
              <a:rPr sz="1200" dirty="0">
                <a:solidFill>
                  <a:schemeClr val="bg1"/>
                </a:solidFill>
              </a:rPr>
              <a:t>Reconnaissance des progrès de la Tanzanie en matière d’amélioration de l’accès aux SONU complets, de renforcement du système de santé et de réduction de la mortalité maternelle (TMM)</a:t>
            </a:r>
            <a:r>
              <a:rPr lang="en-US" sz="1200" dirty="0">
                <a:solidFill>
                  <a:schemeClr val="bg1"/>
                </a:solidFill>
              </a:rPr>
              <a:t>.</a:t>
            </a:r>
            <a:endParaRPr sz="1200" dirty="0">
              <a:solidFill>
                <a:schemeClr val="bg1"/>
              </a:solidFill>
            </a:endParaRPr>
          </a:p>
          <a:p>
            <a:pPr eaLnBrk="1" fontAlgn="auto" hangingPunct="1">
              <a:spcAft>
                <a:spcPts val="0"/>
              </a:spcAft>
              <a:defRPr sz="1200">
                <a:solidFill>
                  <a:schemeClr val="bg1"/>
                </a:solidFill>
              </a:defRPr>
            </a:pPr>
            <a:r>
              <a:rPr sz="1200" dirty="0">
                <a:solidFill>
                  <a:schemeClr val="bg1"/>
                </a:solidFill>
              </a:rPr>
              <a:t>Mandat de leadership continental pour renforcer la coordination, le plaidoyer et les mécanismes de redevabilité dans les États membres de l’UA</a:t>
            </a:r>
            <a:r>
              <a:rPr lang="en-US" sz="1200" dirty="0">
                <a:solidFill>
                  <a:schemeClr val="bg1"/>
                </a:solidFill>
              </a:rPr>
              <a:t>.</a:t>
            </a:r>
            <a:endParaRPr sz="1200" dirty="0">
              <a:solidFill>
                <a:schemeClr val="bg1"/>
              </a:solidFill>
            </a:endParaRPr>
          </a:p>
          <a:p>
            <a:pPr eaLnBrk="1" fontAlgn="auto" hangingPunct="1">
              <a:spcAft>
                <a:spcPts val="0"/>
              </a:spcAft>
              <a:defRPr sz="1200">
                <a:solidFill>
                  <a:schemeClr val="bg1"/>
                </a:solidFill>
              </a:defRPr>
            </a:pPr>
            <a:r>
              <a:rPr sz="1200" dirty="0">
                <a:solidFill>
                  <a:schemeClr val="bg1"/>
                </a:solidFill>
              </a:rPr>
              <a:t>Opportunité stratégique de contribuer à la définition des priorités régionales en matière de qualité des soins, de financement de la santé et de renforcement des systèmes de santé</a:t>
            </a:r>
            <a:r>
              <a:rPr lang="en-US" sz="1200" dirty="0">
                <a:solidFill>
                  <a:schemeClr val="bg1"/>
                </a:solidFill>
              </a:rPr>
              <a:t>.</a:t>
            </a:r>
            <a:endParaRPr sz="1200" dirty="0">
              <a:solidFill>
                <a:schemeClr val="bg1"/>
              </a:solidFill>
            </a:endParaRPr>
          </a:p>
          <a:p>
            <a:pPr eaLnBrk="1" fontAlgn="auto" hangingPunct="1">
              <a:spcAft>
                <a:spcPts val="0"/>
              </a:spcAft>
              <a:defRPr sz="1200">
                <a:solidFill>
                  <a:schemeClr val="bg1"/>
                </a:solidFill>
              </a:defRPr>
            </a:pPr>
            <a:r>
              <a:rPr sz="1200" dirty="0">
                <a:solidFill>
                  <a:schemeClr val="bg1"/>
                </a:solidFill>
              </a:rPr>
              <a:t>Renforce</a:t>
            </a:r>
            <a:r>
              <a:rPr lang="en-US" sz="1200" dirty="0">
                <a:solidFill>
                  <a:schemeClr val="bg1"/>
                </a:solidFill>
              </a:rPr>
              <a:t>ment</a:t>
            </a:r>
            <a:r>
              <a:rPr sz="1200" dirty="0">
                <a:solidFill>
                  <a:schemeClr val="bg1"/>
                </a:solidFill>
              </a:rPr>
              <a:t> </a:t>
            </a:r>
            <a:r>
              <a:rPr lang="en-US" sz="1200" dirty="0">
                <a:solidFill>
                  <a:schemeClr val="bg1"/>
                </a:solidFill>
              </a:rPr>
              <a:t>du</a:t>
            </a:r>
            <a:r>
              <a:rPr sz="1200" dirty="0">
                <a:solidFill>
                  <a:schemeClr val="bg1"/>
                </a:solidFill>
              </a:rPr>
              <a:t> positionnement mondial de la Tanzanie </a:t>
            </a:r>
            <a:r>
              <a:rPr lang="en-US" sz="1200" dirty="0">
                <a:solidFill>
                  <a:schemeClr val="bg1"/>
                </a:solidFill>
              </a:rPr>
              <a:t>en tant que</a:t>
            </a:r>
            <a:r>
              <a:rPr sz="1200" dirty="0">
                <a:solidFill>
                  <a:schemeClr val="bg1"/>
                </a:solidFill>
              </a:rPr>
              <a:t> plateforme fiable pour mobiliser des investissements à grande échelle, développer des partenariats et promouvoir l’innovation, en phase avec l’Agenda 2063.</a:t>
            </a:r>
          </a:p>
          <a:p>
            <a:pPr marL="114300" indent="0" eaLnBrk="1" fontAlgn="auto" hangingPunct="1">
              <a:spcAft>
                <a:spcPts val="0"/>
              </a:spcAft>
              <a:buFont typeface="Arial" panose="020B0604020202020204" pitchFamily="34" charset="0"/>
              <a:buNone/>
              <a:defRPr/>
            </a:pPr>
            <a:endParaRPr lang="en-US" sz="1200"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Content Placeholder 4" descr="A person holding a trophy  AI-generated content may be incorrect.">
            <a:extLst>
              <a:ext uri="{FF2B5EF4-FFF2-40B4-BE49-F238E27FC236}">
                <a16:creationId xmlns:a16="http://schemas.microsoft.com/office/drawing/2014/main" id="{14F2AD84-7102-B376-1CAC-D1574603DD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857250"/>
            <a:ext cx="9144000" cy="5143500"/>
          </a:xfrm>
        </p:spPr>
      </p:pic>
      <p:sp>
        <p:nvSpPr>
          <p:cNvPr id="81923" name="Title 1">
            <a:extLst>
              <a:ext uri="{FF2B5EF4-FFF2-40B4-BE49-F238E27FC236}">
                <a16:creationId xmlns:a16="http://schemas.microsoft.com/office/drawing/2014/main" id="{CD29B2A5-4D75-5337-3CE3-0E7348799B42}"/>
              </a:ext>
            </a:extLst>
          </p:cNvPr>
          <p:cNvSpPr>
            <a:spLocks noGrp="1"/>
          </p:cNvSpPr>
          <p:nvPr>
            <p:ph type="title"/>
          </p:nvPr>
        </p:nvSpPr>
        <p:spPr>
          <a:xfrm>
            <a:off x="1744663" y="4845050"/>
            <a:ext cx="8702675" cy="582613"/>
          </a:xfrm>
        </p:spPr>
        <p:txBody>
          <a:bodyPr lIns="68580" tIns="34290" rIns="68580" bIns="34290"/>
          <a:lstStyle/>
          <a:p>
            <a:pPr algn="ctr" eaLnBrk="1" hangingPunct="1"/>
            <a:r>
              <a:rPr lang="en-US" altLang="en-US" sz="2700">
                <a:latin typeface="Roboto Slab" pitchFamily="2" charset="0"/>
                <a:cs typeface="Roboto Slab" pitchFamily="2" charset="0"/>
              </a:rPr>
              <a:t>S.E. la Présidente a été distinguée par le « Goalkeepers Award » en février 2025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1D4897B-F751-EB9F-AAA0-FA798EC685FD}"/>
              </a:ext>
            </a:extLst>
          </p:cNvPr>
          <p:cNvSpPr>
            <a:spLocks noGrp="1" noRot="1" noChangeAspect="1" noMove="1" noResize="1" noEditPoints="1" noAdjustHandles="1" noChangeArrowheads="1" noChangeShapeType="1" noTextEdit="1"/>
          </p:cNvSpPr>
          <p:nvPr/>
        </p:nvSpPr>
        <p:spPr>
          <a:xfrm>
            <a:off x="152400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
        <p:nvSpPr>
          <p:cNvPr id="21" name="Rectangle 20">
            <a:extLst>
              <a:ext uri="{FF2B5EF4-FFF2-40B4-BE49-F238E27FC236}">
                <a16:creationId xmlns:a16="http://schemas.microsoft.com/office/drawing/2014/main" id="{D8E820BB-05FE-C24A-C3CF-3E18B93C259E}"/>
              </a:ext>
            </a:extLst>
          </p:cNvPr>
          <p:cNvSpPr>
            <a:spLocks noGrp="1" noRot="1" noChangeAspect="1" noMove="1" noResize="1" noEditPoints="1" noAdjustHandles="1" noChangeArrowheads="1" noChangeShapeType="1" noTextEdit="1"/>
          </p:cNvSpPr>
          <p:nvPr/>
        </p:nvSpPr>
        <p:spPr>
          <a:xfrm flipH="1">
            <a:off x="1524000" y="0"/>
            <a:ext cx="9144000" cy="1590675"/>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
        <p:nvSpPr>
          <p:cNvPr id="23" name="Rectangle 22">
            <a:extLst>
              <a:ext uri="{FF2B5EF4-FFF2-40B4-BE49-F238E27FC236}">
                <a16:creationId xmlns:a16="http://schemas.microsoft.com/office/drawing/2014/main" id="{086D10D0-0366-DC81-F7AE-1C91B0563177}"/>
              </a:ext>
            </a:extLst>
          </p:cNvPr>
          <p:cNvSpPr>
            <a:spLocks noGrp="1" noRot="1" noChangeAspect="1" noMove="1" noResize="1" noEditPoints="1" noAdjustHandles="1" noChangeArrowheads="1" noChangeShapeType="1" noTextEdit="1"/>
          </p:cNvSpPr>
          <p:nvPr/>
        </p:nvSpPr>
        <p:spPr>
          <a:xfrm rot="10800000" flipH="1">
            <a:off x="1523999"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
        <p:nvSpPr>
          <p:cNvPr id="25" name="Rectangle 24">
            <a:extLst>
              <a:ext uri="{FF2B5EF4-FFF2-40B4-BE49-F238E27FC236}">
                <a16:creationId xmlns:a16="http://schemas.microsoft.com/office/drawing/2014/main" id="{53E86DC1-D077-13E2-01F1-0080CCB03B99}"/>
              </a:ext>
            </a:extLst>
          </p:cNvPr>
          <p:cNvSpPr>
            <a:spLocks noGrp="1" noRot="1" noChangeAspect="1" noMove="1" noResize="1" noEditPoints="1" noAdjustHandles="1" noChangeArrowheads="1" noChangeShapeType="1" noTextEdit="1"/>
          </p:cNvSpPr>
          <p:nvPr/>
        </p:nvSpPr>
        <p:spPr>
          <a:xfrm flipH="1">
            <a:off x="7610475" y="0"/>
            <a:ext cx="3057525" cy="1590675"/>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
        <p:nvSpPr>
          <p:cNvPr id="27" name="Rectangle 26">
            <a:extLst>
              <a:ext uri="{FF2B5EF4-FFF2-40B4-BE49-F238E27FC236}">
                <a16:creationId xmlns:a16="http://schemas.microsoft.com/office/drawing/2014/main" id="{4D58A003-424A-6040-0B0F-B2168C8FB1CC}"/>
              </a:ext>
            </a:extLst>
          </p:cNvPr>
          <p:cNvSpPr>
            <a:spLocks noGrp="1" noRot="1" noChangeAspect="1" noMove="1" noResize="1" noEditPoints="1" noAdjustHandles="1" noChangeArrowheads="1" noChangeShapeType="1" noTextEdit="1"/>
          </p:cNvSpPr>
          <p:nvPr/>
        </p:nvSpPr>
        <p:spPr>
          <a:xfrm>
            <a:off x="1868513"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
        <p:nvSpPr>
          <p:cNvPr id="83979" name="Title 1">
            <a:extLst>
              <a:ext uri="{FF2B5EF4-FFF2-40B4-BE49-F238E27FC236}">
                <a16:creationId xmlns:a16="http://schemas.microsoft.com/office/drawing/2014/main" id="{2C62DAB0-BED5-5E27-7F3E-2831CC5E7C19}"/>
              </a:ext>
            </a:extLst>
          </p:cNvPr>
          <p:cNvSpPr>
            <a:spLocks noGrp="1"/>
          </p:cNvSpPr>
          <p:nvPr>
            <p:ph type="title"/>
          </p:nvPr>
        </p:nvSpPr>
        <p:spPr>
          <a:xfrm>
            <a:off x="2552700" y="295275"/>
            <a:ext cx="7421563" cy="1033463"/>
          </a:xfrm>
        </p:spPr>
        <p:txBody>
          <a:bodyPr/>
          <a:lstStyle/>
          <a:p>
            <a:pPr eaLnBrk="1" hangingPunct="1"/>
            <a:r>
              <a:rPr lang="en-US" altLang="en-US" sz="3500">
                <a:latin typeface="Roboto Slab" pitchFamily="2" charset="0"/>
                <a:cs typeface="Roboto Slab" pitchFamily="2" charset="0"/>
              </a:rPr>
              <a:t>Défis persistants</a:t>
            </a:r>
          </a:p>
        </p:txBody>
      </p:sp>
      <p:sp>
        <p:nvSpPr>
          <p:cNvPr id="83980" name="Content Placeholder 2">
            <a:extLst>
              <a:ext uri="{FF2B5EF4-FFF2-40B4-BE49-F238E27FC236}">
                <a16:creationId xmlns:a16="http://schemas.microsoft.com/office/drawing/2014/main" id="{F356A9FC-0654-CB3F-11A5-4CCEEBB416CE}"/>
              </a:ext>
            </a:extLst>
          </p:cNvPr>
          <p:cNvSpPr>
            <a:spLocks noGrp="1"/>
          </p:cNvSpPr>
          <p:nvPr>
            <p:ph idx="1"/>
          </p:nvPr>
        </p:nvSpPr>
        <p:spPr>
          <a:xfrm>
            <a:off x="2552700" y="1885950"/>
            <a:ext cx="7573963" cy="4487863"/>
          </a:xfrm>
        </p:spPr>
        <p:txBody>
          <a:bodyPr anchor="ctr"/>
          <a:lstStyle/>
          <a:p>
            <a:pPr eaLnBrk="1" hangingPunct="1"/>
            <a:r>
              <a:rPr lang="en-US" altLang="en-US" sz="1700"/>
              <a:t>93,1 % des décès maternels surviennent dans les établissements de santé ; 92 % sont associés à des retards dans la prestation des soins.</a:t>
            </a:r>
          </a:p>
          <a:p>
            <a:pPr eaLnBrk="1" hangingPunct="1"/>
            <a:r>
              <a:rPr lang="en-US" altLang="en-US" sz="1700"/>
              <a:t>85 % des décès sont attribuables à des causes directes, notamment l’hémorragie (47 %), la prééclampsie/éclampsie (14 %) et la septicémie (6,8 %).</a:t>
            </a:r>
          </a:p>
          <a:p>
            <a:pPr eaLnBrk="1" hangingPunct="1"/>
            <a:r>
              <a:rPr lang="en-US" altLang="en-US" sz="1700"/>
              <a:t>Anémie pendant la grossesse : 56 % -  l’anémie sévère contribue à 7 % des décès maternels.</a:t>
            </a:r>
          </a:p>
          <a:p>
            <a:pPr eaLnBrk="1" hangingPunct="1"/>
            <a:r>
              <a:rPr lang="en-US" altLang="en-US" sz="1700"/>
              <a:t>Seuls 54 % des centres de santé offrent des services de SONU complets ; seuls 39 % des dispensaires assurent toutes les fonctions essentielles des SONU de base.</a:t>
            </a:r>
          </a:p>
          <a:p>
            <a:pPr eaLnBrk="1" hangingPunct="1"/>
            <a:r>
              <a:rPr lang="en-US" altLang="en-US" sz="1700"/>
              <a:t>Lacunes critiques en matière de capacité opérationnelle : anesthésie (21 %), disponibilité du sang (56 %).</a:t>
            </a:r>
          </a:p>
          <a:p>
            <a:pPr eaLnBrk="1" hangingPunct="1"/>
            <a:r>
              <a:rPr lang="en-US" altLang="en-US" sz="1700"/>
              <a:t>Forte variabilité des taux de césariennes : moyenne de 11 %, avec des extrêmes allant de moins de 2 % à 33 %.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A3926D-F34D-695D-E0FE-D1CD99FF60A8}"/>
              </a:ext>
            </a:extLst>
          </p:cNvPr>
          <p:cNvSpPr>
            <a:spLocks noGrp="1" noRot="1" noChangeAspect="1" noMove="1" noResize="1" noEditPoints="1" noAdjustHandles="1" noChangeArrowheads="1" noChangeShapeType="1" noTextEdit="1"/>
          </p:cNvSpPr>
          <p:nvPr/>
        </p:nvSpPr>
        <p:spPr>
          <a:xfrm>
            <a:off x="1524000" y="0"/>
            <a:ext cx="91424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latin typeface="Calibri"/>
            </a:endParaRPr>
          </a:p>
        </p:txBody>
      </p:sp>
      <p:sp>
        <p:nvSpPr>
          <p:cNvPr id="84995" name="Title 1">
            <a:extLst>
              <a:ext uri="{FF2B5EF4-FFF2-40B4-BE49-F238E27FC236}">
                <a16:creationId xmlns:a16="http://schemas.microsoft.com/office/drawing/2014/main" id="{16BBA0C7-6FAD-219E-2EF4-86E196D7F6ED}"/>
              </a:ext>
            </a:extLst>
          </p:cNvPr>
          <p:cNvSpPr>
            <a:spLocks noGrp="1"/>
          </p:cNvSpPr>
          <p:nvPr>
            <p:ph type="title"/>
          </p:nvPr>
        </p:nvSpPr>
        <p:spPr>
          <a:xfrm>
            <a:off x="4938713" y="547688"/>
            <a:ext cx="5099050" cy="1676400"/>
          </a:xfrm>
        </p:spPr>
        <p:txBody>
          <a:bodyPr anchor="b"/>
          <a:lstStyle/>
          <a:p>
            <a:pPr eaLnBrk="1" hangingPunct="1"/>
            <a:r>
              <a:rPr lang="en-US" altLang="en-US" sz="3500">
                <a:latin typeface="Roboto Slab" pitchFamily="2" charset="0"/>
                <a:cs typeface="Roboto Slab" pitchFamily="2" charset="0"/>
              </a:rPr>
              <a:t>Défis...</a:t>
            </a:r>
          </a:p>
        </p:txBody>
      </p:sp>
      <p:pic>
        <p:nvPicPr>
          <p:cNvPr id="84996" name="Picture 5">
            <a:extLst>
              <a:ext uri="{FF2B5EF4-FFF2-40B4-BE49-F238E27FC236}">
                <a16:creationId xmlns:a16="http://schemas.microsoft.com/office/drawing/2014/main" id="{9BA4723B-2A9D-D928-B089-81A79C329BB2}"/>
              </a:ext>
            </a:extLst>
          </p:cNvPr>
          <p:cNvPicPr>
            <a:picLocks noChangeAspect="1"/>
          </p:cNvPicPr>
          <p:nvPr/>
        </p:nvPicPr>
        <p:blipFill>
          <a:blip r:embed="rId2">
            <a:extLst>
              <a:ext uri="{28A0092B-C50C-407E-A947-70E740481C1C}">
                <a14:useLocalDpi xmlns:a14="http://schemas.microsoft.com/office/drawing/2010/main" val="0"/>
              </a:ext>
            </a:extLst>
          </a:blip>
          <a:srcRect b="-2"/>
          <a:stretch>
            <a:fillRect/>
          </a:stretch>
        </p:blipFill>
        <p:spPr bwMode="auto">
          <a:xfrm>
            <a:off x="1524000" y="0"/>
            <a:ext cx="31480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2">
            <a:extLst>
              <a:ext uri="{FF2B5EF4-FFF2-40B4-BE49-F238E27FC236}">
                <a16:creationId xmlns:a16="http://schemas.microsoft.com/office/drawing/2014/main" id="{4EC3FC60-2A4E-DC4D-BB0D-90D9236743EC}"/>
              </a:ext>
            </a:extLst>
          </p:cNvPr>
          <p:cNvGraphicFramePr>
            <a:graphicFrameLocks noGrp="1"/>
          </p:cNvGraphicFramePr>
          <p:nvPr>
            <p:ph idx="1"/>
          </p:nvPr>
        </p:nvGraphicFramePr>
        <p:xfrm>
          <a:off x="4939300" y="2409831"/>
          <a:ext cx="5098904"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EE395AB-BCCC-85F3-3BF3-B90A1B6DBEFF}"/>
              </a:ext>
            </a:extLst>
          </p:cNvPr>
          <p:cNvGraphicFramePr>
            <a:graphicFrameLocks noGrp="1"/>
          </p:cNvGraphicFramePr>
          <p:nvPr>
            <p:ph idx="1"/>
          </p:nvPr>
        </p:nvGraphicFramePr>
        <p:xfrm>
          <a:off x="1897063" y="1058863"/>
          <a:ext cx="8408987" cy="5799137"/>
        </p:xfrm>
        <a:graphic>
          <a:graphicData uri="http://schemas.openxmlformats.org/drawingml/2006/table">
            <a:tbl>
              <a:tblPr firstRow="1" firstCol="1" bandRow="1">
                <a:tableStyleId>{69012ECD-51FC-41F1-AA8D-1B2483CD663E}</a:tableStyleId>
              </a:tblPr>
              <a:tblGrid>
                <a:gridCol w="2040758">
                  <a:extLst>
                    <a:ext uri="{9D8B030D-6E8A-4147-A177-3AD203B41FA5}">
                      <a16:colId xmlns:a16="http://schemas.microsoft.com/office/drawing/2014/main" val="20000"/>
                    </a:ext>
                  </a:extLst>
                </a:gridCol>
                <a:gridCol w="6368229">
                  <a:extLst>
                    <a:ext uri="{9D8B030D-6E8A-4147-A177-3AD203B41FA5}">
                      <a16:colId xmlns:a16="http://schemas.microsoft.com/office/drawing/2014/main" val="20001"/>
                    </a:ext>
                  </a:extLst>
                </a:gridCol>
              </a:tblGrid>
              <a:tr h="752273">
                <a:tc>
                  <a:txBody>
                    <a:bodyPr/>
                    <a:lstStyle/>
                    <a:p>
                      <a:pPr marL="0" marR="0">
                        <a:lnSpc>
                          <a:spcPct val="107000"/>
                        </a:lnSpc>
                        <a:spcBef>
                          <a:spcPts val="0"/>
                        </a:spcBef>
                        <a:spcAft>
                          <a:spcPts val="0"/>
                        </a:spcAft>
                        <a:defRPr sz="1500" kern="100">
                          <a:effectLst/>
                        </a:defRPr>
                      </a:pPr>
                      <a:r>
                        <a:rPr sz="1300" dirty="0"/>
                        <a:t>Titre du Projet</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defRPr sz="1500" kern="100">
                          <a:effectLst/>
                        </a:defRPr>
                      </a:pPr>
                      <a:r>
                        <a:rPr sz="1300" dirty="0"/>
                        <a:t>Améliorer la santé maternelle et néonatale en Tanzanie en renforçant les CPN, les soins intrapartum, les SONU et la prise en charge des nouveau-nés de faible poids et malades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940340">
                <a:tc>
                  <a:txBody>
                    <a:bodyPr/>
                    <a:lstStyle/>
                    <a:p>
                      <a:pPr marL="0" marR="0">
                        <a:lnSpc>
                          <a:spcPct val="107000"/>
                        </a:lnSpc>
                        <a:spcBef>
                          <a:spcPts val="0"/>
                        </a:spcBef>
                        <a:spcAft>
                          <a:spcPts val="0"/>
                        </a:spcAft>
                        <a:defRPr sz="1500" kern="100">
                          <a:effectLst/>
                        </a:defRPr>
                      </a:pPr>
                      <a:r>
                        <a:rPr sz="1300" dirty="0"/>
                        <a:t>Intitulé du programme proposé</a:t>
                      </a:r>
                      <a:endParaRPr lang="en-US" sz="1300" kern="100" dirty="0">
                        <a:effectLst/>
                      </a:endParaRPr>
                    </a:p>
                  </a:txBody>
                  <a:tcPr marL="51435" marR="51435" marT="0" marB="0"/>
                </a:tc>
                <a:tc>
                  <a:txBody>
                    <a:bodyPr/>
                    <a:lstStyle/>
                    <a:p>
                      <a:pPr marL="0" marR="0">
                        <a:lnSpc>
                          <a:spcPct val="107000"/>
                        </a:lnSpc>
                        <a:spcBef>
                          <a:spcPts val="0"/>
                        </a:spcBef>
                        <a:spcAft>
                          <a:spcPts val="0"/>
                        </a:spcAft>
                        <a:defRPr sz="1500" b="1" kern="100">
                          <a:effectLst/>
                          <a:latin typeface="Calibri" panose="020F0502020204030204" pitchFamily="34" charset="0"/>
                          <a:ea typeface="Calibri" panose="020F0502020204030204" pitchFamily="34" charset="0"/>
                          <a:cs typeface="Times New Roman" panose="02020603050405020304" pitchFamily="18" charset="0"/>
                        </a:defRPr>
                      </a:pPr>
                      <a:r>
                        <a:rPr sz="1300" dirty="0"/>
                        <a:t>Programme partenarial pour l’amélioration globale et intégrée de la santé maternelle et néonatale en Tanzanie</a:t>
                      </a:r>
                    </a:p>
                    <a:p>
                      <a:pPr marL="0" marR="0">
                        <a:lnSpc>
                          <a:spcPct val="107000"/>
                        </a:lnSpc>
                        <a:spcBef>
                          <a:spcPts val="0"/>
                        </a:spcBef>
                        <a:spcAft>
                          <a:spcPts val="0"/>
                        </a:spcAft>
                      </a:pPr>
                      <a:endParaRPr lang="en-US" sz="13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defRPr sz="1500" b="1" kern="100">
                          <a:solidFill>
                            <a:srgbClr val="00B050"/>
                          </a:solidFill>
                          <a:effectLst/>
                          <a:latin typeface="Calibri" panose="020F0502020204030204" pitchFamily="34" charset="0"/>
                          <a:ea typeface="Calibri" panose="020F0502020204030204" pitchFamily="34" charset="0"/>
                          <a:cs typeface="Times New Roman" panose="02020603050405020304" pitchFamily="18" charset="0"/>
                        </a:defRPr>
                      </a:pPr>
                      <a:r>
                        <a:rPr sz="1300" dirty="0"/>
                        <a:t>Forme abrégée : Partenariat pour la santé maternelle et néonatale en Tanzanie (PSMN-Tz)</a:t>
                      </a:r>
                      <a:endParaRPr lang="en-US" sz="1300" b="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53938">
                <a:tc>
                  <a:txBody>
                    <a:bodyPr/>
                    <a:lstStyle/>
                    <a:p>
                      <a:pPr marL="0" marR="0">
                        <a:lnSpc>
                          <a:spcPct val="107000"/>
                        </a:lnSpc>
                        <a:spcBef>
                          <a:spcPts val="0"/>
                        </a:spcBef>
                        <a:spcAft>
                          <a:spcPts val="0"/>
                        </a:spcAft>
                        <a:defRPr sz="1500" kern="100">
                          <a:effectLst/>
                          <a:latin typeface="Calibri" panose="020F0502020204030204" pitchFamily="34" charset="0"/>
                          <a:ea typeface="Calibri" panose="020F0502020204030204" pitchFamily="34" charset="0"/>
                          <a:cs typeface="Times New Roman" panose="02020603050405020304" pitchFamily="18" charset="0"/>
                        </a:defRPr>
                      </a:pPr>
                      <a:r>
                        <a:rPr sz="1300" dirty="0"/>
                        <a:t>Nom en swahili</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defRPr sz="1500" i="1" kern="100">
                          <a:effectLst/>
                        </a:defRPr>
                      </a:pPr>
                      <a:r>
                        <a:rPr sz="1300" dirty="0"/>
                        <a:t>Thamini Uhai – </a:t>
                      </a:r>
                      <a:r>
                        <a:rPr sz="1300" b="1" dirty="0"/>
                        <a:t>Mjamzito na Mtoto Salama</a:t>
                      </a:r>
                      <a:endParaRPr lang="en-US" sz="1300" b="1" i="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417317">
                <a:tc>
                  <a:txBody>
                    <a:bodyPr/>
                    <a:lstStyle/>
                    <a:p>
                      <a:pPr marL="0" marR="0">
                        <a:lnSpc>
                          <a:spcPct val="107000"/>
                        </a:lnSpc>
                        <a:spcBef>
                          <a:spcPts val="0"/>
                        </a:spcBef>
                        <a:spcAft>
                          <a:spcPts val="0"/>
                        </a:spcAft>
                        <a:defRPr sz="1500" kern="100">
                          <a:effectLst/>
                        </a:defRPr>
                      </a:pPr>
                      <a:r>
                        <a:rPr sz="1300" dirty="0"/>
                        <a:t>Date de début et date de fin</a:t>
                      </a:r>
                      <a:endParaRPr lang="en-US" sz="1300" kern="100" dirty="0">
                        <a:effectLst/>
                      </a:endParaRPr>
                    </a:p>
                  </a:txBody>
                  <a:tcPr marL="51435" marR="51435" marT="0" marB="0"/>
                </a:tc>
                <a:tc>
                  <a:txBody>
                    <a:bodyPr/>
                    <a:lstStyle/>
                    <a:p>
                      <a:pPr marL="0" marR="0">
                        <a:lnSpc>
                          <a:spcPct val="107000"/>
                        </a:lnSpc>
                        <a:spcBef>
                          <a:spcPts val="0"/>
                        </a:spcBef>
                        <a:spcAft>
                          <a:spcPts val="0"/>
                        </a:spcAft>
                        <a:defRPr sz="1500" kern="100">
                          <a:effectLst/>
                        </a:defRPr>
                      </a:pPr>
                      <a:r>
                        <a:rPr sz="1300" dirty="0"/>
                        <a:t>Période de 5 ans (septembre 2025 à juin 2030)</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940340">
                <a:tc>
                  <a:txBody>
                    <a:bodyPr/>
                    <a:lstStyle/>
                    <a:p>
                      <a:pPr marL="0" marR="0">
                        <a:lnSpc>
                          <a:spcPct val="107000"/>
                        </a:lnSpc>
                        <a:spcBef>
                          <a:spcPts val="0"/>
                        </a:spcBef>
                        <a:spcAft>
                          <a:spcPts val="0"/>
                        </a:spcAft>
                        <a:defRPr sz="1500" kern="100">
                          <a:effectLst/>
                        </a:defRPr>
                      </a:pPr>
                      <a:r>
                        <a:rPr sz="1300" dirty="0"/>
                        <a:t>Principales parties prenantes du Gouvernement de la Tanzanie (GoT)</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just">
                        <a:lnSpc>
                          <a:spcPct val="107000"/>
                        </a:lnSpc>
                        <a:spcBef>
                          <a:spcPts val="0"/>
                        </a:spcBef>
                        <a:spcAft>
                          <a:spcPts val="0"/>
                        </a:spcAft>
                        <a:defRPr sz="1500">
                          <a:effectLst/>
                        </a:defRPr>
                      </a:pPr>
                      <a:r>
                        <a:rPr sz="1300" b="1" dirty="0"/>
                        <a:t>Leadership national</a:t>
                      </a:r>
                      <a:r>
                        <a:rPr sz="1300" dirty="0"/>
                        <a:t>: Ministère de la Santé (MoH), PMO-RALG, </a:t>
                      </a:r>
                    </a:p>
                    <a:p>
                      <a:pPr marL="0" marR="0" algn="just">
                        <a:lnSpc>
                          <a:spcPct val="107000"/>
                        </a:lnSpc>
                        <a:spcBef>
                          <a:spcPts val="0"/>
                        </a:spcBef>
                        <a:spcAft>
                          <a:spcPts val="0"/>
                        </a:spcAft>
                        <a:defRPr sz="1500">
                          <a:effectLst/>
                        </a:defRPr>
                      </a:pPr>
                      <a:r>
                        <a:rPr sz="1300" dirty="0"/>
                        <a:t>Supervision régionale : RHMT et CHMT</a:t>
                      </a:r>
                      <a:endParaRPr lang="en-US" sz="1300" kern="0" dirty="0">
                        <a:effectLst/>
                      </a:endParaRPr>
                    </a:p>
                  </a:txBody>
                  <a:tcPr marL="51435" marR="51435" marT="0" marB="0"/>
                </a:tc>
                <a:extLst>
                  <a:ext uri="{0D108BD9-81ED-4DB2-BD59-A6C34878D82A}">
                    <a16:rowId xmlns:a16="http://schemas.microsoft.com/office/drawing/2014/main" val="10004"/>
                  </a:ext>
                </a:extLst>
              </a:tr>
              <a:tr h="774513">
                <a:tc>
                  <a:txBody>
                    <a:bodyPr/>
                    <a:lstStyle/>
                    <a:p>
                      <a:pPr marL="0" marR="0">
                        <a:lnSpc>
                          <a:spcPct val="107000"/>
                        </a:lnSpc>
                        <a:spcBef>
                          <a:spcPts val="0"/>
                        </a:spcBef>
                        <a:spcAft>
                          <a:spcPts val="0"/>
                        </a:spcAft>
                        <a:defRPr sz="1500" kern="100">
                          <a:effectLst/>
                        </a:defRPr>
                      </a:pPr>
                      <a:r>
                        <a:rPr sz="1300" dirty="0"/>
                        <a:t>Couverture géographique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defRPr sz="1500" kern="100">
                          <a:effectLst/>
                        </a:defRPr>
                      </a:pPr>
                      <a:r>
                        <a:rPr sz="1300" dirty="0"/>
                        <a:t>Geita, Katavi , Kigoma</a:t>
                      </a:r>
                    </a:p>
                    <a:p>
                      <a:pPr marL="0" marR="0">
                        <a:lnSpc>
                          <a:spcPct val="107000"/>
                        </a:lnSpc>
                        <a:spcBef>
                          <a:spcPts val="0"/>
                        </a:spcBef>
                        <a:spcAft>
                          <a:spcPts val="0"/>
                        </a:spcAft>
                        <a:defRPr sz="1500" kern="100">
                          <a:effectLst/>
                        </a:defRPr>
                      </a:pPr>
                      <a:r>
                        <a:rPr sz="1300" b="1" dirty="0"/>
                        <a:t>Établissements de santé</a:t>
                      </a:r>
                      <a:r>
                        <a:rPr sz="1300" dirty="0"/>
                        <a:t>: 164 ES [3 hôpitaux de référence régionaux (RRH), 15 hôpitaux de district (DH), 42 centres de santé et 104 dispensaires]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387256">
                <a:tc>
                  <a:txBody>
                    <a:bodyPr/>
                    <a:lstStyle/>
                    <a:p>
                      <a:pPr marL="0" marR="0">
                        <a:lnSpc>
                          <a:spcPct val="107000"/>
                        </a:lnSpc>
                        <a:spcBef>
                          <a:spcPts val="0"/>
                        </a:spcBef>
                        <a:spcAft>
                          <a:spcPts val="0"/>
                        </a:spcAft>
                        <a:defRPr sz="1500" kern="100">
                          <a:effectLst/>
                        </a:defRPr>
                      </a:pPr>
                      <a:r>
                        <a:rPr sz="1300" dirty="0"/>
                        <a:t>Sources de financement</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defRPr sz="1500" kern="100">
                          <a:effectLst/>
                        </a:defRPr>
                      </a:pPr>
                      <a:r>
                        <a:rPr sz="1300" dirty="0"/>
                        <a:t>Bloomberg Philanthropies et la Fondation Gates (12,15 millions USD)</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580885">
                <a:tc>
                  <a:txBody>
                    <a:bodyPr/>
                    <a:lstStyle/>
                    <a:p>
                      <a:pPr marL="0" marR="0">
                        <a:lnSpc>
                          <a:spcPct val="107000"/>
                        </a:lnSpc>
                        <a:spcBef>
                          <a:spcPts val="0"/>
                        </a:spcBef>
                        <a:spcAft>
                          <a:spcPts val="0"/>
                        </a:spcAft>
                        <a:defRPr sz="1500" kern="100">
                          <a:effectLst/>
                        </a:defRPr>
                      </a:pPr>
                      <a:r>
                        <a:rPr sz="1300" dirty="0"/>
                        <a:t>Interventions appuyées par BP</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defRPr sz="1500" kern="100">
                          <a:effectLst/>
                        </a:defRPr>
                      </a:pPr>
                      <a:r>
                        <a:rPr sz="1300" dirty="0"/>
                        <a:t>Prestation de soins SONU de qualité et respectueux, appui technique du MoH et suivi, évaluation, recherche et apprentissage (MERL)</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752273">
                <a:tc>
                  <a:txBody>
                    <a:bodyPr/>
                    <a:lstStyle/>
                    <a:p>
                      <a:pPr marL="0" marR="0">
                        <a:lnSpc>
                          <a:spcPct val="107000"/>
                        </a:lnSpc>
                        <a:spcBef>
                          <a:spcPts val="0"/>
                        </a:spcBef>
                        <a:spcAft>
                          <a:spcPts val="0"/>
                        </a:spcAft>
                        <a:defRPr sz="1500" kern="100">
                          <a:effectLst/>
                        </a:defRPr>
                      </a:pPr>
                      <a:r>
                        <a:rPr sz="1300" dirty="0"/>
                        <a:t>Interventions appuyées par la FG</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defRPr sz="1500" kern="100">
                          <a:effectLst/>
                        </a:defRPr>
                      </a:pPr>
                      <a:r>
                        <a:rPr sz="1300" dirty="0"/>
                        <a:t>Soins aux nouveau-nés de faible poids et malades, ensemble d’interventions pour la prise en charge de l’hémorragie du post-partum (HPP) et soins prénatals de qualité </a:t>
                      </a:r>
                      <a:endParaRPr lang="en-US"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3C12BD7-276D-C7D0-08E3-D0529331FCBF}"/>
              </a:ext>
            </a:extLst>
          </p:cNvPr>
          <p:cNvSpPr>
            <a:spLocks noGrp="1"/>
          </p:cNvSpPr>
          <p:nvPr>
            <p:ph type="title"/>
          </p:nvPr>
        </p:nvSpPr>
        <p:spPr>
          <a:xfrm>
            <a:off x="1978025" y="436563"/>
            <a:ext cx="8053388" cy="1579562"/>
          </a:xfrm>
          <a:solidFill>
            <a:schemeClr val="tx1"/>
          </a:solidFill>
        </p:spPr>
        <p:txBody>
          <a:bodyPr/>
          <a:lstStyle/>
          <a:p>
            <a:pPr eaLnBrk="1" hangingPunct="1"/>
            <a:r>
              <a:rPr lang="en-US" altLang="en-US" sz="4000">
                <a:solidFill>
                  <a:schemeClr val="bg1"/>
                </a:solidFill>
                <a:latin typeface="Roboto Slab" pitchFamily="2" charset="0"/>
                <a:cs typeface="Roboto Slab" pitchFamily="2" charset="0"/>
              </a:rPr>
              <a:t>Vision du programme : révision des fonctions essentielles des SONU</a:t>
            </a:r>
          </a:p>
        </p:txBody>
      </p:sp>
      <p:pic>
        <p:nvPicPr>
          <p:cNvPr id="88067" name="Content Placeholder 7" descr="A chart of medical procedures  AI-generated content may be incorrect.">
            <a:extLst>
              <a:ext uri="{FF2B5EF4-FFF2-40B4-BE49-F238E27FC236}">
                <a16:creationId xmlns:a16="http://schemas.microsoft.com/office/drawing/2014/main" id="{1F50D79F-58B9-62DD-4522-6E1FDE3FE5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52650" y="2125663"/>
            <a:ext cx="7991475" cy="37338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2800AC06-6AF2-A92F-B43E-75A5F225326C}"/>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7" name="Rectangle 116">
            <a:extLst>
              <a:ext uri="{FF2B5EF4-FFF2-40B4-BE49-F238E27FC236}">
                <a16:creationId xmlns:a16="http://schemas.microsoft.com/office/drawing/2014/main" id="{7A659979-98FD-48A7-146B-EA01537D0BC8}"/>
              </a:ext>
            </a:extLst>
          </p:cNvPr>
          <p:cNvSpPr>
            <a:spLocks noGrp="1" noRot="1" noChangeAspect="1" noMove="1" noResize="1" noEditPoints="1" noAdjustHandles="1" noChangeArrowheads="1" noChangeShapeType="1" noTextEdit="1"/>
          </p:cNvSpPr>
          <p:nvPr/>
        </p:nvSpPr>
        <p:spPr>
          <a:xfrm flipH="1">
            <a:off x="0" y="0"/>
            <a:ext cx="12192000" cy="1590675"/>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9" name="Rectangle 118">
            <a:extLst>
              <a:ext uri="{FF2B5EF4-FFF2-40B4-BE49-F238E27FC236}">
                <a16:creationId xmlns:a16="http://schemas.microsoft.com/office/drawing/2014/main" id="{E9301049-8CA5-2E76-BAA9-7B735DBE5383}"/>
              </a:ext>
            </a:extLst>
          </p:cNvPr>
          <p:cNvSpPr>
            <a:spLocks noGrp="1" noRot="1" noChangeAspect="1" noMove="1" noResize="1" noEditPoints="1" noAdjustHandles="1" noChangeArrowheads="1" noChangeShapeType="1" noTextEdit="1"/>
          </p:cNvSpPr>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1" name="Rectangle 120">
            <a:extLst>
              <a:ext uri="{FF2B5EF4-FFF2-40B4-BE49-F238E27FC236}">
                <a16:creationId xmlns:a16="http://schemas.microsoft.com/office/drawing/2014/main" id="{0638CAAB-18BE-EA80-E568-EE3E2CC76C45}"/>
              </a:ext>
            </a:extLst>
          </p:cNvPr>
          <p:cNvSpPr>
            <a:spLocks noGrp="1" noRot="1" noChangeAspect="1" noMove="1" noResize="1" noEditPoints="1" noAdjustHandles="1" noChangeArrowheads="1" noChangeShapeType="1" noTextEdit="1"/>
          </p:cNvSpPr>
          <p:nvPr/>
        </p:nvSpPr>
        <p:spPr>
          <a:xfrm flipH="1">
            <a:off x="8115300" y="0"/>
            <a:ext cx="4076700" cy="1590675"/>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3" name="Rectangle 122">
            <a:extLst>
              <a:ext uri="{FF2B5EF4-FFF2-40B4-BE49-F238E27FC236}">
                <a16:creationId xmlns:a16="http://schemas.microsoft.com/office/drawing/2014/main" id="{2C5FDA65-96C5-6A7F-A112-8D9A6868DFFE}"/>
              </a:ext>
            </a:extLst>
          </p:cNvPr>
          <p:cNvSpPr>
            <a:spLocks noGrp="1" noRot="1" noChangeAspect="1" noMove="1" noResize="1" noEditPoints="1" noAdjustHandles="1" noChangeArrowheads="1" noChangeShapeType="1" noTextEdit="1"/>
          </p:cNvSpPr>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0" name="Google Shape;110;p4">
            <a:extLst>
              <a:ext uri="{FF2B5EF4-FFF2-40B4-BE49-F238E27FC236}">
                <a16:creationId xmlns:a16="http://schemas.microsoft.com/office/drawing/2014/main" id="{BFF35E34-A3DA-513F-7CBC-544A198614D0}"/>
              </a:ext>
            </a:extLst>
          </p:cNvPr>
          <p:cNvSpPr txBox="1">
            <a:spLocks noGrp="1"/>
          </p:cNvSpPr>
          <p:nvPr>
            <p:ph type="title"/>
          </p:nvPr>
        </p:nvSpPr>
        <p:spPr>
          <a:xfrm>
            <a:off x="1371600" y="295275"/>
            <a:ext cx="9896475" cy="1033463"/>
          </a:xfrm>
        </p:spPr>
        <p:txBody>
          <a:bodyPr lIns="91440" tIns="45720" rIns="91440" bIns="45720">
            <a:normAutofit/>
          </a:bodyPr>
          <a:lstStyle/>
          <a:p>
            <a:pPr algn="ctr" eaLnBrk="1" fontAlgn="auto" hangingPunct="1">
              <a:lnSpc>
                <a:spcPct val="90000"/>
              </a:lnSpc>
              <a:spcBef>
                <a:spcPct val="0"/>
              </a:spcBef>
              <a:buSzPts val="4400"/>
              <a:defRPr sz="4000">
                <a:latin typeface="+mj-lt"/>
                <a:ea typeface="+mj-ea"/>
                <a:cs typeface="+mj-cs"/>
              </a:defRPr>
            </a:pPr>
            <a:r>
              <a:rPr sz="4000" dirty="0">
                <a:latin typeface="+mj-lt"/>
                <a:ea typeface="+mj-ea"/>
                <a:cs typeface="+mj-cs"/>
              </a:rPr>
              <a:t>Pourquoi Kigoma ? </a:t>
            </a:r>
          </a:p>
        </p:txBody>
      </p:sp>
      <p:sp>
        <p:nvSpPr>
          <p:cNvPr id="20492" name="Google Shape;109;p4">
            <a:extLst>
              <a:ext uri="{FF2B5EF4-FFF2-40B4-BE49-F238E27FC236}">
                <a16:creationId xmlns:a16="http://schemas.microsoft.com/office/drawing/2014/main" id="{157E4165-94AD-7CF0-3A35-8982606B3F83}"/>
              </a:ext>
            </a:extLst>
          </p:cNvPr>
          <p:cNvSpPr>
            <a:spLocks noGrp="1"/>
          </p:cNvSpPr>
          <p:nvPr>
            <p:ph type="body" idx="1"/>
          </p:nvPr>
        </p:nvSpPr>
        <p:spPr>
          <a:xfrm>
            <a:off x="1233488" y="1885950"/>
            <a:ext cx="9725025" cy="3683000"/>
          </a:xfrm>
        </p:spPr>
        <p:txBody>
          <a:bodyPr lIns="91440" tIns="45720" rIns="91440" bIns="45720" anchor="ctr">
            <a:normAutofit fontScale="85000" lnSpcReduction="10000"/>
          </a:bodyPr>
          <a:lstStyle/>
          <a:p>
            <a:pPr lvl="1" indent="-228600" eaLnBrk="1" hangingPunct="1">
              <a:lnSpc>
                <a:spcPct val="150000"/>
              </a:lnSpc>
              <a:spcAft>
                <a:spcPct val="0"/>
              </a:spcAft>
              <a:buSzPts val="2400"/>
              <a:defRPr/>
            </a:pPr>
            <a:r>
              <a:rPr lang="en-US" altLang="en-US" sz="2000" dirty="0"/>
              <a:t>Kigoma faisait partie des régions les plus mal desservies à l’époque.</a:t>
            </a:r>
          </a:p>
          <a:p>
            <a:pPr lvl="1" indent="-228600" eaLnBrk="1" hangingPunct="1">
              <a:lnSpc>
                <a:spcPct val="150000"/>
              </a:lnSpc>
              <a:spcAft>
                <a:spcPct val="0"/>
              </a:spcAft>
              <a:buSzPts val="2400"/>
              <a:defRPr/>
            </a:pPr>
            <a:r>
              <a:rPr lang="en-US" altLang="en-US" sz="2000" dirty="0"/>
              <a:t>Sa population était estimée à environ 2,5 millions d’habitants.</a:t>
            </a:r>
          </a:p>
          <a:p>
            <a:pPr lvl="1" indent="-228600" eaLnBrk="1" hangingPunct="1">
              <a:lnSpc>
                <a:spcPct val="150000"/>
              </a:lnSpc>
              <a:spcAft>
                <a:spcPct val="0"/>
              </a:spcAft>
              <a:buSzPts val="2400"/>
              <a:defRPr/>
            </a:pPr>
            <a:r>
              <a:rPr lang="en-US" altLang="en-US" sz="2000" dirty="0"/>
              <a:t>Les indicateurs de santé maternelle et reproductive y étaient inférieurs à la moyenne nationale.</a:t>
            </a:r>
          </a:p>
          <a:p>
            <a:pPr lvl="1" indent="-228600" eaLnBrk="1" hangingPunct="1">
              <a:lnSpc>
                <a:spcPct val="150000"/>
              </a:lnSpc>
              <a:spcAft>
                <a:spcPct val="0"/>
              </a:spcAft>
              <a:buSzPts val="2400"/>
              <a:defRPr/>
            </a:pPr>
            <a:r>
              <a:rPr lang="en-US" altLang="en-US" sz="2000" dirty="0"/>
              <a:t>La région est caractérisée par d’importantes contraintes géographiques et un enclavement marqué ; située à la frontière du Burundi et de la République démocratique du Congo, elle abrite des communautés isolées le long du lac Tanganyika.</a:t>
            </a:r>
          </a:p>
          <a:p>
            <a:pPr lvl="1" indent="-228600" eaLnBrk="1" hangingPunct="1">
              <a:lnSpc>
                <a:spcPct val="150000"/>
              </a:lnSpc>
              <a:spcAft>
                <a:spcPct val="0"/>
              </a:spcAft>
              <a:buSzPts val="2400"/>
              <a:defRPr/>
            </a:pPr>
            <a:r>
              <a:rPr lang="en-US" altLang="en-US" sz="2000" dirty="0"/>
              <a:t>Région de la zone des Lacs et de l’Ouest, elle figure parmi les priorités des politiques nationales en matière de SRMNEA-N.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1BF22BC1-6EE4-728B-1858-3BDFD5124AF9}"/>
              </a:ext>
            </a:extLst>
          </p:cNvPr>
          <p:cNvSpPr>
            <a:spLocks noGrp="1"/>
          </p:cNvSpPr>
          <p:nvPr>
            <p:ph type="title"/>
          </p:nvPr>
        </p:nvSpPr>
        <p:spPr>
          <a:xfrm>
            <a:off x="2152650" y="1131888"/>
            <a:ext cx="7886700" cy="993775"/>
          </a:xfrm>
        </p:spPr>
        <p:txBody>
          <a:bodyPr/>
          <a:lstStyle/>
          <a:p>
            <a:pPr eaLnBrk="1" hangingPunct="1"/>
            <a:r>
              <a:rPr lang="en-US" altLang="en-US">
                <a:latin typeface="Roboto Slab" pitchFamily="2" charset="0"/>
                <a:cs typeface="Roboto Slab" pitchFamily="2" charset="0"/>
              </a:rPr>
              <a:t>Geita, Katavi , Kigoma</a:t>
            </a:r>
          </a:p>
        </p:txBody>
      </p:sp>
      <p:graphicFrame>
        <p:nvGraphicFramePr>
          <p:cNvPr id="5" name="Content Placeholder 2">
            <a:extLst>
              <a:ext uri="{FF2B5EF4-FFF2-40B4-BE49-F238E27FC236}">
                <a16:creationId xmlns:a16="http://schemas.microsoft.com/office/drawing/2014/main" id="{B64DF6A0-0F5B-418F-33E1-FC30E0D45B6D}"/>
              </a:ext>
            </a:extLst>
          </p:cNvPr>
          <p:cNvGraphicFramePr>
            <a:graphicFrameLocks noGrp="1"/>
          </p:cNvGraphicFramePr>
          <p:nvPr>
            <p:ph idx="1"/>
          </p:nvPr>
        </p:nvGraphicFramePr>
        <p:xfrm>
          <a:off x="2152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D4B2B763-8E06-D8B9-8816-70D9F70B7754}"/>
              </a:ext>
            </a:extLst>
          </p:cNvPr>
          <p:cNvSpPr>
            <a:spLocks noGrp="1"/>
          </p:cNvSpPr>
          <p:nvPr>
            <p:ph type="title"/>
          </p:nvPr>
        </p:nvSpPr>
        <p:spPr>
          <a:xfrm>
            <a:off x="1370013" y="14288"/>
            <a:ext cx="10821987" cy="1458912"/>
          </a:xfrm>
        </p:spPr>
        <p:txBody>
          <a:bodyPr/>
          <a:lstStyle/>
          <a:p>
            <a:pPr eaLnBrk="1" hangingPunct="1"/>
            <a:r>
              <a:rPr lang="en-US" altLang="LID4096" sz="3200" b="1">
                <a:latin typeface="Calibri" panose="020F0502020204030204" pitchFamily="34" charset="0"/>
                <a:ea typeface="Times New Roman" panose="02020603050405020304" pitchFamily="18" charset="0"/>
                <a:cs typeface="Calibri" panose="020F0502020204030204" pitchFamily="34" charset="0"/>
              </a:rPr>
              <a:t>Indicateurs démographiques, reproductifs et de SMN sélectionnés par région et estimations nationales</a:t>
            </a:r>
            <a:br>
              <a:rPr lang="en-US" altLang="LID4096" sz="4800" b="1">
                <a:latin typeface="Arial" panose="020B0604020202020204" pitchFamily="34" charset="0"/>
                <a:ea typeface="Times New Roman" panose="02020603050405020304" pitchFamily="18" charset="0"/>
                <a:cs typeface="Calibri" panose="020F0502020204030204" pitchFamily="34" charset="0"/>
              </a:rPr>
            </a:br>
            <a:endParaRPr lang="LID4096" altLang="en-US" sz="3200" b="1">
              <a:latin typeface="Roboto Slab" pitchFamily="2" charset="0"/>
              <a:ea typeface="Times New Roman" panose="02020603050405020304" pitchFamily="18"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E9C8F42D-C0F4-A837-72B3-A873B136C825}"/>
              </a:ext>
            </a:extLst>
          </p:cNvPr>
          <p:cNvGraphicFramePr>
            <a:graphicFrameLocks noGrp="1"/>
          </p:cNvGraphicFramePr>
          <p:nvPr>
            <p:ph idx="1"/>
          </p:nvPr>
        </p:nvGraphicFramePr>
        <p:xfrm>
          <a:off x="2152650" y="1909763"/>
          <a:ext cx="6931025" cy="3678237"/>
        </p:xfrm>
        <a:graphic>
          <a:graphicData uri="http://schemas.openxmlformats.org/drawingml/2006/table">
            <a:tbl>
              <a:tblPr firstRow="1" firstCol="1" bandRow="1">
                <a:tableStyleId>{5C22544A-7EE6-4342-B048-85BDC9FD1C3A}</a:tableStyleId>
              </a:tblPr>
              <a:tblGrid>
                <a:gridCol w="2987565">
                  <a:extLst>
                    <a:ext uri="{9D8B030D-6E8A-4147-A177-3AD203B41FA5}">
                      <a16:colId xmlns:a16="http://schemas.microsoft.com/office/drawing/2014/main" val="20000"/>
                    </a:ext>
                  </a:extLst>
                </a:gridCol>
                <a:gridCol w="954317">
                  <a:extLst>
                    <a:ext uri="{9D8B030D-6E8A-4147-A177-3AD203B41FA5}">
                      <a16:colId xmlns:a16="http://schemas.microsoft.com/office/drawing/2014/main" val="20001"/>
                    </a:ext>
                  </a:extLst>
                </a:gridCol>
                <a:gridCol w="955894">
                  <a:extLst>
                    <a:ext uri="{9D8B030D-6E8A-4147-A177-3AD203B41FA5}">
                      <a16:colId xmlns:a16="http://schemas.microsoft.com/office/drawing/2014/main" val="20002"/>
                    </a:ext>
                  </a:extLst>
                </a:gridCol>
                <a:gridCol w="957473">
                  <a:extLst>
                    <a:ext uri="{9D8B030D-6E8A-4147-A177-3AD203B41FA5}">
                      <a16:colId xmlns:a16="http://schemas.microsoft.com/office/drawing/2014/main" val="20003"/>
                    </a:ext>
                  </a:extLst>
                </a:gridCol>
                <a:gridCol w="1075776">
                  <a:extLst>
                    <a:ext uri="{9D8B030D-6E8A-4147-A177-3AD203B41FA5}">
                      <a16:colId xmlns:a16="http://schemas.microsoft.com/office/drawing/2014/main" val="20004"/>
                    </a:ext>
                  </a:extLst>
                </a:gridCol>
              </a:tblGrid>
              <a:tr h="367711">
                <a:tc>
                  <a:txBody>
                    <a:bodyPr/>
                    <a:lstStyle/>
                    <a:p>
                      <a:pPr>
                        <a:buNone/>
                        <a:defRPr sz="1200" kern="100">
                          <a:effectLst/>
                        </a:defRPr>
                      </a:pPr>
                      <a:r>
                        <a:rPr sz="1100" dirty="0"/>
                        <a:t>Indicateur</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kern="100">
                          <a:effectLst/>
                        </a:defRPr>
                      </a:pPr>
                      <a:r>
                        <a:rPr sz="1100" dirty="0"/>
                        <a:t>Geita 2022</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kern="100">
                          <a:effectLst/>
                        </a:defRPr>
                      </a:pPr>
                      <a:r>
                        <a:rPr sz="1100" dirty="0"/>
                        <a:t>Katavi 2022</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ctr">
                        <a:buNone/>
                        <a:defRPr sz="1200" kern="100">
                          <a:effectLst/>
                        </a:defRPr>
                      </a:pPr>
                      <a:r>
                        <a:rPr sz="1100" dirty="0"/>
                        <a:t>Kigoma</a:t>
                      </a:r>
                      <a:endParaRPr lang="en-TZ" sz="1100" kern="100" dirty="0">
                        <a:effectLst/>
                      </a:endParaRPr>
                    </a:p>
                    <a:p>
                      <a:pPr algn="r">
                        <a:buNone/>
                        <a:defRPr sz="1200" kern="100">
                          <a:effectLst/>
                        </a:defRPr>
                      </a:pPr>
                      <a:r>
                        <a:rPr sz="1100" dirty="0"/>
                        <a:t>2022</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kern="100">
                          <a:effectLst/>
                        </a:defRPr>
                      </a:pPr>
                      <a:r>
                        <a:rPr sz="1100" dirty="0"/>
                        <a:t>National 2022</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extLst>
                  <a:ext uri="{0D108BD9-81ED-4DB2-BD59-A6C34878D82A}">
                    <a16:rowId xmlns:a16="http://schemas.microsoft.com/office/drawing/2014/main" val="10000"/>
                  </a:ext>
                </a:extLst>
              </a:tr>
              <a:tr h="253815">
                <a:tc>
                  <a:txBody>
                    <a:bodyPr/>
                    <a:lstStyle/>
                    <a:p>
                      <a:pPr>
                        <a:buNone/>
                        <a:defRPr sz="1200">
                          <a:effectLst/>
                        </a:defRPr>
                      </a:pPr>
                      <a:r>
                        <a:rPr sz="1100" dirty="0"/>
                        <a:t>Population</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2 977 608</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1 152 958</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2 470 967</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61 741 120</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extLst>
                  <a:ext uri="{0D108BD9-81ED-4DB2-BD59-A6C34878D82A}">
                    <a16:rowId xmlns:a16="http://schemas.microsoft.com/office/drawing/2014/main" val="10001"/>
                  </a:ext>
                </a:extLst>
              </a:tr>
              <a:tr h="495692">
                <a:tc>
                  <a:txBody>
                    <a:bodyPr/>
                    <a:lstStyle/>
                    <a:p>
                      <a:pPr>
                        <a:buNone/>
                        <a:defRPr sz="1200">
                          <a:effectLst/>
                        </a:defRPr>
                      </a:pPr>
                      <a:r>
                        <a:rPr sz="1100" dirty="0"/>
                        <a:t>Proportion de la population (par rapport à la population totale de la Tanzanie)</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4,8 %</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1,9%</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100%</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extLst>
                  <a:ext uri="{0D108BD9-81ED-4DB2-BD59-A6C34878D82A}">
                    <a16:rowId xmlns:a16="http://schemas.microsoft.com/office/drawing/2014/main" val="10002"/>
                  </a:ext>
                </a:extLst>
              </a:tr>
              <a:tr h="480045">
                <a:tc>
                  <a:txBody>
                    <a:bodyPr/>
                    <a:lstStyle/>
                    <a:p>
                      <a:pPr>
                        <a:buNone/>
                        <a:defRPr sz="1200">
                          <a:effectLst/>
                        </a:defRPr>
                      </a:pPr>
                      <a:r>
                        <a:rPr sz="1100" dirty="0"/>
                        <a:t>Femmes en âge de procréer (15–49 ans) (% de la population féminine)</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44%</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44%</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48 %</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47%</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extLst>
                  <a:ext uri="{0D108BD9-81ED-4DB2-BD59-A6C34878D82A}">
                    <a16:rowId xmlns:a16="http://schemas.microsoft.com/office/drawing/2014/main" val="10003"/>
                  </a:ext>
                </a:extLst>
              </a:tr>
              <a:tr h="335271">
                <a:tc>
                  <a:txBody>
                    <a:bodyPr/>
                    <a:lstStyle/>
                    <a:p>
                      <a:pPr>
                        <a:buNone/>
                        <a:defRPr sz="1200">
                          <a:effectLst/>
                        </a:defRPr>
                      </a:pPr>
                      <a:r>
                        <a:rPr sz="1100" dirty="0"/>
                        <a:t>Indice synthétique de fécondité (naissances par femme)</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6,1</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5,8</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5,8</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4,8</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extLst>
                  <a:ext uri="{0D108BD9-81ED-4DB2-BD59-A6C34878D82A}">
                    <a16:rowId xmlns:a16="http://schemas.microsoft.com/office/drawing/2014/main" val="10004"/>
                  </a:ext>
                </a:extLst>
              </a:tr>
              <a:tr h="330461">
                <a:tc>
                  <a:txBody>
                    <a:bodyPr/>
                    <a:lstStyle/>
                    <a:p>
                      <a:pPr>
                        <a:buNone/>
                        <a:defRPr sz="1200">
                          <a:effectLst/>
                        </a:defRPr>
                      </a:pPr>
                      <a:r>
                        <a:rPr sz="1100" dirty="0"/>
                        <a:t>Indice synthétique de fécondité désirée </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5,4</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5,4</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5,6</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4,4</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extLst>
                  <a:ext uri="{0D108BD9-81ED-4DB2-BD59-A6C34878D82A}">
                    <a16:rowId xmlns:a16="http://schemas.microsoft.com/office/drawing/2014/main" val="10005"/>
                  </a:ext>
                </a:extLst>
              </a:tr>
              <a:tr h="495692">
                <a:tc>
                  <a:txBody>
                    <a:bodyPr/>
                    <a:lstStyle/>
                    <a:p>
                      <a:pPr>
                        <a:buNone/>
                        <a:defRPr sz="1200">
                          <a:effectLst/>
                        </a:defRPr>
                      </a:pPr>
                      <a:r>
                        <a:rPr sz="1100" dirty="0"/>
                        <a:t>Au moins 4 consultations prénatales au cours de la grossesse</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56%</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42 %</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61%</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65%</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extLst>
                  <a:ext uri="{0D108BD9-81ED-4DB2-BD59-A6C34878D82A}">
                    <a16:rowId xmlns:a16="http://schemas.microsoft.com/office/drawing/2014/main" val="10006"/>
                  </a:ext>
                </a:extLst>
              </a:tr>
              <a:tr h="335271">
                <a:tc>
                  <a:txBody>
                    <a:bodyPr/>
                    <a:lstStyle/>
                    <a:p>
                      <a:pPr>
                        <a:buNone/>
                        <a:defRPr sz="1200">
                          <a:effectLst/>
                        </a:defRPr>
                      </a:pPr>
                      <a:r>
                        <a:rPr sz="1100" dirty="0"/>
                        <a:t>Première consultation prénatale au cours du premier trimestre </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24%</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10,2%</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40,6%</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34,4%</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extLst>
                  <a:ext uri="{0D108BD9-81ED-4DB2-BD59-A6C34878D82A}">
                    <a16:rowId xmlns:a16="http://schemas.microsoft.com/office/drawing/2014/main" val="10007"/>
                  </a:ext>
                </a:extLst>
              </a:tr>
              <a:tr h="330461">
                <a:tc>
                  <a:txBody>
                    <a:bodyPr/>
                    <a:lstStyle/>
                    <a:p>
                      <a:pPr>
                        <a:buNone/>
                        <a:defRPr sz="1200">
                          <a:effectLst/>
                        </a:defRPr>
                      </a:pPr>
                      <a:r>
                        <a:rPr sz="1100" dirty="0"/>
                        <a:t>Accouchement en établissement de santé </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72%</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67%</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94%</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81 %</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extLst>
                  <a:ext uri="{0D108BD9-81ED-4DB2-BD59-A6C34878D82A}">
                    <a16:rowId xmlns:a16="http://schemas.microsoft.com/office/drawing/2014/main" val="10008"/>
                  </a:ext>
                </a:extLst>
              </a:tr>
              <a:tr h="253815">
                <a:tc>
                  <a:txBody>
                    <a:bodyPr/>
                    <a:lstStyle/>
                    <a:p>
                      <a:pPr>
                        <a:buNone/>
                        <a:defRPr sz="1200">
                          <a:effectLst/>
                        </a:defRPr>
                      </a:pPr>
                      <a:r>
                        <a:rPr sz="1100" dirty="0"/>
                        <a:t>Accouchement par césarienne</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1,8%</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4,1%</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8,1%</a:t>
                      </a:r>
                      <a:endParaRPr lang="en-TZ" sz="1100" kern="100">
                        <a:effectLst/>
                        <a:latin typeface="Calibri" panose="020F0502020204030204" pitchFamily="34" charset="0"/>
                        <a:ea typeface="Calibri" panose="020F0502020204030204" pitchFamily="34" charset="0"/>
                        <a:cs typeface="Times New Roman (Body CS)"/>
                      </a:endParaRPr>
                    </a:p>
                  </a:txBody>
                  <a:tcPr marL="51436" marR="51436" marT="0" marB="0"/>
                </a:tc>
                <a:tc>
                  <a:txBody>
                    <a:bodyPr/>
                    <a:lstStyle/>
                    <a:p>
                      <a:pPr algn="r">
                        <a:buNone/>
                        <a:defRPr sz="1200">
                          <a:effectLst/>
                        </a:defRPr>
                      </a:pPr>
                      <a:r>
                        <a:rPr sz="1100" dirty="0"/>
                        <a:t>11%</a:t>
                      </a:r>
                      <a:endParaRPr lang="en-TZ" sz="1100" kern="100" dirty="0">
                        <a:effectLst/>
                        <a:latin typeface="Calibri" panose="020F0502020204030204" pitchFamily="34" charset="0"/>
                        <a:ea typeface="Calibri" panose="020F0502020204030204" pitchFamily="34" charset="0"/>
                        <a:cs typeface="Times New Roman (Body CS)"/>
                      </a:endParaRPr>
                    </a:p>
                  </a:txBody>
                  <a:tcPr marL="51436" marR="51436"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DBF406AF-72CB-FCCB-84FB-ECA9B2F156BF}"/>
              </a:ext>
            </a:extLst>
          </p:cNvPr>
          <p:cNvSpPr>
            <a:spLocks noGrp="1"/>
          </p:cNvSpPr>
          <p:nvPr>
            <p:ph type="title"/>
          </p:nvPr>
        </p:nvSpPr>
        <p:spPr>
          <a:xfrm>
            <a:off x="2152650" y="0"/>
            <a:ext cx="7886700" cy="1325563"/>
          </a:xfrm>
        </p:spPr>
        <p:txBody>
          <a:bodyPr/>
          <a:lstStyle/>
          <a:p>
            <a:pPr eaLnBrk="1" hangingPunct="1"/>
            <a:r>
              <a:rPr lang="en-US" altLang="en-US" b="1">
                <a:latin typeface="Roboto Slab" pitchFamily="2" charset="0"/>
                <a:cs typeface="Roboto Slab" pitchFamily="2" charset="0"/>
              </a:rPr>
              <a:t>Approches du programme</a:t>
            </a:r>
          </a:p>
        </p:txBody>
      </p:sp>
      <p:graphicFrame>
        <p:nvGraphicFramePr>
          <p:cNvPr id="5" name="Content Placeholder 2">
            <a:extLst>
              <a:ext uri="{FF2B5EF4-FFF2-40B4-BE49-F238E27FC236}">
                <a16:creationId xmlns:a16="http://schemas.microsoft.com/office/drawing/2014/main" id="{B605D4AE-DF9E-1E28-D9A8-1DB752FD20B3}"/>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6E67A802-F5BF-AED8-8FD9-22C08DDE2BD4}"/>
              </a:ext>
            </a:extLst>
          </p:cNvPr>
          <p:cNvSpPr>
            <a:spLocks noGrp="1"/>
          </p:cNvSpPr>
          <p:nvPr>
            <p:ph type="title"/>
          </p:nvPr>
        </p:nvSpPr>
        <p:spPr>
          <a:xfrm>
            <a:off x="2152650" y="0"/>
            <a:ext cx="7886700" cy="1325563"/>
          </a:xfrm>
        </p:spPr>
        <p:txBody>
          <a:bodyPr/>
          <a:lstStyle/>
          <a:p>
            <a:pPr eaLnBrk="1" hangingPunct="1"/>
            <a:r>
              <a:rPr lang="en-US" altLang="en-US" b="1">
                <a:latin typeface="Roboto Slab" pitchFamily="2" charset="0"/>
                <a:cs typeface="Roboto Slab" pitchFamily="2" charset="0"/>
              </a:rPr>
              <a:t>Approches...</a:t>
            </a:r>
          </a:p>
        </p:txBody>
      </p:sp>
      <p:graphicFrame>
        <p:nvGraphicFramePr>
          <p:cNvPr id="5" name="Content Placeholder 2">
            <a:extLst>
              <a:ext uri="{FF2B5EF4-FFF2-40B4-BE49-F238E27FC236}">
                <a16:creationId xmlns:a16="http://schemas.microsoft.com/office/drawing/2014/main" id="{A9450801-2999-EF9C-38B4-3733A242C909}"/>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CC5F3022-59E8-D93A-B212-40F0FA752F8E}"/>
              </a:ext>
            </a:extLst>
          </p:cNvPr>
          <p:cNvSpPr>
            <a:spLocks noGrp="1"/>
          </p:cNvSpPr>
          <p:nvPr>
            <p:ph type="title"/>
          </p:nvPr>
        </p:nvSpPr>
        <p:spPr>
          <a:xfrm>
            <a:off x="2152650" y="1131888"/>
            <a:ext cx="7886700" cy="993775"/>
          </a:xfrm>
          <a:solidFill>
            <a:schemeClr val="tx1"/>
          </a:solidFill>
        </p:spPr>
        <p:txBody>
          <a:bodyPr/>
          <a:lstStyle/>
          <a:p>
            <a:pPr eaLnBrk="1" hangingPunct="1"/>
            <a:r>
              <a:rPr lang="en-US" altLang="en-US" b="1">
                <a:solidFill>
                  <a:schemeClr val="bg1"/>
                </a:solidFill>
                <a:latin typeface="Roboto Slab" pitchFamily="2" charset="0"/>
                <a:cs typeface="Roboto Slab" pitchFamily="2" charset="0"/>
              </a:rPr>
              <a:t>Approches……</a:t>
            </a:r>
            <a:r>
              <a:rPr lang="en-US" altLang="en-US" b="1">
                <a:latin typeface="Roboto Slab" pitchFamily="2" charset="0"/>
                <a:cs typeface="Roboto Slab" pitchFamily="2" charset="0"/>
              </a:rPr>
              <a:t>…..</a:t>
            </a:r>
          </a:p>
        </p:txBody>
      </p:sp>
      <p:graphicFrame>
        <p:nvGraphicFramePr>
          <p:cNvPr id="5" name="Content Placeholder 2">
            <a:extLst>
              <a:ext uri="{FF2B5EF4-FFF2-40B4-BE49-F238E27FC236}">
                <a16:creationId xmlns:a16="http://schemas.microsoft.com/office/drawing/2014/main" id="{E25EB77F-26D9-B8EE-6ABB-BC9384665D5F}"/>
              </a:ext>
            </a:extLst>
          </p:cNvPr>
          <p:cNvGraphicFramePr>
            <a:graphicFrameLocks noGrp="1"/>
          </p:cNvGraphicFramePr>
          <p:nvPr>
            <p:ph idx="1"/>
          </p:nvPr>
        </p:nvGraphicFramePr>
        <p:xfrm>
          <a:off x="2152650" y="1868807"/>
          <a:ext cx="7886700" cy="3621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B785B014-2649-FA12-380B-73944738D805}"/>
              </a:ext>
            </a:extLst>
          </p:cNvPr>
          <p:cNvSpPr>
            <a:spLocks noGrp="1"/>
          </p:cNvSpPr>
          <p:nvPr>
            <p:ph type="title"/>
          </p:nvPr>
        </p:nvSpPr>
        <p:spPr>
          <a:xfrm>
            <a:off x="2152650" y="23813"/>
            <a:ext cx="7886700" cy="1325562"/>
          </a:xfrm>
        </p:spPr>
        <p:txBody>
          <a:bodyPr/>
          <a:lstStyle/>
          <a:p>
            <a:pPr eaLnBrk="1" hangingPunct="1"/>
            <a:r>
              <a:rPr lang="en-US" altLang="en-US" b="1">
                <a:latin typeface="Roboto Slab" pitchFamily="2" charset="0"/>
                <a:cs typeface="Roboto Slab" pitchFamily="2" charset="0"/>
              </a:rPr>
              <a:t>Approches………..</a:t>
            </a:r>
          </a:p>
        </p:txBody>
      </p:sp>
      <p:graphicFrame>
        <p:nvGraphicFramePr>
          <p:cNvPr id="5" name="Content Placeholder 2">
            <a:extLst>
              <a:ext uri="{FF2B5EF4-FFF2-40B4-BE49-F238E27FC236}">
                <a16:creationId xmlns:a16="http://schemas.microsoft.com/office/drawing/2014/main" id="{1340A070-A3E5-AD5F-8F14-3C22B5882ABB}"/>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E19BE7-1B7F-391F-C415-55306A5656A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259EAB-9DE4-1806-3239-8D6022946D41}"/>
              </a:ext>
            </a:extLst>
          </p:cNvPr>
          <p:cNvSpPr txBox="1"/>
          <p:nvPr/>
        </p:nvSpPr>
        <p:spPr>
          <a:xfrm>
            <a:off x="890338" y="640080"/>
            <a:ext cx="3734014" cy="3566160"/>
          </a:xfrm>
          <a:prstGeom prst="rect">
            <a:avLst/>
          </a:prstGeom>
        </p:spPr>
        <p:txBody>
          <a:bodyPr vert="horz" lIns="91440" tIns="45720" rIns="91440" bIns="45720" rtlCol="0" anchor="b">
            <a:normAutofit/>
          </a:bodyPr>
          <a:lstStyle/>
          <a:p>
            <a:pPr eaLnBrk="1" hangingPunct="1">
              <a:lnSpc>
                <a:spcPct val="90000"/>
              </a:lnSpc>
              <a:spcAft>
                <a:spcPts val="600"/>
              </a:spcAft>
            </a:pPr>
            <a:r>
              <a:rPr lang="en-US" sz="5400">
                <a:latin typeface="+mj-lt"/>
                <a:ea typeface="+mj-ea"/>
                <a:cs typeface="+mj-cs"/>
              </a:rPr>
              <a:t>Merci!</a:t>
            </a:r>
          </a:p>
        </p:txBody>
      </p:sp>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qr code on a white background&#10;&#10;AI-generated content may be incorrect.">
            <a:extLst>
              <a:ext uri="{FF2B5EF4-FFF2-40B4-BE49-F238E27FC236}">
                <a16:creationId xmlns:a16="http://schemas.microsoft.com/office/drawing/2014/main" id="{8BF391F0-639C-35F1-C8A3-28CD8063CE24}"/>
              </a:ext>
            </a:extLst>
          </p:cNvPr>
          <p:cNvPicPr>
            <a:picLocks noChangeAspect="1"/>
          </p:cNvPicPr>
          <p:nvPr/>
        </p:nvPicPr>
        <p:blipFill>
          <a:blip r:embed="rId2">
            <a:extLst>
              <a:ext uri="{28A0092B-C50C-407E-A947-70E740481C1C}">
                <a14:useLocalDpi xmlns:a14="http://schemas.microsoft.com/office/drawing/2010/main" val="0"/>
              </a:ext>
            </a:extLst>
          </a:blip>
          <a:srcRect r="8" b="310"/>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18438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5BB5B0C-568D-9091-C46A-CA13433148AD}"/>
              </a:ext>
            </a:extLst>
          </p:cNvPr>
          <p:cNvSpPr>
            <a:spLocks noGrp="1"/>
          </p:cNvSpPr>
          <p:nvPr>
            <p:ph type="title"/>
          </p:nvPr>
        </p:nvSpPr>
        <p:spPr>
          <a:xfrm>
            <a:off x="609600" y="277813"/>
            <a:ext cx="10515600" cy="671512"/>
          </a:xfrm>
        </p:spPr>
        <p:txBody>
          <a:bodyPr/>
          <a:lstStyle/>
          <a:p>
            <a:pPr eaLnBrk="1" hangingPunct="1"/>
            <a:r>
              <a:rPr lang="en-US" altLang="en-US" sz="4000">
                <a:latin typeface="Roboto Slab" pitchFamily="2" charset="0"/>
                <a:cs typeface="Roboto Slab" pitchFamily="2" charset="0"/>
              </a:rPr>
              <a:t>Partenaires du programme SMR de Kigoma </a:t>
            </a:r>
          </a:p>
        </p:txBody>
      </p:sp>
      <p:grpSp>
        <p:nvGrpSpPr>
          <p:cNvPr id="22531" name="Group 5">
            <a:extLst>
              <a:ext uri="{FF2B5EF4-FFF2-40B4-BE49-F238E27FC236}">
                <a16:creationId xmlns:a16="http://schemas.microsoft.com/office/drawing/2014/main" id="{7DCDC08B-0D4A-7455-B163-685AAE31862C}"/>
              </a:ext>
            </a:extLst>
          </p:cNvPr>
          <p:cNvGrpSpPr>
            <a:grpSpLocks/>
          </p:cNvGrpSpPr>
          <p:nvPr/>
        </p:nvGrpSpPr>
        <p:grpSpPr bwMode="auto">
          <a:xfrm>
            <a:off x="957263" y="2106613"/>
            <a:ext cx="10572750" cy="3417887"/>
            <a:chOff x="469074" y="1954571"/>
            <a:chExt cx="10572080" cy="3418349"/>
          </a:xfrm>
        </p:grpSpPr>
        <p:pic>
          <p:nvPicPr>
            <p:cNvPr id="22532" name="Picture 10">
              <a:extLst>
                <a:ext uri="{FF2B5EF4-FFF2-40B4-BE49-F238E27FC236}">
                  <a16:creationId xmlns:a16="http://schemas.microsoft.com/office/drawing/2014/main" id="{D428B85B-327B-29A9-539E-DB617CA4DC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5872" y="2265675"/>
              <a:ext cx="1489299" cy="91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a:extLst>
                <a:ext uri="{FF2B5EF4-FFF2-40B4-BE49-F238E27FC236}">
                  <a16:creationId xmlns:a16="http://schemas.microsoft.com/office/drawing/2014/main" id="{F92A704F-E31E-2D72-E4E1-3719E41F50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2960" y="3681829"/>
              <a:ext cx="2245349" cy="169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a:extLst>
                <a:ext uri="{FF2B5EF4-FFF2-40B4-BE49-F238E27FC236}">
                  <a16:creationId xmlns:a16="http://schemas.microsoft.com/office/drawing/2014/main" id="{F1741DC9-C67B-7369-1829-CB1B2A8095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074" y="3739389"/>
              <a:ext cx="1869410" cy="157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a:extLst>
                <a:ext uri="{FF2B5EF4-FFF2-40B4-BE49-F238E27FC236}">
                  <a16:creationId xmlns:a16="http://schemas.microsoft.com/office/drawing/2014/main" id="{EC50F4D1-4182-37A3-F32F-FB73739033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85623" y="3843594"/>
              <a:ext cx="2616938" cy="136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a:extLst>
                <a:ext uri="{FF2B5EF4-FFF2-40B4-BE49-F238E27FC236}">
                  <a16:creationId xmlns:a16="http://schemas.microsoft.com/office/drawing/2014/main" id="{6220619A-0FEF-F02E-6FFF-5913DC1245B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34799" y="3843594"/>
              <a:ext cx="1710298" cy="136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2" descr="A person and person holding an axe  AI-generated content may be incorrect.">
              <a:extLst>
                <a:ext uri="{FF2B5EF4-FFF2-40B4-BE49-F238E27FC236}">
                  <a16:creationId xmlns:a16="http://schemas.microsoft.com/office/drawing/2014/main" id="{ECE0054B-3C88-D316-4F2C-6BC8FCBE407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91399" y="1971089"/>
              <a:ext cx="1555001" cy="150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3" descr="A blue and purple text on a black background  AI-generated content may be incorrect.">
              <a:extLst>
                <a:ext uri="{FF2B5EF4-FFF2-40B4-BE49-F238E27FC236}">
                  <a16:creationId xmlns:a16="http://schemas.microsoft.com/office/drawing/2014/main" id="{73A0DCCF-6F28-8D3E-51AB-5B2EC16A507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05635" y="2437031"/>
              <a:ext cx="2526454" cy="57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4" descr="A black background with purple text  AI-generated content may be incorrect.">
              <a:extLst>
                <a:ext uri="{FF2B5EF4-FFF2-40B4-BE49-F238E27FC236}">
                  <a16:creationId xmlns:a16="http://schemas.microsoft.com/office/drawing/2014/main" id="{90DD59A2-B600-4871-F8EF-7A7EE4F6221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72231" y="1954571"/>
              <a:ext cx="2047810" cy="153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2">
              <a:extLst>
                <a:ext uri="{FF2B5EF4-FFF2-40B4-BE49-F238E27FC236}">
                  <a16:creationId xmlns:a16="http://schemas.microsoft.com/office/drawing/2014/main" id="{2E453D13-C513-7567-4C31-12C95589DD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8141" y="3854405"/>
              <a:ext cx="1713013" cy="134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AD62911F-1660-EDA0-CA69-C12366952CF8}"/>
              </a:ext>
            </a:extLst>
          </p:cNvPr>
          <p:cNvSpPr>
            <a:spLocks noGrp="1"/>
          </p:cNvSpPr>
          <p:nvPr>
            <p:ph type="title"/>
          </p:nvPr>
        </p:nvSpPr>
        <p:spPr>
          <a:xfrm>
            <a:off x="838200" y="179388"/>
            <a:ext cx="10515600" cy="752475"/>
          </a:xfrm>
        </p:spPr>
        <p:txBody>
          <a:bodyPr/>
          <a:lstStyle/>
          <a:p>
            <a:pPr eaLnBrk="1" hangingPunct="1"/>
            <a:r>
              <a:rPr lang="en-US" altLang="en-US">
                <a:latin typeface="Roboto Slab" pitchFamily="2" charset="0"/>
                <a:cs typeface="Roboto Slab" pitchFamily="2" charset="0"/>
              </a:rPr>
              <a:t>Modèle logique...</a:t>
            </a:r>
          </a:p>
        </p:txBody>
      </p:sp>
      <p:pic>
        <p:nvPicPr>
          <p:cNvPr id="23555" name="Picture 6" descr="A diagram of a strategy  AI-generated content may be incorrect.">
            <a:extLst>
              <a:ext uri="{FF2B5EF4-FFF2-40B4-BE49-F238E27FC236}">
                <a16:creationId xmlns:a16="http://schemas.microsoft.com/office/drawing/2014/main" id="{803A185D-E440-6ED6-8439-1F3B6EA9BD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a:extLst>
              <a:ext uri="{FF2B5EF4-FFF2-40B4-BE49-F238E27FC236}">
                <a16:creationId xmlns:a16="http://schemas.microsoft.com/office/drawing/2014/main" id="{FD1E203E-83DB-7C58-20AB-FCC399A600A2}"/>
              </a:ext>
            </a:extLst>
          </p:cNvPr>
          <p:cNvSpPr txBox="1">
            <a:spLocks noChangeArrowheads="1"/>
          </p:cNvSpPr>
          <p:nvPr/>
        </p:nvSpPr>
        <p:spPr bwMode="auto">
          <a:xfrm>
            <a:off x="1979613" y="2647950"/>
            <a:ext cx="1677987"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r>
              <a:rPr lang="en-US" altLang="en-US" b="1">
                <a:solidFill>
                  <a:srgbClr val="000000"/>
                </a:solidFill>
              </a:rPr>
              <a:t>Conditions favorables</a:t>
            </a:r>
          </a:p>
        </p:txBody>
      </p:sp>
      <p:sp>
        <p:nvSpPr>
          <p:cNvPr id="23557" name="TextBox 4">
            <a:extLst>
              <a:ext uri="{FF2B5EF4-FFF2-40B4-BE49-F238E27FC236}">
                <a16:creationId xmlns:a16="http://schemas.microsoft.com/office/drawing/2014/main" id="{0F1117C9-AF38-EBE0-6976-0AFA58FA7963}"/>
              </a:ext>
            </a:extLst>
          </p:cNvPr>
          <p:cNvSpPr txBox="1">
            <a:spLocks noChangeArrowheads="1"/>
          </p:cNvSpPr>
          <p:nvPr/>
        </p:nvSpPr>
        <p:spPr bwMode="auto">
          <a:xfrm>
            <a:off x="4314825" y="2743200"/>
            <a:ext cx="1679575"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gn="ctr"/>
            <a:r>
              <a:rPr lang="en-US" altLang="en-US" b="1">
                <a:solidFill>
                  <a:srgbClr val="000000"/>
                </a:solidFill>
              </a:rPr>
              <a:t>Stratégies</a:t>
            </a:r>
          </a:p>
        </p:txBody>
      </p:sp>
      <p:sp>
        <p:nvSpPr>
          <p:cNvPr id="23558" name="TextBox 5">
            <a:extLst>
              <a:ext uri="{FF2B5EF4-FFF2-40B4-BE49-F238E27FC236}">
                <a16:creationId xmlns:a16="http://schemas.microsoft.com/office/drawing/2014/main" id="{81C3335C-0B43-7BAC-9E46-1ACB49B5A7C7}"/>
              </a:ext>
            </a:extLst>
          </p:cNvPr>
          <p:cNvSpPr txBox="1">
            <a:spLocks noChangeArrowheads="1"/>
          </p:cNvSpPr>
          <p:nvPr/>
        </p:nvSpPr>
        <p:spPr bwMode="auto">
          <a:xfrm>
            <a:off x="6705600" y="2786063"/>
            <a:ext cx="1677988"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pPr algn="ctr"/>
            <a:r>
              <a:rPr lang="en-US" altLang="en-US" b="1">
                <a:solidFill>
                  <a:srgbClr val="000000"/>
                </a:solidFill>
              </a:rPr>
              <a:t>Résultats</a:t>
            </a:r>
          </a:p>
        </p:txBody>
      </p:sp>
      <p:sp>
        <p:nvSpPr>
          <p:cNvPr id="7" name="TextBox 6">
            <a:extLst>
              <a:ext uri="{FF2B5EF4-FFF2-40B4-BE49-F238E27FC236}">
                <a16:creationId xmlns:a16="http://schemas.microsoft.com/office/drawing/2014/main" id="{6AEA86A6-4709-2E26-D1C9-666542247877}"/>
              </a:ext>
            </a:extLst>
          </p:cNvPr>
          <p:cNvSpPr txBox="1"/>
          <p:nvPr/>
        </p:nvSpPr>
        <p:spPr>
          <a:xfrm>
            <a:off x="1790700" y="3614738"/>
            <a:ext cx="1839913" cy="2309812"/>
          </a:xfrm>
          <a:prstGeom prst="rect">
            <a:avLst/>
          </a:prstGeom>
          <a:solidFill>
            <a:schemeClr val="accent6"/>
          </a:solidFill>
        </p:spPr>
        <p:txBody>
          <a:bodyPr>
            <a:spAutoFit/>
          </a:bodyPr>
          <a:lstStyle/>
          <a:p>
            <a:pPr marL="171450" indent="-171450">
              <a:buFont typeface="Arial" panose="020B0604020202020204" pitchFamily="34" charset="0"/>
              <a:buChar char="•"/>
              <a:defRPr/>
            </a:pPr>
            <a:r>
              <a:rPr lang="fr-FR" sz="1200" dirty="0">
                <a:solidFill>
                  <a:srgbClr val="FFFFFF"/>
                </a:solidFill>
              </a:rPr>
              <a:t>Établissements de santé et prestataires de santé du </a:t>
            </a:r>
            <a:r>
              <a:rPr lang="fr-FR" sz="1200" dirty="0" err="1">
                <a:solidFill>
                  <a:srgbClr val="FFFFFF"/>
                </a:solidFill>
              </a:rPr>
              <a:t>GoT</a:t>
            </a:r>
            <a:endParaRPr lang="fr-FR" sz="1200" dirty="0">
              <a:solidFill>
                <a:srgbClr val="FFFFFF"/>
              </a:solidFill>
            </a:endParaRPr>
          </a:p>
          <a:p>
            <a:pPr marL="171450" indent="-171450">
              <a:buFont typeface="Arial" panose="020B0604020202020204" pitchFamily="34" charset="0"/>
              <a:buChar char="•"/>
              <a:defRPr/>
            </a:pPr>
            <a:r>
              <a:rPr lang="en-US" sz="1200" dirty="0" err="1">
                <a:solidFill>
                  <a:srgbClr val="FFFFFF"/>
                </a:solidFill>
              </a:rPr>
              <a:t>Politiques</a:t>
            </a:r>
            <a:r>
              <a:rPr lang="en-US" sz="1200" dirty="0">
                <a:solidFill>
                  <a:srgbClr val="FFFFFF"/>
                </a:solidFill>
              </a:rPr>
              <a:t> de santé favorable</a:t>
            </a:r>
          </a:p>
          <a:p>
            <a:pPr marL="171450" indent="-171450">
              <a:buFont typeface="Arial" panose="020B0604020202020204" pitchFamily="34" charset="0"/>
              <a:buChar char="•"/>
              <a:defRPr/>
            </a:pPr>
            <a:r>
              <a:rPr lang="en-US" sz="1200" dirty="0" err="1">
                <a:solidFill>
                  <a:srgbClr val="FFFFFF"/>
                </a:solidFill>
              </a:rPr>
              <a:t>Partenariats</a:t>
            </a:r>
            <a:r>
              <a:rPr lang="en-US" sz="1200" dirty="0">
                <a:solidFill>
                  <a:srgbClr val="FFFFFF"/>
                </a:solidFill>
              </a:rPr>
              <a:t> </a:t>
            </a:r>
            <a:r>
              <a:rPr lang="en-US" sz="1200" dirty="0" err="1">
                <a:solidFill>
                  <a:srgbClr val="FFFFFF"/>
                </a:solidFill>
              </a:rPr>
              <a:t>solides</a:t>
            </a:r>
            <a:endParaRPr lang="en-US" sz="1200" dirty="0">
              <a:solidFill>
                <a:srgbClr val="FFFFFF"/>
              </a:solidFill>
            </a:endParaRPr>
          </a:p>
          <a:p>
            <a:pPr marL="171450" indent="-171450">
              <a:buFont typeface="Arial" panose="020B0604020202020204" pitchFamily="34" charset="0"/>
              <a:buChar char="•"/>
              <a:defRPr/>
            </a:pPr>
            <a:r>
              <a:rPr lang="en-US" sz="1200" dirty="0" err="1">
                <a:solidFill>
                  <a:srgbClr val="FFFFFF"/>
                </a:solidFill>
              </a:rPr>
              <a:t>Évaluations</a:t>
            </a:r>
            <a:r>
              <a:rPr lang="en-US" sz="1200" dirty="0">
                <a:solidFill>
                  <a:srgbClr val="FFFFFF"/>
                </a:solidFill>
              </a:rPr>
              <a:t> </a:t>
            </a:r>
            <a:r>
              <a:rPr lang="en-US" sz="1200" dirty="0" err="1">
                <a:solidFill>
                  <a:srgbClr val="FFFFFF"/>
                </a:solidFill>
              </a:rPr>
              <a:t>fréquentes</a:t>
            </a:r>
            <a:endParaRPr lang="en-US" sz="1200" dirty="0">
              <a:solidFill>
                <a:srgbClr val="FFFFFF"/>
              </a:solidFill>
            </a:endParaRPr>
          </a:p>
          <a:p>
            <a:pPr marL="171450" indent="-171450">
              <a:buFont typeface="Arial" panose="020B0604020202020204" pitchFamily="34" charset="0"/>
              <a:buChar char="•"/>
              <a:defRPr/>
            </a:pPr>
            <a:r>
              <a:rPr lang="en-US" sz="1200" dirty="0" err="1">
                <a:solidFill>
                  <a:srgbClr val="FFFFFF"/>
                </a:solidFill>
              </a:rPr>
              <a:t>Processus</a:t>
            </a:r>
            <a:r>
              <a:rPr lang="en-US" sz="1200" dirty="0">
                <a:solidFill>
                  <a:srgbClr val="FFFFFF"/>
                </a:solidFill>
              </a:rPr>
              <a:t> de </a:t>
            </a:r>
            <a:r>
              <a:rPr lang="en-US" sz="1200" dirty="0" err="1">
                <a:solidFill>
                  <a:srgbClr val="FFFFFF"/>
                </a:solidFill>
              </a:rPr>
              <a:t>planification</a:t>
            </a:r>
            <a:r>
              <a:rPr lang="en-US" sz="1200" dirty="0">
                <a:solidFill>
                  <a:srgbClr val="FFFFFF"/>
                </a:solidFill>
              </a:rPr>
              <a:t> participative</a:t>
            </a:r>
          </a:p>
          <a:p>
            <a:pPr marL="171450" indent="-171450">
              <a:buFont typeface="Arial" panose="020B0604020202020204" pitchFamily="34" charset="0"/>
              <a:buChar char="•"/>
              <a:defRPr/>
            </a:pPr>
            <a:r>
              <a:rPr lang="en-US" sz="1200" dirty="0" err="1">
                <a:solidFill>
                  <a:srgbClr val="FFFFFF"/>
                </a:solidFill>
              </a:rPr>
              <a:t>Financement</a:t>
            </a:r>
            <a:endParaRPr lang="en-US" sz="1200" dirty="0">
              <a:solidFill>
                <a:srgbClr val="FFFFFF"/>
              </a:solidFill>
            </a:endParaRPr>
          </a:p>
        </p:txBody>
      </p:sp>
      <p:sp>
        <p:nvSpPr>
          <p:cNvPr id="8" name="TextBox 7">
            <a:extLst>
              <a:ext uri="{FF2B5EF4-FFF2-40B4-BE49-F238E27FC236}">
                <a16:creationId xmlns:a16="http://schemas.microsoft.com/office/drawing/2014/main" id="{AE9E3C8A-6288-3E7F-7D66-5D2C7DAAE25E}"/>
              </a:ext>
            </a:extLst>
          </p:cNvPr>
          <p:cNvSpPr txBox="1"/>
          <p:nvPr/>
        </p:nvSpPr>
        <p:spPr>
          <a:xfrm>
            <a:off x="4303713" y="3279775"/>
            <a:ext cx="1619250" cy="1016000"/>
          </a:xfrm>
          <a:prstGeom prst="rect">
            <a:avLst/>
          </a:prstGeom>
          <a:solidFill>
            <a:schemeClr val="accent6"/>
          </a:solidFill>
        </p:spPr>
        <p:txBody>
          <a:bodyPr>
            <a:spAutoFit/>
          </a:bodyPr>
          <a:lstStyle/>
          <a:p>
            <a:pPr>
              <a:defRPr/>
            </a:pPr>
            <a:r>
              <a:rPr lang="fr-FR" sz="1200" dirty="0">
                <a:solidFill>
                  <a:srgbClr val="FFFFFF"/>
                </a:solidFill>
              </a:rPr>
              <a:t>Accroître et maintenir la disponibilité de services de santé SMR de qualité</a:t>
            </a:r>
            <a:endParaRPr lang="en-US" sz="1200" dirty="0">
              <a:solidFill>
                <a:srgbClr val="FFFFFF"/>
              </a:solidFill>
            </a:endParaRPr>
          </a:p>
        </p:txBody>
      </p:sp>
      <p:sp>
        <p:nvSpPr>
          <p:cNvPr id="9" name="TextBox 8">
            <a:extLst>
              <a:ext uri="{FF2B5EF4-FFF2-40B4-BE49-F238E27FC236}">
                <a16:creationId xmlns:a16="http://schemas.microsoft.com/office/drawing/2014/main" id="{C29BDA4D-F916-DF7E-A888-48245B8B6B36}"/>
              </a:ext>
            </a:extLst>
          </p:cNvPr>
          <p:cNvSpPr txBox="1"/>
          <p:nvPr/>
        </p:nvSpPr>
        <p:spPr>
          <a:xfrm>
            <a:off x="4333875" y="4443413"/>
            <a:ext cx="1619250" cy="646112"/>
          </a:xfrm>
          <a:prstGeom prst="rect">
            <a:avLst/>
          </a:prstGeom>
          <a:solidFill>
            <a:schemeClr val="accent6"/>
          </a:solidFill>
        </p:spPr>
        <p:txBody>
          <a:bodyPr>
            <a:spAutoFit/>
          </a:bodyPr>
          <a:lstStyle/>
          <a:p>
            <a:pPr>
              <a:defRPr/>
            </a:pPr>
            <a:r>
              <a:rPr lang="fr-FR" sz="1200" dirty="0">
                <a:solidFill>
                  <a:srgbClr val="FFFFFF"/>
                </a:solidFill>
              </a:rPr>
              <a:t>Améliorer et maintenir l’accès aux services de SMR</a:t>
            </a:r>
            <a:endParaRPr lang="en-US" sz="1200" dirty="0">
              <a:solidFill>
                <a:srgbClr val="FFFFFF"/>
              </a:solidFill>
            </a:endParaRPr>
          </a:p>
        </p:txBody>
      </p:sp>
      <p:sp>
        <p:nvSpPr>
          <p:cNvPr id="10" name="TextBox 9">
            <a:extLst>
              <a:ext uri="{FF2B5EF4-FFF2-40B4-BE49-F238E27FC236}">
                <a16:creationId xmlns:a16="http://schemas.microsoft.com/office/drawing/2014/main" id="{D3F42D04-D9C2-3ED1-2B5D-F05E4ED51453}"/>
              </a:ext>
            </a:extLst>
          </p:cNvPr>
          <p:cNvSpPr txBox="1"/>
          <p:nvPr/>
        </p:nvSpPr>
        <p:spPr>
          <a:xfrm>
            <a:off x="4308475" y="5400675"/>
            <a:ext cx="1619250" cy="646113"/>
          </a:xfrm>
          <a:prstGeom prst="rect">
            <a:avLst/>
          </a:prstGeom>
          <a:solidFill>
            <a:schemeClr val="accent6"/>
          </a:solidFill>
        </p:spPr>
        <p:txBody>
          <a:bodyPr>
            <a:spAutoFit/>
          </a:bodyPr>
          <a:lstStyle/>
          <a:p>
            <a:pPr>
              <a:defRPr/>
            </a:pPr>
            <a:r>
              <a:rPr lang="fr-FR" sz="1200" dirty="0">
                <a:solidFill>
                  <a:srgbClr val="FFFFFF"/>
                </a:solidFill>
              </a:rPr>
              <a:t>Créer et maintenir la demande de services de SMR</a:t>
            </a:r>
            <a:endParaRPr lang="en-US" sz="1200" dirty="0">
              <a:solidFill>
                <a:srgbClr val="FFFFFF"/>
              </a:solidFill>
            </a:endParaRPr>
          </a:p>
        </p:txBody>
      </p:sp>
      <p:sp>
        <p:nvSpPr>
          <p:cNvPr id="11" name="TextBox 10">
            <a:extLst>
              <a:ext uri="{FF2B5EF4-FFF2-40B4-BE49-F238E27FC236}">
                <a16:creationId xmlns:a16="http://schemas.microsoft.com/office/drawing/2014/main" id="{F7369C75-5D22-5D0D-C010-37D7FEBD4449}"/>
              </a:ext>
            </a:extLst>
          </p:cNvPr>
          <p:cNvSpPr txBox="1"/>
          <p:nvPr/>
        </p:nvSpPr>
        <p:spPr>
          <a:xfrm>
            <a:off x="1817688" y="3611563"/>
            <a:ext cx="1839912" cy="2308225"/>
          </a:xfrm>
          <a:prstGeom prst="rect">
            <a:avLst/>
          </a:prstGeom>
          <a:solidFill>
            <a:schemeClr val="accent6"/>
          </a:solidFill>
        </p:spPr>
        <p:txBody>
          <a:bodyPr>
            <a:spAutoFit/>
          </a:bodyPr>
          <a:lstStyle/>
          <a:p>
            <a:pPr marL="171450" indent="-171450">
              <a:buFont typeface="Arial" panose="020B0604020202020204" pitchFamily="34" charset="0"/>
              <a:buChar char="•"/>
              <a:defRPr/>
            </a:pPr>
            <a:r>
              <a:rPr lang="fr-FR" sz="1200" dirty="0">
                <a:solidFill>
                  <a:srgbClr val="FFFFFF"/>
                </a:solidFill>
              </a:rPr>
              <a:t>Établissements de santé et prestataires de santé du </a:t>
            </a:r>
            <a:r>
              <a:rPr lang="fr-FR" sz="1200" dirty="0" err="1">
                <a:solidFill>
                  <a:srgbClr val="FFFFFF"/>
                </a:solidFill>
              </a:rPr>
              <a:t>GoT</a:t>
            </a:r>
            <a:endParaRPr lang="fr-FR" sz="1200" dirty="0">
              <a:solidFill>
                <a:srgbClr val="FFFFFF"/>
              </a:solidFill>
            </a:endParaRPr>
          </a:p>
          <a:p>
            <a:pPr marL="171450" indent="-171450">
              <a:buFont typeface="Arial" panose="020B0604020202020204" pitchFamily="34" charset="0"/>
              <a:buChar char="•"/>
              <a:defRPr/>
            </a:pPr>
            <a:r>
              <a:rPr lang="en-US" sz="1200" dirty="0" err="1">
                <a:solidFill>
                  <a:srgbClr val="FFFFFF"/>
                </a:solidFill>
              </a:rPr>
              <a:t>Politiques</a:t>
            </a:r>
            <a:r>
              <a:rPr lang="en-US" sz="1200" dirty="0">
                <a:solidFill>
                  <a:srgbClr val="FFFFFF"/>
                </a:solidFill>
              </a:rPr>
              <a:t> de santé favorable</a:t>
            </a:r>
          </a:p>
          <a:p>
            <a:pPr marL="171450" indent="-171450">
              <a:buFont typeface="Arial" panose="020B0604020202020204" pitchFamily="34" charset="0"/>
              <a:buChar char="•"/>
              <a:defRPr/>
            </a:pPr>
            <a:r>
              <a:rPr lang="en-US" sz="1200" dirty="0" err="1">
                <a:solidFill>
                  <a:srgbClr val="FFFFFF"/>
                </a:solidFill>
              </a:rPr>
              <a:t>Partenariats</a:t>
            </a:r>
            <a:r>
              <a:rPr lang="en-US" sz="1200" dirty="0">
                <a:solidFill>
                  <a:srgbClr val="FFFFFF"/>
                </a:solidFill>
              </a:rPr>
              <a:t> </a:t>
            </a:r>
            <a:r>
              <a:rPr lang="en-US" sz="1200" dirty="0" err="1">
                <a:solidFill>
                  <a:srgbClr val="FFFFFF"/>
                </a:solidFill>
              </a:rPr>
              <a:t>solides</a:t>
            </a:r>
            <a:endParaRPr lang="en-US" sz="1200" dirty="0">
              <a:solidFill>
                <a:srgbClr val="FFFFFF"/>
              </a:solidFill>
            </a:endParaRPr>
          </a:p>
          <a:p>
            <a:pPr marL="171450" indent="-171450">
              <a:buFont typeface="Arial" panose="020B0604020202020204" pitchFamily="34" charset="0"/>
              <a:buChar char="•"/>
              <a:defRPr/>
            </a:pPr>
            <a:r>
              <a:rPr lang="en-US" sz="1200" dirty="0" err="1">
                <a:solidFill>
                  <a:srgbClr val="FFFFFF"/>
                </a:solidFill>
              </a:rPr>
              <a:t>Évaluations</a:t>
            </a:r>
            <a:r>
              <a:rPr lang="en-US" sz="1200" dirty="0">
                <a:solidFill>
                  <a:srgbClr val="FFFFFF"/>
                </a:solidFill>
              </a:rPr>
              <a:t> </a:t>
            </a:r>
            <a:r>
              <a:rPr lang="en-US" sz="1200" dirty="0" err="1">
                <a:solidFill>
                  <a:srgbClr val="FFFFFF"/>
                </a:solidFill>
              </a:rPr>
              <a:t>fréquentes</a:t>
            </a:r>
            <a:endParaRPr lang="en-US" sz="1200" dirty="0">
              <a:solidFill>
                <a:srgbClr val="FFFFFF"/>
              </a:solidFill>
            </a:endParaRPr>
          </a:p>
          <a:p>
            <a:pPr marL="171450" indent="-171450">
              <a:buFont typeface="Arial" panose="020B0604020202020204" pitchFamily="34" charset="0"/>
              <a:buChar char="•"/>
              <a:defRPr/>
            </a:pPr>
            <a:r>
              <a:rPr lang="en-US" sz="1200" dirty="0" err="1">
                <a:solidFill>
                  <a:srgbClr val="FFFFFF"/>
                </a:solidFill>
              </a:rPr>
              <a:t>Processus</a:t>
            </a:r>
            <a:r>
              <a:rPr lang="en-US" sz="1200" dirty="0">
                <a:solidFill>
                  <a:srgbClr val="FFFFFF"/>
                </a:solidFill>
              </a:rPr>
              <a:t> de </a:t>
            </a:r>
            <a:r>
              <a:rPr lang="en-US" sz="1200" dirty="0" err="1">
                <a:solidFill>
                  <a:srgbClr val="FFFFFF"/>
                </a:solidFill>
              </a:rPr>
              <a:t>planification</a:t>
            </a:r>
            <a:r>
              <a:rPr lang="en-US" sz="1200" dirty="0">
                <a:solidFill>
                  <a:srgbClr val="FFFFFF"/>
                </a:solidFill>
              </a:rPr>
              <a:t> participative</a:t>
            </a:r>
          </a:p>
          <a:p>
            <a:pPr marL="171450" indent="-171450">
              <a:buFont typeface="Arial" panose="020B0604020202020204" pitchFamily="34" charset="0"/>
              <a:buChar char="•"/>
              <a:defRPr/>
            </a:pPr>
            <a:r>
              <a:rPr lang="en-US" sz="1200" dirty="0" err="1">
                <a:solidFill>
                  <a:srgbClr val="FFFFFF"/>
                </a:solidFill>
              </a:rPr>
              <a:t>Financement</a:t>
            </a:r>
            <a:endParaRPr lang="en-US" sz="1200" dirty="0">
              <a:solidFill>
                <a:srgbClr val="FFFFFF"/>
              </a:solidFill>
            </a:endParaRPr>
          </a:p>
        </p:txBody>
      </p:sp>
      <p:sp>
        <p:nvSpPr>
          <p:cNvPr id="12" name="TextBox 11">
            <a:extLst>
              <a:ext uri="{FF2B5EF4-FFF2-40B4-BE49-F238E27FC236}">
                <a16:creationId xmlns:a16="http://schemas.microsoft.com/office/drawing/2014/main" id="{28CA4D30-ED7B-DD91-B7FC-CB495B6B384E}"/>
              </a:ext>
            </a:extLst>
          </p:cNvPr>
          <p:cNvSpPr txBox="1"/>
          <p:nvPr/>
        </p:nvSpPr>
        <p:spPr>
          <a:xfrm>
            <a:off x="6637338" y="3714750"/>
            <a:ext cx="2316162" cy="1939925"/>
          </a:xfrm>
          <a:prstGeom prst="rect">
            <a:avLst/>
          </a:prstGeom>
          <a:solidFill>
            <a:schemeClr val="accent6"/>
          </a:solidFill>
        </p:spPr>
        <p:txBody>
          <a:bodyPr>
            <a:spAutoFit/>
          </a:bodyPr>
          <a:lstStyle/>
          <a:p>
            <a:pPr marL="171450" indent="-171450">
              <a:buFont typeface="Arial" panose="020B0604020202020204" pitchFamily="34" charset="0"/>
              <a:buChar char="•"/>
              <a:defRPr/>
            </a:pPr>
            <a:r>
              <a:rPr lang="fr-FR" sz="1200" dirty="0">
                <a:solidFill>
                  <a:srgbClr val="FFFFFF"/>
                </a:solidFill>
              </a:rPr>
              <a:t>Amélioration de la disponibilité et de la qualité des services de SMR</a:t>
            </a:r>
          </a:p>
          <a:p>
            <a:pPr marL="171450" indent="-171450">
              <a:buFont typeface="Arial" panose="020B0604020202020204" pitchFamily="34" charset="0"/>
              <a:buChar char="•"/>
              <a:defRPr/>
            </a:pPr>
            <a:r>
              <a:rPr lang="fr-FR" sz="1200" dirty="0">
                <a:solidFill>
                  <a:srgbClr val="FFFFFF"/>
                </a:solidFill>
              </a:rPr>
              <a:t>Amélioration de l’accès aux services de SMR</a:t>
            </a:r>
            <a:endParaRPr lang="en-US" sz="1200" dirty="0">
              <a:solidFill>
                <a:srgbClr val="FFFFFF"/>
              </a:solidFill>
            </a:endParaRPr>
          </a:p>
          <a:p>
            <a:pPr marL="171450" indent="-171450">
              <a:buFont typeface="Arial" panose="020B0604020202020204" pitchFamily="34" charset="0"/>
              <a:buChar char="•"/>
              <a:defRPr/>
            </a:pPr>
            <a:r>
              <a:rPr lang="fr-FR" sz="1200" dirty="0">
                <a:solidFill>
                  <a:srgbClr val="FFFFFF"/>
                </a:solidFill>
              </a:rPr>
              <a:t>Augmentation de l’utilisation des services de SMR</a:t>
            </a:r>
          </a:p>
          <a:p>
            <a:pPr marL="171450" indent="-171450">
              <a:buFont typeface="Arial" panose="020B0604020202020204" pitchFamily="34" charset="0"/>
              <a:buChar char="•"/>
              <a:defRPr/>
            </a:pPr>
            <a:r>
              <a:rPr lang="fr-FR" sz="1200" dirty="0">
                <a:solidFill>
                  <a:srgbClr val="FFFFFF"/>
                </a:solidFill>
              </a:rPr>
              <a:t>Amélioration de la perception des services de santé</a:t>
            </a:r>
            <a:endParaRPr lang="en-US" sz="1200" dirty="0">
              <a:solidFill>
                <a:srgbClr val="FFFFFF"/>
              </a:solidFill>
            </a:endParaRPr>
          </a:p>
        </p:txBody>
      </p:sp>
      <p:sp>
        <p:nvSpPr>
          <p:cNvPr id="13" name="TextBox 12">
            <a:extLst>
              <a:ext uri="{FF2B5EF4-FFF2-40B4-BE49-F238E27FC236}">
                <a16:creationId xmlns:a16="http://schemas.microsoft.com/office/drawing/2014/main" id="{56C84FEC-AACE-83BF-3C06-EE692D9520A5}"/>
              </a:ext>
            </a:extLst>
          </p:cNvPr>
          <p:cNvSpPr txBox="1"/>
          <p:nvPr/>
        </p:nvSpPr>
        <p:spPr>
          <a:xfrm>
            <a:off x="9634538" y="4022725"/>
            <a:ext cx="1528762" cy="1384300"/>
          </a:xfrm>
          <a:prstGeom prst="rect">
            <a:avLst/>
          </a:prstGeom>
          <a:solidFill>
            <a:schemeClr val="accent6"/>
          </a:solidFill>
        </p:spPr>
        <p:txBody>
          <a:bodyPr>
            <a:spAutoFit/>
          </a:bodyPr>
          <a:lstStyle/>
          <a:p>
            <a:pPr>
              <a:defRPr/>
            </a:pPr>
            <a:r>
              <a:rPr lang="fr-FR" sz="1200" dirty="0">
                <a:solidFill>
                  <a:srgbClr val="FFFFFF"/>
                </a:solidFill>
              </a:rPr>
              <a:t>↓ TMM (taux de mortalité maternelle)</a:t>
            </a:r>
            <a:endParaRPr lang="en-US" sz="1200" dirty="0">
              <a:solidFill>
                <a:srgbClr val="FFFFFF"/>
              </a:solidFill>
            </a:endParaRPr>
          </a:p>
          <a:p>
            <a:pPr>
              <a:defRPr/>
            </a:pPr>
            <a:r>
              <a:rPr lang="en-US" sz="1200" dirty="0">
                <a:solidFill>
                  <a:srgbClr val="FFFFFF"/>
                </a:solidFill>
              </a:rPr>
              <a:t>↓ </a:t>
            </a:r>
            <a:r>
              <a:rPr lang="en-US" sz="1200" dirty="0" err="1">
                <a:solidFill>
                  <a:srgbClr val="FFFFFF"/>
                </a:solidFill>
              </a:rPr>
              <a:t>Mortinaissances</a:t>
            </a:r>
            <a:r>
              <a:rPr lang="en-US" sz="1200" dirty="0">
                <a:solidFill>
                  <a:srgbClr val="FFFFFF"/>
                </a:solidFill>
              </a:rPr>
              <a:t> intrapartum</a:t>
            </a:r>
          </a:p>
          <a:p>
            <a:pPr>
              <a:defRPr/>
            </a:pPr>
            <a:r>
              <a:rPr lang="en-US" sz="1200" dirty="0">
                <a:solidFill>
                  <a:srgbClr val="FFFFFF"/>
                </a:solidFill>
              </a:rPr>
              <a:t>↓ </a:t>
            </a:r>
            <a:r>
              <a:rPr lang="en-US" sz="1200" dirty="0" err="1">
                <a:solidFill>
                  <a:srgbClr val="FFFFFF"/>
                </a:solidFill>
              </a:rPr>
              <a:t>Décès</a:t>
            </a:r>
            <a:r>
              <a:rPr lang="en-US" sz="1200" dirty="0">
                <a:solidFill>
                  <a:srgbClr val="FFFFFF"/>
                </a:solidFill>
              </a:rPr>
              <a:t> </a:t>
            </a:r>
            <a:r>
              <a:rPr lang="en-US" sz="1200" dirty="0" err="1">
                <a:solidFill>
                  <a:srgbClr val="FFFFFF"/>
                </a:solidFill>
              </a:rPr>
              <a:t>néonatals</a:t>
            </a:r>
            <a:r>
              <a:rPr lang="en-US" sz="1200" dirty="0">
                <a:solidFill>
                  <a:srgbClr val="FFFFFF"/>
                </a:solidFill>
              </a:rPr>
              <a:t> </a:t>
            </a:r>
            <a:r>
              <a:rPr lang="en-US" sz="1200" dirty="0" err="1">
                <a:solidFill>
                  <a:srgbClr val="FFFFFF"/>
                </a:solidFill>
              </a:rPr>
              <a:t>très</a:t>
            </a:r>
            <a:r>
              <a:rPr lang="en-US" sz="1200" dirty="0">
                <a:solidFill>
                  <a:srgbClr val="FFFFFF"/>
                </a:solidFill>
              </a:rPr>
              <a:t> </a:t>
            </a:r>
            <a:r>
              <a:rPr lang="en-US" sz="1200" dirty="0" err="1">
                <a:solidFill>
                  <a:srgbClr val="FFFFFF"/>
                </a:solidFill>
              </a:rPr>
              <a:t>précoces</a:t>
            </a:r>
            <a:endParaRPr lang="en-US" sz="1200" dirty="0">
              <a:solidFill>
                <a:srgbClr val="FFFFFF"/>
              </a:solidFill>
            </a:endParaRPr>
          </a:p>
        </p:txBody>
      </p:sp>
      <p:sp>
        <p:nvSpPr>
          <p:cNvPr id="23566" name="TextBox 13">
            <a:extLst>
              <a:ext uri="{FF2B5EF4-FFF2-40B4-BE49-F238E27FC236}">
                <a16:creationId xmlns:a16="http://schemas.microsoft.com/office/drawing/2014/main" id="{AA58FA61-837E-1AE3-9F46-BACA0EBDE4B1}"/>
              </a:ext>
            </a:extLst>
          </p:cNvPr>
          <p:cNvSpPr txBox="1">
            <a:spLocks noChangeArrowheads="1"/>
          </p:cNvSpPr>
          <p:nvPr/>
        </p:nvSpPr>
        <p:spPr bwMode="auto">
          <a:xfrm>
            <a:off x="1979613" y="2647950"/>
            <a:ext cx="1677987"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r>
              <a:rPr lang="en-US" altLang="en-US" b="1">
                <a:solidFill>
                  <a:srgbClr val="000000"/>
                </a:solidFill>
              </a:rPr>
              <a:t>Conditions favorables</a:t>
            </a:r>
          </a:p>
        </p:txBody>
      </p:sp>
      <p:sp>
        <p:nvSpPr>
          <p:cNvPr id="23567" name="TextBox 14">
            <a:extLst>
              <a:ext uri="{FF2B5EF4-FFF2-40B4-BE49-F238E27FC236}">
                <a16:creationId xmlns:a16="http://schemas.microsoft.com/office/drawing/2014/main" id="{C1A55460-9033-F046-D60F-6E4118EDC665}"/>
              </a:ext>
            </a:extLst>
          </p:cNvPr>
          <p:cNvSpPr txBox="1">
            <a:spLocks noChangeArrowheads="1"/>
          </p:cNvSpPr>
          <p:nvPr/>
        </p:nvSpPr>
        <p:spPr bwMode="auto">
          <a:xfrm>
            <a:off x="2132013" y="2049463"/>
            <a:ext cx="3641725" cy="369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r>
              <a:rPr lang="en-US" altLang="en-US">
                <a:solidFill>
                  <a:srgbClr val="000000"/>
                </a:solidFill>
              </a:rPr>
              <a:t>Modèle logique du programme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A diagram of a program  AI-generated content may be incorrect.">
            <a:extLst>
              <a:ext uri="{FF2B5EF4-FFF2-40B4-BE49-F238E27FC236}">
                <a16:creationId xmlns:a16="http://schemas.microsoft.com/office/drawing/2014/main" id="{125C9266-8FCB-1C85-9339-F544070508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988" y="68263"/>
            <a:ext cx="11630025"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2">
            <a:extLst>
              <a:ext uri="{FF2B5EF4-FFF2-40B4-BE49-F238E27FC236}">
                <a16:creationId xmlns:a16="http://schemas.microsoft.com/office/drawing/2014/main" id="{B567C67D-FADC-C44C-9CC5-65F59B019507}"/>
              </a:ext>
            </a:extLst>
          </p:cNvPr>
          <p:cNvSpPr txBox="1">
            <a:spLocks noChangeArrowheads="1"/>
          </p:cNvSpPr>
          <p:nvPr/>
        </p:nvSpPr>
        <p:spPr bwMode="auto">
          <a:xfrm>
            <a:off x="1844675" y="207963"/>
            <a:ext cx="9779000"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eaLnBrk="0" fontAlgn="base" hangingPunct="0">
              <a:spcBef>
                <a:spcPct val="0"/>
              </a:spcBef>
              <a:spcAft>
                <a:spcPct val="0"/>
              </a:spcAft>
              <a:defRPr>
                <a:solidFill>
                  <a:schemeClr val="tx1"/>
                </a:solidFill>
                <a:latin typeface="Aptos" panose="020B0004020202020204" pitchFamily="34" charset="0"/>
              </a:defRPr>
            </a:lvl6pPr>
            <a:lvl7pPr marL="2971800" indent="-228600" eaLnBrk="0" fontAlgn="base" hangingPunct="0">
              <a:spcBef>
                <a:spcPct val="0"/>
              </a:spcBef>
              <a:spcAft>
                <a:spcPct val="0"/>
              </a:spcAft>
              <a:defRPr>
                <a:solidFill>
                  <a:schemeClr val="tx1"/>
                </a:solidFill>
                <a:latin typeface="Aptos" panose="020B0004020202020204" pitchFamily="34" charset="0"/>
              </a:defRPr>
            </a:lvl7pPr>
            <a:lvl8pPr marL="3429000" indent="-228600" eaLnBrk="0" fontAlgn="base" hangingPunct="0">
              <a:spcBef>
                <a:spcPct val="0"/>
              </a:spcBef>
              <a:spcAft>
                <a:spcPct val="0"/>
              </a:spcAft>
              <a:defRPr>
                <a:solidFill>
                  <a:schemeClr val="tx1"/>
                </a:solidFill>
                <a:latin typeface="Aptos" panose="020B0004020202020204" pitchFamily="34" charset="0"/>
              </a:defRPr>
            </a:lvl8pPr>
            <a:lvl9pPr marL="3886200" indent="-228600" eaLnBrk="0" fontAlgn="base" hangingPunct="0">
              <a:spcBef>
                <a:spcPct val="0"/>
              </a:spcBef>
              <a:spcAft>
                <a:spcPct val="0"/>
              </a:spcAft>
              <a:defRPr>
                <a:solidFill>
                  <a:schemeClr val="tx1"/>
                </a:solidFill>
                <a:latin typeface="Aptos" panose="020B0004020202020204" pitchFamily="34" charset="0"/>
              </a:defRPr>
            </a:lvl9pPr>
          </a:lstStyle>
          <a:p>
            <a:r>
              <a:rPr lang="fr-FR" altLang="en-US" sz="1600">
                <a:solidFill>
                  <a:srgbClr val="000000"/>
                </a:solidFill>
              </a:rPr>
              <a:t>Aperçu des principales interventions appuyées par le programme, par niveau du système de santé</a:t>
            </a:r>
            <a:endParaRPr lang="en-US" altLang="en-US" sz="1600" b="1">
              <a:solidFill>
                <a:srgbClr val="000000"/>
              </a:solidFill>
            </a:endParaRPr>
          </a:p>
        </p:txBody>
      </p:sp>
      <p:sp>
        <p:nvSpPr>
          <p:cNvPr id="2" name="TextBox 1">
            <a:extLst>
              <a:ext uri="{FF2B5EF4-FFF2-40B4-BE49-F238E27FC236}">
                <a16:creationId xmlns:a16="http://schemas.microsoft.com/office/drawing/2014/main" id="{5742F1B3-DB7D-E37D-E8CD-CF0BED2B41CE}"/>
              </a:ext>
            </a:extLst>
          </p:cNvPr>
          <p:cNvSpPr txBox="1"/>
          <p:nvPr/>
        </p:nvSpPr>
        <p:spPr>
          <a:xfrm>
            <a:off x="1404938" y="1951038"/>
            <a:ext cx="1638300" cy="2632075"/>
          </a:xfrm>
          <a:prstGeom prst="rect">
            <a:avLst/>
          </a:prstGeom>
          <a:solidFill>
            <a:srgbClr val="FFFFFF"/>
          </a:solidFill>
        </p:spPr>
        <p:txBody>
          <a:bodyPr>
            <a:spAutoFit/>
          </a:bodyPr>
          <a:lstStyle/>
          <a:p>
            <a:pPr>
              <a:defRPr/>
            </a:pPr>
            <a:r>
              <a:rPr lang="fr-FR" sz="1100" b="1" dirty="0">
                <a:solidFill>
                  <a:srgbClr val="000000"/>
                </a:solidFill>
              </a:rPr>
              <a:t>Communautés dans les zones de desserte</a:t>
            </a:r>
            <a:endParaRPr lang="en-US" sz="1100" b="1" dirty="0">
              <a:solidFill>
                <a:srgbClr val="000000"/>
              </a:solidFill>
            </a:endParaRPr>
          </a:p>
          <a:p>
            <a:pPr marL="171450" indent="-171450">
              <a:buFont typeface="Arial" panose="020B0604020202020204" pitchFamily="34" charset="0"/>
              <a:buChar char="•"/>
              <a:defRPr/>
            </a:pPr>
            <a:r>
              <a:rPr lang="en-US" sz="1100" dirty="0">
                <a:solidFill>
                  <a:srgbClr val="000000"/>
                </a:solidFill>
              </a:rPr>
              <a:t>Agents de santé </a:t>
            </a:r>
            <a:r>
              <a:rPr lang="en-US" sz="1100" dirty="0" err="1">
                <a:solidFill>
                  <a:srgbClr val="000000"/>
                </a:solidFill>
              </a:rPr>
              <a:t>communautaires</a:t>
            </a:r>
            <a:endParaRPr lang="en-US" sz="1100" dirty="0">
              <a:solidFill>
                <a:srgbClr val="000000"/>
              </a:solidFill>
            </a:endParaRPr>
          </a:p>
          <a:p>
            <a:pPr marL="171450" indent="-171450">
              <a:buFont typeface="Arial" panose="020B0604020202020204" pitchFamily="34" charset="0"/>
              <a:buChar char="•"/>
              <a:defRPr/>
            </a:pPr>
            <a:r>
              <a:rPr lang="fr-FR" sz="1100" dirty="0">
                <a:solidFill>
                  <a:srgbClr val="000000"/>
                </a:solidFill>
              </a:rPr>
              <a:t>Sensibilisation et éducation (p. ex., reconnaissance des signes de danger, préparation à l’accouchement)</a:t>
            </a:r>
            <a:endParaRPr lang="en-US" sz="1100" dirty="0">
              <a:solidFill>
                <a:srgbClr val="000000"/>
              </a:solidFill>
            </a:endParaRPr>
          </a:p>
          <a:p>
            <a:pPr marL="171450" indent="-171450">
              <a:buFont typeface="Arial" panose="020B0604020202020204" pitchFamily="34" charset="0"/>
              <a:buChar char="•"/>
              <a:defRPr/>
            </a:pPr>
            <a:r>
              <a:rPr lang="en-US" sz="1100" dirty="0">
                <a:solidFill>
                  <a:srgbClr val="000000"/>
                </a:solidFill>
              </a:rPr>
              <a:t>Directives </a:t>
            </a:r>
            <a:r>
              <a:rPr lang="en-US" sz="1100" dirty="0" err="1">
                <a:solidFill>
                  <a:srgbClr val="000000"/>
                </a:solidFill>
              </a:rPr>
              <a:t>d’aiguillage</a:t>
            </a:r>
            <a:endParaRPr lang="en-US" sz="1100" dirty="0">
              <a:solidFill>
                <a:srgbClr val="000000"/>
              </a:solidFill>
            </a:endParaRPr>
          </a:p>
          <a:p>
            <a:pPr marL="171450" indent="-171450">
              <a:buFont typeface="Arial" panose="020B0604020202020204" pitchFamily="34" charset="0"/>
              <a:buChar char="•"/>
              <a:defRPr/>
            </a:pPr>
            <a:r>
              <a:rPr lang="en-US" sz="1100" dirty="0" err="1">
                <a:solidFill>
                  <a:srgbClr val="000000"/>
                </a:solidFill>
              </a:rPr>
              <a:t>Accompagnement</a:t>
            </a:r>
            <a:r>
              <a:rPr lang="en-US" sz="1100" dirty="0">
                <a:solidFill>
                  <a:srgbClr val="000000"/>
                </a:solidFill>
              </a:rPr>
              <a:t> à la naissance</a:t>
            </a:r>
          </a:p>
          <a:p>
            <a:pPr>
              <a:defRPr/>
            </a:pPr>
            <a:endParaRPr lang="en-US" sz="1100" dirty="0">
              <a:solidFill>
                <a:srgbClr val="000000"/>
              </a:solidFill>
            </a:endParaRPr>
          </a:p>
        </p:txBody>
      </p:sp>
      <p:sp>
        <p:nvSpPr>
          <p:cNvPr id="5" name="TextBox 4">
            <a:extLst>
              <a:ext uri="{FF2B5EF4-FFF2-40B4-BE49-F238E27FC236}">
                <a16:creationId xmlns:a16="http://schemas.microsoft.com/office/drawing/2014/main" id="{6FF2EE21-A8F4-6107-85E0-451AF33ED3FF}"/>
              </a:ext>
            </a:extLst>
          </p:cNvPr>
          <p:cNvSpPr txBox="1"/>
          <p:nvPr/>
        </p:nvSpPr>
        <p:spPr>
          <a:xfrm>
            <a:off x="3390900" y="2014538"/>
            <a:ext cx="1636713" cy="2478087"/>
          </a:xfrm>
          <a:prstGeom prst="rect">
            <a:avLst/>
          </a:prstGeom>
          <a:solidFill>
            <a:srgbClr val="FFFFFF"/>
          </a:solidFill>
        </p:spPr>
        <p:txBody>
          <a:bodyPr>
            <a:spAutoFit/>
          </a:bodyPr>
          <a:lstStyle/>
          <a:p>
            <a:pPr>
              <a:defRPr/>
            </a:pPr>
            <a:r>
              <a:rPr lang="en-US" sz="1050" b="1" dirty="0" err="1">
                <a:solidFill>
                  <a:srgbClr val="000000"/>
                </a:solidFill>
              </a:rPr>
              <a:t>Dispensaires</a:t>
            </a:r>
            <a:r>
              <a:rPr lang="en-US" sz="1050" b="1" dirty="0">
                <a:solidFill>
                  <a:srgbClr val="000000"/>
                </a:solidFill>
              </a:rPr>
              <a:t> (N=67)</a:t>
            </a:r>
          </a:p>
          <a:p>
            <a:pPr marL="171450" indent="-171450">
              <a:buFont typeface="Arial" panose="020B0604020202020204" pitchFamily="34" charset="0"/>
              <a:buChar char="•"/>
              <a:defRPr/>
            </a:pPr>
            <a:r>
              <a:rPr lang="fr-FR" sz="1050" dirty="0">
                <a:solidFill>
                  <a:srgbClr val="000000"/>
                </a:solidFill>
              </a:rPr>
              <a:t>Accouchement assisté par du personnel qualifié</a:t>
            </a:r>
            <a:endParaRPr lang="en-US" sz="1050" dirty="0">
              <a:solidFill>
                <a:srgbClr val="000000"/>
              </a:solidFill>
            </a:endParaRPr>
          </a:p>
          <a:p>
            <a:pPr marL="171450" indent="-171450">
              <a:buFont typeface="Arial" panose="020B0604020202020204" pitchFamily="34" charset="0"/>
              <a:buChar char="•"/>
              <a:defRPr/>
            </a:pPr>
            <a:r>
              <a:rPr lang="en-US" sz="1050" dirty="0" err="1">
                <a:solidFill>
                  <a:srgbClr val="000000"/>
                </a:solidFill>
              </a:rPr>
              <a:t>Éléments</a:t>
            </a:r>
            <a:r>
              <a:rPr lang="en-US" sz="1050" dirty="0">
                <a:solidFill>
                  <a:srgbClr val="000000"/>
                </a:solidFill>
              </a:rPr>
              <a:t> des SONU de base</a:t>
            </a:r>
          </a:p>
          <a:p>
            <a:pPr marL="171450" indent="-171450">
              <a:buFont typeface="Arial" panose="020B0604020202020204" pitchFamily="34" charset="0"/>
              <a:buChar char="•"/>
              <a:defRPr/>
            </a:pPr>
            <a:r>
              <a:rPr lang="fr-FR" sz="1050" dirty="0">
                <a:solidFill>
                  <a:srgbClr val="000000"/>
                </a:solidFill>
              </a:rPr>
              <a:t>Planification familiale (y compris les méthodes LARC)</a:t>
            </a:r>
            <a:endParaRPr lang="en-US" sz="1050" dirty="0">
              <a:solidFill>
                <a:srgbClr val="000000"/>
              </a:solidFill>
            </a:endParaRPr>
          </a:p>
          <a:p>
            <a:pPr marL="171450" indent="-171450">
              <a:buFont typeface="Arial" panose="020B0604020202020204" pitchFamily="34" charset="0"/>
              <a:buChar char="•"/>
              <a:defRPr/>
            </a:pPr>
            <a:r>
              <a:rPr lang="en-US" sz="1050" dirty="0">
                <a:solidFill>
                  <a:srgbClr val="000000"/>
                </a:solidFill>
              </a:rPr>
              <a:t>CPAC</a:t>
            </a:r>
          </a:p>
          <a:p>
            <a:pPr marL="171450" indent="-171450">
              <a:buFont typeface="Arial" panose="020B0604020202020204" pitchFamily="34" charset="0"/>
              <a:buChar char="•"/>
              <a:defRPr/>
            </a:pPr>
            <a:r>
              <a:rPr lang="en-US" sz="1050" dirty="0">
                <a:solidFill>
                  <a:srgbClr val="000000"/>
                </a:solidFill>
              </a:rPr>
              <a:t>Directives </a:t>
            </a:r>
            <a:r>
              <a:rPr lang="en-US" sz="1050" dirty="0" err="1">
                <a:solidFill>
                  <a:srgbClr val="000000"/>
                </a:solidFill>
              </a:rPr>
              <a:t>d’aiguillage</a:t>
            </a:r>
            <a:endParaRPr lang="en-US" sz="1050" dirty="0">
              <a:solidFill>
                <a:srgbClr val="000000"/>
              </a:solidFill>
            </a:endParaRPr>
          </a:p>
          <a:p>
            <a:pPr marL="171450" indent="-171450">
              <a:buFont typeface="Arial" panose="020B0604020202020204" pitchFamily="34" charset="0"/>
              <a:buChar char="•"/>
              <a:defRPr/>
            </a:pPr>
            <a:r>
              <a:rPr lang="en-US" sz="1050" dirty="0">
                <a:solidFill>
                  <a:srgbClr val="000000"/>
                </a:solidFill>
              </a:rPr>
              <a:t>Agents de santé </a:t>
            </a:r>
            <a:r>
              <a:rPr lang="en-US" sz="1050" dirty="0" err="1">
                <a:solidFill>
                  <a:srgbClr val="000000"/>
                </a:solidFill>
              </a:rPr>
              <a:t>communautaires</a:t>
            </a:r>
            <a:endParaRPr lang="en-US" sz="1050" dirty="0">
              <a:solidFill>
                <a:srgbClr val="000000"/>
              </a:solidFill>
            </a:endParaRPr>
          </a:p>
          <a:p>
            <a:pPr>
              <a:defRPr/>
            </a:pPr>
            <a:endParaRPr lang="en-US" sz="700" dirty="0">
              <a:solidFill>
                <a:srgbClr val="000000"/>
              </a:solidFill>
            </a:endParaRPr>
          </a:p>
        </p:txBody>
      </p:sp>
      <p:sp>
        <p:nvSpPr>
          <p:cNvPr id="6" name="TextBox 5">
            <a:extLst>
              <a:ext uri="{FF2B5EF4-FFF2-40B4-BE49-F238E27FC236}">
                <a16:creationId xmlns:a16="http://schemas.microsoft.com/office/drawing/2014/main" id="{FD71BE0E-0E84-A19E-A284-463EC7C90DF7}"/>
              </a:ext>
            </a:extLst>
          </p:cNvPr>
          <p:cNvSpPr txBox="1"/>
          <p:nvPr/>
        </p:nvSpPr>
        <p:spPr>
          <a:xfrm>
            <a:off x="5354638" y="2012950"/>
            <a:ext cx="1770062" cy="2846388"/>
          </a:xfrm>
          <a:prstGeom prst="rect">
            <a:avLst/>
          </a:prstGeom>
          <a:solidFill>
            <a:srgbClr val="FFFFFF"/>
          </a:solidFill>
        </p:spPr>
        <p:txBody>
          <a:bodyPr>
            <a:spAutoFit/>
          </a:bodyPr>
          <a:lstStyle/>
          <a:p>
            <a:pPr>
              <a:defRPr/>
            </a:pPr>
            <a:r>
              <a:rPr lang="en-US" sz="1100" b="1" dirty="0" err="1">
                <a:solidFill>
                  <a:srgbClr val="000000"/>
                </a:solidFill>
              </a:rPr>
              <a:t>Centres</a:t>
            </a:r>
            <a:r>
              <a:rPr lang="en-US" sz="1100" b="1" dirty="0">
                <a:solidFill>
                  <a:srgbClr val="000000"/>
                </a:solidFill>
              </a:rPr>
              <a:t> de santé (N=13)</a:t>
            </a:r>
          </a:p>
          <a:p>
            <a:pPr marL="171450" indent="-171450">
              <a:buFont typeface="Arial" panose="020B0604020202020204" pitchFamily="34" charset="0"/>
              <a:buChar char="•"/>
              <a:defRPr/>
            </a:pPr>
            <a:r>
              <a:rPr lang="fr-FR" sz="1100" dirty="0">
                <a:solidFill>
                  <a:srgbClr val="000000"/>
                </a:solidFill>
              </a:rPr>
              <a:t>Accouchement assisté par du personnel qualifié</a:t>
            </a:r>
            <a:endParaRPr lang="en-US" sz="1100" dirty="0">
              <a:solidFill>
                <a:srgbClr val="000000"/>
              </a:solidFill>
            </a:endParaRPr>
          </a:p>
          <a:p>
            <a:pPr marL="171450" indent="-171450">
              <a:buFont typeface="Arial" panose="020B0604020202020204" pitchFamily="34" charset="0"/>
              <a:buChar char="•"/>
              <a:defRPr/>
            </a:pPr>
            <a:r>
              <a:rPr lang="en-US" sz="1100" dirty="0">
                <a:solidFill>
                  <a:srgbClr val="000000"/>
                </a:solidFill>
              </a:rPr>
              <a:t>SONU </a:t>
            </a:r>
            <a:r>
              <a:rPr lang="en-US" sz="1100" dirty="0" err="1">
                <a:solidFill>
                  <a:srgbClr val="000000"/>
                </a:solidFill>
              </a:rPr>
              <a:t>complets</a:t>
            </a:r>
            <a:endParaRPr lang="en-US" sz="1100" dirty="0">
              <a:solidFill>
                <a:srgbClr val="000000"/>
              </a:solidFill>
            </a:endParaRPr>
          </a:p>
          <a:p>
            <a:pPr marL="171450" indent="-171450">
              <a:buFont typeface="Arial" panose="020B0604020202020204" pitchFamily="34" charset="0"/>
              <a:buChar char="•"/>
              <a:defRPr/>
            </a:pPr>
            <a:r>
              <a:rPr lang="en-US" sz="1100" dirty="0" err="1">
                <a:solidFill>
                  <a:srgbClr val="000000"/>
                </a:solidFill>
              </a:rPr>
              <a:t>Soins</a:t>
            </a:r>
            <a:r>
              <a:rPr lang="en-US" sz="1100" dirty="0">
                <a:solidFill>
                  <a:srgbClr val="000000"/>
                </a:solidFill>
              </a:rPr>
              <a:t> aux nouveau-</a:t>
            </a:r>
            <a:r>
              <a:rPr lang="en-US" sz="1100" dirty="0" err="1">
                <a:solidFill>
                  <a:srgbClr val="000000"/>
                </a:solidFill>
              </a:rPr>
              <a:t>nés</a:t>
            </a:r>
            <a:endParaRPr lang="en-US" sz="1100" dirty="0">
              <a:solidFill>
                <a:srgbClr val="000000"/>
              </a:solidFill>
            </a:endParaRPr>
          </a:p>
          <a:p>
            <a:pPr marL="171450" indent="-171450">
              <a:buFont typeface="Arial" panose="020B0604020202020204" pitchFamily="34" charset="0"/>
              <a:buChar char="•"/>
              <a:defRPr/>
            </a:pPr>
            <a:r>
              <a:rPr lang="fr-FR" sz="1100" dirty="0">
                <a:solidFill>
                  <a:srgbClr val="000000"/>
                </a:solidFill>
              </a:rPr>
              <a:t>Planification familiale (toutes les méthodes)</a:t>
            </a:r>
            <a:endParaRPr lang="en-US" sz="1100" dirty="0">
              <a:solidFill>
                <a:srgbClr val="000000"/>
              </a:solidFill>
            </a:endParaRPr>
          </a:p>
          <a:p>
            <a:pPr marL="171450" indent="-171450">
              <a:buFont typeface="Arial" panose="020B0604020202020204" pitchFamily="34" charset="0"/>
              <a:buChar char="•"/>
              <a:defRPr/>
            </a:pPr>
            <a:r>
              <a:rPr lang="en-US" sz="1100" dirty="0">
                <a:solidFill>
                  <a:srgbClr val="000000"/>
                </a:solidFill>
              </a:rPr>
              <a:t>CPAC</a:t>
            </a:r>
          </a:p>
          <a:p>
            <a:pPr marL="171450" indent="-171450">
              <a:buFont typeface="Arial" panose="020B0604020202020204" pitchFamily="34" charset="0"/>
              <a:buChar char="•"/>
              <a:defRPr/>
            </a:pPr>
            <a:r>
              <a:rPr lang="en-US" sz="1100" dirty="0">
                <a:solidFill>
                  <a:srgbClr val="000000"/>
                </a:solidFill>
              </a:rPr>
              <a:t>Directives </a:t>
            </a:r>
            <a:r>
              <a:rPr lang="en-US" sz="1100" dirty="0" err="1">
                <a:solidFill>
                  <a:srgbClr val="000000"/>
                </a:solidFill>
              </a:rPr>
              <a:t>d’aiguillage</a:t>
            </a:r>
            <a:endParaRPr lang="en-US" sz="1100" dirty="0">
              <a:solidFill>
                <a:srgbClr val="000000"/>
              </a:solidFill>
            </a:endParaRPr>
          </a:p>
          <a:p>
            <a:pPr marL="171450" indent="-171450">
              <a:buFont typeface="Arial" panose="020B0604020202020204" pitchFamily="34" charset="0"/>
              <a:buChar char="•"/>
              <a:defRPr/>
            </a:pPr>
            <a:r>
              <a:rPr lang="en-US" sz="1100" dirty="0" err="1">
                <a:solidFill>
                  <a:srgbClr val="000000"/>
                </a:solidFill>
              </a:rPr>
              <a:t>Accompagnement</a:t>
            </a:r>
            <a:r>
              <a:rPr lang="en-US" sz="1100" dirty="0">
                <a:solidFill>
                  <a:srgbClr val="000000"/>
                </a:solidFill>
              </a:rPr>
              <a:t> à la naissance</a:t>
            </a:r>
          </a:p>
          <a:p>
            <a:pPr marL="171450" indent="-171450">
              <a:buFont typeface="Arial" panose="020B0604020202020204" pitchFamily="34" charset="0"/>
              <a:buChar char="•"/>
              <a:defRPr/>
            </a:pPr>
            <a:r>
              <a:rPr lang="en-US" sz="1100" dirty="0">
                <a:solidFill>
                  <a:srgbClr val="000000"/>
                </a:solidFill>
              </a:rPr>
              <a:t>Agents de santé </a:t>
            </a:r>
            <a:r>
              <a:rPr lang="en-US" sz="1100" dirty="0" err="1">
                <a:solidFill>
                  <a:srgbClr val="000000"/>
                </a:solidFill>
              </a:rPr>
              <a:t>communautaires</a:t>
            </a:r>
            <a:endParaRPr lang="en-US" sz="1100" dirty="0">
              <a:solidFill>
                <a:srgbClr val="000000"/>
              </a:solidFill>
            </a:endParaRPr>
          </a:p>
          <a:p>
            <a:pPr>
              <a:defRPr/>
            </a:pPr>
            <a:endParaRPr lang="en-US" sz="300" dirty="0">
              <a:solidFill>
                <a:srgbClr val="000000"/>
              </a:solidFill>
            </a:endParaRPr>
          </a:p>
        </p:txBody>
      </p:sp>
      <p:sp>
        <p:nvSpPr>
          <p:cNvPr id="7" name="TextBox 6">
            <a:extLst>
              <a:ext uri="{FF2B5EF4-FFF2-40B4-BE49-F238E27FC236}">
                <a16:creationId xmlns:a16="http://schemas.microsoft.com/office/drawing/2014/main" id="{2039FCBE-65B1-20C4-8162-BF9AA56782E8}"/>
              </a:ext>
            </a:extLst>
          </p:cNvPr>
          <p:cNvSpPr txBox="1"/>
          <p:nvPr/>
        </p:nvSpPr>
        <p:spPr>
          <a:xfrm>
            <a:off x="7389813" y="2014538"/>
            <a:ext cx="1770062" cy="2478087"/>
          </a:xfrm>
          <a:prstGeom prst="rect">
            <a:avLst/>
          </a:prstGeom>
          <a:solidFill>
            <a:srgbClr val="FFFFFF"/>
          </a:solidFill>
        </p:spPr>
        <p:txBody>
          <a:bodyPr>
            <a:spAutoFit/>
          </a:bodyPr>
          <a:lstStyle/>
          <a:p>
            <a:pPr>
              <a:defRPr/>
            </a:pPr>
            <a:r>
              <a:rPr lang="en-US" sz="1100" b="1" dirty="0" err="1">
                <a:solidFill>
                  <a:srgbClr val="000000"/>
                </a:solidFill>
              </a:rPr>
              <a:t>Hôpitaux</a:t>
            </a:r>
            <a:r>
              <a:rPr lang="en-US" sz="1100" b="1" dirty="0">
                <a:solidFill>
                  <a:srgbClr val="000000"/>
                </a:solidFill>
              </a:rPr>
              <a:t> (N=3)</a:t>
            </a:r>
          </a:p>
          <a:p>
            <a:pPr marL="171450" indent="-171450">
              <a:buFont typeface="Arial" panose="020B0604020202020204" pitchFamily="34" charset="0"/>
              <a:buChar char="•"/>
              <a:defRPr/>
            </a:pPr>
            <a:r>
              <a:rPr lang="fr-FR" sz="1100" dirty="0">
                <a:solidFill>
                  <a:srgbClr val="000000"/>
                </a:solidFill>
              </a:rPr>
              <a:t>Accouchement assisté par du personnel qualifié</a:t>
            </a:r>
            <a:endParaRPr lang="en-US" sz="1100" dirty="0">
              <a:solidFill>
                <a:srgbClr val="000000"/>
              </a:solidFill>
            </a:endParaRPr>
          </a:p>
          <a:p>
            <a:pPr marL="171450" indent="-171450">
              <a:buFont typeface="Arial" panose="020B0604020202020204" pitchFamily="34" charset="0"/>
              <a:buChar char="•"/>
              <a:defRPr/>
            </a:pPr>
            <a:r>
              <a:rPr lang="en-US" sz="1100" dirty="0">
                <a:solidFill>
                  <a:srgbClr val="000000"/>
                </a:solidFill>
              </a:rPr>
              <a:t>SONU </a:t>
            </a:r>
            <a:r>
              <a:rPr lang="en-US" sz="1100" dirty="0" err="1">
                <a:solidFill>
                  <a:srgbClr val="000000"/>
                </a:solidFill>
              </a:rPr>
              <a:t>complets</a:t>
            </a:r>
            <a:endParaRPr lang="en-US" sz="1100" dirty="0">
              <a:solidFill>
                <a:srgbClr val="000000"/>
              </a:solidFill>
            </a:endParaRPr>
          </a:p>
          <a:p>
            <a:pPr marL="171450" indent="-171450">
              <a:buFont typeface="Arial" panose="020B0604020202020204" pitchFamily="34" charset="0"/>
              <a:buChar char="•"/>
              <a:defRPr/>
            </a:pPr>
            <a:r>
              <a:rPr lang="en-US" sz="1100" dirty="0" err="1">
                <a:solidFill>
                  <a:srgbClr val="000000"/>
                </a:solidFill>
              </a:rPr>
              <a:t>Soins</a:t>
            </a:r>
            <a:r>
              <a:rPr lang="en-US" sz="1100" dirty="0">
                <a:solidFill>
                  <a:srgbClr val="000000"/>
                </a:solidFill>
              </a:rPr>
              <a:t> aux nouveau-</a:t>
            </a:r>
            <a:r>
              <a:rPr lang="en-US" sz="1100" dirty="0" err="1">
                <a:solidFill>
                  <a:srgbClr val="000000"/>
                </a:solidFill>
              </a:rPr>
              <a:t>nés</a:t>
            </a:r>
            <a:endParaRPr lang="en-US" sz="1100" dirty="0">
              <a:solidFill>
                <a:srgbClr val="000000"/>
              </a:solidFill>
            </a:endParaRPr>
          </a:p>
          <a:p>
            <a:pPr marL="171450" indent="-171450">
              <a:buFont typeface="Arial" panose="020B0604020202020204" pitchFamily="34" charset="0"/>
              <a:buChar char="•"/>
              <a:defRPr/>
            </a:pPr>
            <a:r>
              <a:rPr lang="fr-FR" sz="1100" dirty="0">
                <a:solidFill>
                  <a:srgbClr val="000000"/>
                </a:solidFill>
              </a:rPr>
              <a:t>Planification familiale (toutes les méthodes)</a:t>
            </a:r>
            <a:endParaRPr lang="en-US" sz="1100" dirty="0">
              <a:solidFill>
                <a:srgbClr val="000000"/>
              </a:solidFill>
            </a:endParaRPr>
          </a:p>
          <a:p>
            <a:pPr marL="171450" indent="-171450">
              <a:buFont typeface="Arial" panose="020B0604020202020204" pitchFamily="34" charset="0"/>
              <a:buChar char="•"/>
              <a:defRPr/>
            </a:pPr>
            <a:r>
              <a:rPr lang="en-US" sz="1100" dirty="0">
                <a:solidFill>
                  <a:srgbClr val="000000"/>
                </a:solidFill>
              </a:rPr>
              <a:t>CPAC</a:t>
            </a:r>
          </a:p>
          <a:p>
            <a:pPr marL="171450" indent="-171450">
              <a:buFont typeface="Arial" panose="020B0604020202020204" pitchFamily="34" charset="0"/>
              <a:buChar char="•"/>
              <a:defRPr/>
            </a:pPr>
            <a:r>
              <a:rPr lang="en-US" sz="1100" dirty="0">
                <a:solidFill>
                  <a:srgbClr val="000000"/>
                </a:solidFill>
              </a:rPr>
              <a:t>Directives </a:t>
            </a:r>
            <a:r>
              <a:rPr lang="en-US" sz="1100" dirty="0" err="1">
                <a:solidFill>
                  <a:srgbClr val="000000"/>
                </a:solidFill>
              </a:rPr>
              <a:t>d’aiguillage</a:t>
            </a:r>
            <a:endParaRPr lang="en-US" sz="1100" dirty="0">
              <a:solidFill>
                <a:srgbClr val="000000"/>
              </a:solidFill>
            </a:endParaRPr>
          </a:p>
          <a:p>
            <a:pPr marL="171450" indent="-171450">
              <a:buFont typeface="Arial" panose="020B0604020202020204" pitchFamily="34" charset="0"/>
              <a:buChar char="•"/>
              <a:defRPr/>
            </a:pPr>
            <a:r>
              <a:rPr lang="en-US" sz="1100" dirty="0" err="1">
                <a:solidFill>
                  <a:srgbClr val="000000"/>
                </a:solidFill>
              </a:rPr>
              <a:t>Accompagnement</a:t>
            </a:r>
            <a:r>
              <a:rPr lang="en-US" sz="1100" dirty="0">
                <a:solidFill>
                  <a:srgbClr val="000000"/>
                </a:solidFill>
              </a:rPr>
              <a:t> à la naissance</a:t>
            </a:r>
          </a:p>
          <a:p>
            <a:pPr>
              <a:defRPr/>
            </a:pPr>
            <a:endParaRPr lang="en-US" sz="1100" dirty="0">
              <a:solidFill>
                <a:srgbClr val="000000"/>
              </a:solidFill>
            </a:endParaRPr>
          </a:p>
          <a:p>
            <a:pPr>
              <a:defRPr/>
            </a:pPr>
            <a:endParaRPr lang="en-US" sz="100" dirty="0">
              <a:solidFill>
                <a:srgbClr val="000000"/>
              </a:solidFill>
            </a:endParaRPr>
          </a:p>
        </p:txBody>
      </p:sp>
      <p:sp>
        <p:nvSpPr>
          <p:cNvPr id="8" name="TextBox 7">
            <a:extLst>
              <a:ext uri="{FF2B5EF4-FFF2-40B4-BE49-F238E27FC236}">
                <a16:creationId xmlns:a16="http://schemas.microsoft.com/office/drawing/2014/main" id="{7372C2B6-FB7A-5EE5-385F-063C742D369A}"/>
              </a:ext>
            </a:extLst>
          </p:cNvPr>
          <p:cNvSpPr txBox="1"/>
          <p:nvPr/>
        </p:nvSpPr>
        <p:spPr>
          <a:xfrm>
            <a:off x="9405938" y="2012950"/>
            <a:ext cx="1770062" cy="2292350"/>
          </a:xfrm>
          <a:prstGeom prst="rect">
            <a:avLst/>
          </a:prstGeom>
          <a:solidFill>
            <a:srgbClr val="FFFFFF"/>
          </a:solidFill>
        </p:spPr>
        <p:txBody>
          <a:bodyPr>
            <a:spAutoFit/>
          </a:bodyPr>
          <a:lstStyle/>
          <a:p>
            <a:pPr>
              <a:defRPr/>
            </a:pPr>
            <a:r>
              <a:rPr lang="en-US" sz="1100" b="1" dirty="0" err="1">
                <a:solidFill>
                  <a:srgbClr val="000000"/>
                </a:solidFill>
              </a:rPr>
              <a:t>Région</a:t>
            </a:r>
            <a:r>
              <a:rPr lang="en-US" sz="1100" b="1" dirty="0">
                <a:solidFill>
                  <a:srgbClr val="000000"/>
                </a:solidFill>
              </a:rPr>
              <a:t>/district</a:t>
            </a:r>
            <a:endParaRPr lang="en-US" sz="1100" dirty="0">
              <a:solidFill>
                <a:srgbClr val="000000"/>
              </a:solidFill>
            </a:endParaRPr>
          </a:p>
          <a:p>
            <a:pPr marL="171450" indent="-171450">
              <a:buFont typeface="Arial" panose="020B0604020202020204" pitchFamily="34" charset="0"/>
              <a:buChar char="•"/>
              <a:defRPr/>
            </a:pPr>
            <a:r>
              <a:rPr lang="en-US" sz="1100" dirty="0">
                <a:solidFill>
                  <a:srgbClr val="000000"/>
                </a:solidFill>
              </a:rPr>
              <a:t>Supervision</a:t>
            </a:r>
          </a:p>
          <a:p>
            <a:pPr marL="171450" indent="-171450">
              <a:buFont typeface="Arial" panose="020B0604020202020204" pitchFamily="34" charset="0"/>
              <a:buChar char="•"/>
              <a:defRPr/>
            </a:pPr>
            <a:r>
              <a:rPr lang="en-US" sz="1100" dirty="0" err="1">
                <a:solidFill>
                  <a:srgbClr val="000000"/>
                </a:solidFill>
              </a:rPr>
              <a:t>Mentorat</a:t>
            </a:r>
            <a:r>
              <a:rPr lang="en-US" sz="1100" dirty="0">
                <a:solidFill>
                  <a:srgbClr val="000000"/>
                </a:solidFill>
              </a:rPr>
              <a:t> et supervision </a:t>
            </a:r>
            <a:r>
              <a:rPr lang="en-US" sz="1100" dirty="0" err="1">
                <a:solidFill>
                  <a:srgbClr val="000000"/>
                </a:solidFill>
              </a:rPr>
              <a:t>d’appui</a:t>
            </a:r>
            <a:endParaRPr lang="en-US" sz="1100" dirty="0">
              <a:solidFill>
                <a:srgbClr val="000000"/>
              </a:solidFill>
            </a:endParaRPr>
          </a:p>
          <a:p>
            <a:pPr marL="171450" indent="-171450">
              <a:buFont typeface="Arial" panose="020B0604020202020204" pitchFamily="34" charset="0"/>
              <a:buChar char="•"/>
              <a:defRPr/>
            </a:pPr>
            <a:r>
              <a:rPr lang="en-US" sz="1100" dirty="0" err="1">
                <a:solidFill>
                  <a:srgbClr val="000000"/>
                </a:solidFill>
              </a:rPr>
              <a:t>Qualité</a:t>
            </a:r>
            <a:r>
              <a:rPr lang="en-US" sz="1100" dirty="0">
                <a:solidFill>
                  <a:srgbClr val="000000"/>
                </a:solidFill>
              </a:rPr>
              <a:t> des </a:t>
            </a:r>
            <a:r>
              <a:rPr lang="en-US" sz="1100" dirty="0" err="1">
                <a:solidFill>
                  <a:srgbClr val="000000"/>
                </a:solidFill>
              </a:rPr>
              <a:t>données</a:t>
            </a:r>
            <a:endParaRPr lang="en-US" sz="1100" dirty="0">
              <a:solidFill>
                <a:srgbClr val="000000"/>
              </a:solidFill>
            </a:endParaRPr>
          </a:p>
          <a:p>
            <a:pPr marL="171450" indent="-171450">
              <a:buFont typeface="Arial" panose="020B0604020202020204" pitchFamily="34" charset="0"/>
              <a:buChar char="•"/>
              <a:defRPr/>
            </a:pPr>
            <a:r>
              <a:rPr lang="en-US" sz="1100" dirty="0" err="1">
                <a:solidFill>
                  <a:srgbClr val="000000"/>
                </a:solidFill>
              </a:rPr>
              <a:t>Planification</a:t>
            </a:r>
            <a:r>
              <a:rPr lang="en-US" sz="1100" dirty="0">
                <a:solidFill>
                  <a:srgbClr val="000000"/>
                </a:solidFill>
              </a:rPr>
              <a:t> et </a:t>
            </a:r>
            <a:r>
              <a:rPr lang="en-US" sz="1100" dirty="0" err="1">
                <a:solidFill>
                  <a:srgbClr val="000000"/>
                </a:solidFill>
              </a:rPr>
              <a:t>budgétisation</a:t>
            </a:r>
            <a:endParaRPr lang="en-US" sz="1100" dirty="0">
              <a:solidFill>
                <a:srgbClr val="000000"/>
              </a:solidFill>
            </a:endParaRPr>
          </a:p>
          <a:p>
            <a:pPr marL="171450" indent="-171450">
              <a:buFont typeface="Arial" panose="020B0604020202020204" pitchFamily="34" charset="0"/>
              <a:buChar char="•"/>
              <a:defRPr/>
            </a:pPr>
            <a:r>
              <a:rPr lang="en-US" sz="1100" dirty="0">
                <a:solidFill>
                  <a:srgbClr val="000000"/>
                </a:solidFill>
              </a:rPr>
              <a:t>Audits </a:t>
            </a:r>
            <a:r>
              <a:rPr lang="en-US" sz="1100" dirty="0" err="1">
                <a:solidFill>
                  <a:srgbClr val="000000"/>
                </a:solidFill>
              </a:rPr>
              <a:t>maternels</a:t>
            </a:r>
            <a:r>
              <a:rPr lang="en-US" sz="1100" dirty="0">
                <a:solidFill>
                  <a:srgbClr val="000000"/>
                </a:solidFill>
              </a:rPr>
              <a:t> et </a:t>
            </a:r>
            <a:r>
              <a:rPr lang="en-US" sz="1100" dirty="0" err="1">
                <a:solidFill>
                  <a:srgbClr val="000000"/>
                </a:solidFill>
              </a:rPr>
              <a:t>périnatals</a:t>
            </a:r>
            <a:endParaRPr lang="en-US" sz="1100" dirty="0">
              <a:solidFill>
                <a:srgbClr val="000000"/>
              </a:solidFill>
            </a:endParaRPr>
          </a:p>
          <a:p>
            <a:pPr marL="171450" indent="-171450">
              <a:buFont typeface="Arial" panose="020B0604020202020204" pitchFamily="34" charset="0"/>
              <a:buChar char="•"/>
              <a:defRPr/>
            </a:pPr>
            <a:r>
              <a:rPr lang="en-US" sz="1100" dirty="0">
                <a:solidFill>
                  <a:srgbClr val="000000"/>
                </a:solidFill>
              </a:rPr>
              <a:t>Directives </a:t>
            </a:r>
            <a:r>
              <a:rPr lang="en-US" sz="1100" dirty="0" err="1">
                <a:solidFill>
                  <a:srgbClr val="000000"/>
                </a:solidFill>
              </a:rPr>
              <a:t>d’aiguillage</a:t>
            </a:r>
            <a:endParaRPr lang="en-US" sz="1100" dirty="0">
              <a:solidFill>
                <a:srgbClr val="000000"/>
              </a:solidFill>
            </a:endParaRPr>
          </a:p>
          <a:p>
            <a:pPr>
              <a:defRPr/>
            </a:pPr>
            <a:endParaRPr lang="en-US" sz="1100" dirty="0">
              <a:solidFill>
                <a:srgbClr val="000000"/>
              </a:solidFill>
            </a:endParaRPr>
          </a:p>
          <a:p>
            <a:pPr>
              <a:defRPr/>
            </a:pPr>
            <a:endParaRPr lang="en-US" sz="1100" dirty="0">
              <a:solidFill>
                <a:srgbClr val="000000"/>
              </a:solidFill>
            </a:endParaRPr>
          </a:p>
          <a:p>
            <a:pPr>
              <a:defRPr/>
            </a:pPr>
            <a:endParaRPr lang="en-US" sz="1100" dirty="0">
              <a:solidFill>
                <a:srgbClr val="000000"/>
              </a:solidFil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421BE94-D624-E134-C8EB-C6823516ADD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 name="Rectangle 28">
            <a:extLst>
              <a:ext uri="{FF2B5EF4-FFF2-40B4-BE49-F238E27FC236}">
                <a16:creationId xmlns:a16="http://schemas.microsoft.com/office/drawing/2014/main" id="{64B7BFB2-71D5-11C5-E402-0F566236AAEE}"/>
              </a:ext>
            </a:extLst>
          </p:cNvPr>
          <p:cNvSpPr>
            <a:spLocks noGrp="1" noRot="1" noChangeAspect="1" noMove="1" noResize="1" noEditPoints="1" noAdjustHandles="1" noChangeArrowheads="1" noChangeShapeType="1" noTextEdit="1"/>
          </p:cNvSpPr>
          <p:nvPr/>
        </p:nvSpPr>
        <p:spPr>
          <a:xfrm rot="5400000" flipH="1">
            <a:off x="-1409700" y="1409700"/>
            <a:ext cx="6858000" cy="403860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1" name="Rectangle 30">
            <a:extLst>
              <a:ext uri="{FF2B5EF4-FFF2-40B4-BE49-F238E27FC236}">
                <a16:creationId xmlns:a16="http://schemas.microsoft.com/office/drawing/2014/main" id="{9E78515D-5C2B-8D92-1741-098D5D3A725B}"/>
              </a:ext>
            </a:extLst>
          </p:cNvPr>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3" name="Rectangle 32">
            <a:extLst>
              <a:ext uri="{FF2B5EF4-FFF2-40B4-BE49-F238E27FC236}">
                <a16:creationId xmlns:a16="http://schemas.microsoft.com/office/drawing/2014/main" id="{40A8E2CA-4621-FBFE-B653-237E0CBC8186}"/>
              </a:ext>
            </a:extLst>
          </p:cNvPr>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5" name="Freeform: Shape 34">
            <a:extLst>
              <a:ext uri="{FF2B5EF4-FFF2-40B4-BE49-F238E27FC236}">
                <a16:creationId xmlns:a16="http://schemas.microsoft.com/office/drawing/2014/main" id="{7804A22D-A40D-DF2E-E971-0583B61BED32}"/>
              </a:ext>
            </a:extLst>
          </p:cNvPr>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Rectangle 36">
            <a:extLst>
              <a:ext uri="{FF2B5EF4-FFF2-40B4-BE49-F238E27FC236}">
                <a16:creationId xmlns:a16="http://schemas.microsoft.com/office/drawing/2014/main" id="{FE353B5E-2236-A2AB-EC7D-A90C831F69FD}"/>
              </a:ext>
            </a:extLst>
          </p:cNvPr>
          <p:cNvSpPr>
            <a:spLocks noGrp="1" noRot="1" noChangeAspect="1" noMove="1" noResize="1" noEditPoints="1" noAdjustHandles="1" noChangeArrowheads="1" noChangeShapeType="1" noTextEdit="1"/>
          </p:cNvSpPr>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5616" name="Title 1">
            <a:extLst>
              <a:ext uri="{FF2B5EF4-FFF2-40B4-BE49-F238E27FC236}">
                <a16:creationId xmlns:a16="http://schemas.microsoft.com/office/drawing/2014/main" id="{AC5AC47F-5B14-6A68-85EC-50A1511711F8}"/>
              </a:ext>
            </a:extLst>
          </p:cNvPr>
          <p:cNvSpPr>
            <a:spLocks noGrp="1"/>
          </p:cNvSpPr>
          <p:nvPr>
            <p:ph type="title"/>
          </p:nvPr>
        </p:nvSpPr>
        <p:spPr>
          <a:xfrm>
            <a:off x="341313" y="1684338"/>
            <a:ext cx="3360737" cy="2395537"/>
          </a:xfrm>
        </p:spPr>
        <p:txBody>
          <a:bodyPr anchor="b"/>
          <a:lstStyle/>
          <a:p>
            <a:pPr algn="r" eaLnBrk="1" hangingPunct="1"/>
            <a:r>
              <a:rPr lang="en-US" altLang="en-US" sz="4000">
                <a:solidFill>
                  <a:srgbClr val="FFFFFF"/>
                </a:solidFill>
              </a:rPr>
              <a:t>Stratégies</a:t>
            </a:r>
          </a:p>
        </p:txBody>
      </p:sp>
      <p:graphicFrame>
        <p:nvGraphicFramePr>
          <p:cNvPr id="5" name="Content Placeholder 2">
            <a:extLst>
              <a:ext uri="{FF2B5EF4-FFF2-40B4-BE49-F238E27FC236}">
                <a16:creationId xmlns:a16="http://schemas.microsoft.com/office/drawing/2014/main" id="{4F1BFE6E-68AB-7959-E132-5B16D27BD622}"/>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3_Office Theme">
  <a:themeElements>
    <a:clrScheme name="Custom 3">
      <a:dk1>
        <a:srgbClr val="43396B"/>
      </a:dk1>
      <a:lt1>
        <a:srgbClr val="A0CCE9"/>
      </a:lt1>
      <a:dk2>
        <a:srgbClr val="2B2058"/>
      </a:dk2>
      <a:lt2>
        <a:srgbClr val="F0F0F1"/>
      </a:lt2>
      <a:accent1>
        <a:srgbClr val="3697DB"/>
      </a:accent1>
      <a:accent2>
        <a:srgbClr val="1BB1BE"/>
      </a:accent2>
      <a:accent3>
        <a:srgbClr val="939598"/>
      </a:accent3>
      <a:accent4>
        <a:srgbClr val="B7B8B9"/>
      </a:accent4>
      <a:accent5>
        <a:srgbClr val="F04E23"/>
      </a:accent5>
      <a:accent6>
        <a:srgbClr val="0074B5"/>
      </a:accent6>
      <a:hlink>
        <a:srgbClr val="00868E"/>
      </a:hlink>
      <a:folHlink>
        <a:srgbClr val="908BA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3">
    <a:dk1>
      <a:srgbClr val="43396B"/>
    </a:dk1>
    <a:lt1>
      <a:srgbClr val="A0CCE9"/>
    </a:lt1>
    <a:dk2>
      <a:srgbClr val="2B2058"/>
    </a:dk2>
    <a:lt2>
      <a:srgbClr val="F0F0F1"/>
    </a:lt2>
    <a:accent1>
      <a:srgbClr val="3697DB"/>
    </a:accent1>
    <a:accent2>
      <a:srgbClr val="1BB1BE"/>
    </a:accent2>
    <a:accent3>
      <a:srgbClr val="939598"/>
    </a:accent3>
    <a:accent4>
      <a:srgbClr val="B7B8B9"/>
    </a:accent4>
    <a:accent5>
      <a:srgbClr val="F04E23"/>
    </a:accent5>
    <a:accent6>
      <a:srgbClr val="0074B5"/>
    </a:accent6>
    <a:hlink>
      <a:srgbClr val="00868E"/>
    </a:hlink>
    <a:folHlink>
      <a:srgbClr val="908BA8"/>
    </a:folHlink>
  </a:clrScheme>
</a:themeOverride>
</file>

<file path=ppt/theme/themeOverride2.xml><?xml version="1.0" encoding="utf-8"?>
<a:themeOverride xmlns:a="http://schemas.openxmlformats.org/drawingml/2006/main">
  <a:clrScheme name="Custom 3">
    <a:dk1>
      <a:srgbClr val="43396B"/>
    </a:dk1>
    <a:lt1>
      <a:srgbClr val="A0CCE9"/>
    </a:lt1>
    <a:dk2>
      <a:srgbClr val="2B2058"/>
    </a:dk2>
    <a:lt2>
      <a:srgbClr val="F0F0F1"/>
    </a:lt2>
    <a:accent1>
      <a:srgbClr val="3697DB"/>
    </a:accent1>
    <a:accent2>
      <a:srgbClr val="1BB1BE"/>
    </a:accent2>
    <a:accent3>
      <a:srgbClr val="939598"/>
    </a:accent3>
    <a:accent4>
      <a:srgbClr val="B7B8B9"/>
    </a:accent4>
    <a:accent5>
      <a:srgbClr val="F04E23"/>
    </a:accent5>
    <a:accent6>
      <a:srgbClr val="0074B5"/>
    </a:accent6>
    <a:hlink>
      <a:srgbClr val="00868E"/>
    </a:hlink>
    <a:folHlink>
      <a:srgbClr val="908BA8"/>
    </a:folHlink>
  </a:clrScheme>
</a:themeOverride>
</file>

<file path=ppt/theme/themeOverride3.xml><?xml version="1.0" encoding="utf-8"?>
<a:themeOverride xmlns:a="http://schemas.openxmlformats.org/drawingml/2006/main">
  <a:clrScheme name="Custom 3">
    <a:dk1>
      <a:srgbClr val="43396B"/>
    </a:dk1>
    <a:lt1>
      <a:srgbClr val="A0CCE9"/>
    </a:lt1>
    <a:dk2>
      <a:srgbClr val="2B2058"/>
    </a:dk2>
    <a:lt2>
      <a:srgbClr val="F0F0F1"/>
    </a:lt2>
    <a:accent1>
      <a:srgbClr val="3697DB"/>
    </a:accent1>
    <a:accent2>
      <a:srgbClr val="1BB1BE"/>
    </a:accent2>
    <a:accent3>
      <a:srgbClr val="939598"/>
    </a:accent3>
    <a:accent4>
      <a:srgbClr val="B7B8B9"/>
    </a:accent4>
    <a:accent5>
      <a:srgbClr val="F04E23"/>
    </a:accent5>
    <a:accent6>
      <a:srgbClr val="0074B5"/>
    </a:accent6>
    <a:hlink>
      <a:srgbClr val="00868E"/>
    </a:hlink>
    <a:folHlink>
      <a:srgbClr val="908BA8"/>
    </a:folHlink>
  </a:clrScheme>
</a:themeOverride>
</file>

<file path=ppt/theme/themeOverride4.xml><?xml version="1.0" encoding="utf-8"?>
<a:themeOverride xmlns:a="http://schemas.openxmlformats.org/drawingml/2006/main">
  <a:clrScheme name="Custom 3">
    <a:dk1>
      <a:srgbClr val="43396B"/>
    </a:dk1>
    <a:lt1>
      <a:srgbClr val="A0CCE9"/>
    </a:lt1>
    <a:dk2>
      <a:srgbClr val="2B2058"/>
    </a:dk2>
    <a:lt2>
      <a:srgbClr val="F0F0F1"/>
    </a:lt2>
    <a:accent1>
      <a:srgbClr val="3697DB"/>
    </a:accent1>
    <a:accent2>
      <a:srgbClr val="1BB1BE"/>
    </a:accent2>
    <a:accent3>
      <a:srgbClr val="939598"/>
    </a:accent3>
    <a:accent4>
      <a:srgbClr val="B7B8B9"/>
    </a:accent4>
    <a:accent5>
      <a:srgbClr val="F04E23"/>
    </a:accent5>
    <a:accent6>
      <a:srgbClr val="0074B5"/>
    </a:accent6>
    <a:hlink>
      <a:srgbClr val="00868E"/>
    </a:hlink>
    <a:folHlink>
      <a:srgbClr val="908BA8"/>
    </a:folHlink>
  </a:clrScheme>
</a:themeOverride>
</file>

<file path=ppt/theme/themeOverride5.xml><?xml version="1.0" encoding="utf-8"?>
<a:themeOverride xmlns:a="http://schemas.openxmlformats.org/drawingml/2006/main">
  <a:clrScheme name="Custom 3">
    <a:dk1>
      <a:srgbClr val="43396B"/>
    </a:dk1>
    <a:lt1>
      <a:srgbClr val="A0CCE9"/>
    </a:lt1>
    <a:dk2>
      <a:srgbClr val="2B2058"/>
    </a:dk2>
    <a:lt2>
      <a:srgbClr val="F0F0F1"/>
    </a:lt2>
    <a:accent1>
      <a:srgbClr val="3697DB"/>
    </a:accent1>
    <a:accent2>
      <a:srgbClr val="1BB1BE"/>
    </a:accent2>
    <a:accent3>
      <a:srgbClr val="939598"/>
    </a:accent3>
    <a:accent4>
      <a:srgbClr val="B7B8B9"/>
    </a:accent4>
    <a:accent5>
      <a:srgbClr val="F04E23"/>
    </a:accent5>
    <a:accent6>
      <a:srgbClr val="0074B5"/>
    </a:accent6>
    <a:hlink>
      <a:srgbClr val="00868E"/>
    </a:hlink>
    <a:folHlink>
      <a:srgbClr val="908BA8"/>
    </a:folHlink>
  </a:clrScheme>
</a:themeOverride>
</file>

<file path=ppt/theme/themeOverride6.xml><?xml version="1.0" encoding="utf-8"?>
<a:themeOverride xmlns:a="http://schemas.openxmlformats.org/drawingml/2006/main">
  <a:clrScheme name="Custom 3">
    <a:dk1>
      <a:srgbClr val="43396B"/>
    </a:dk1>
    <a:lt1>
      <a:srgbClr val="A0CCE9"/>
    </a:lt1>
    <a:dk2>
      <a:srgbClr val="2B2058"/>
    </a:dk2>
    <a:lt2>
      <a:srgbClr val="F0F0F1"/>
    </a:lt2>
    <a:accent1>
      <a:srgbClr val="3697DB"/>
    </a:accent1>
    <a:accent2>
      <a:srgbClr val="1BB1BE"/>
    </a:accent2>
    <a:accent3>
      <a:srgbClr val="939598"/>
    </a:accent3>
    <a:accent4>
      <a:srgbClr val="B7B8B9"/>
    </a:accent4>
    <a:accent5>
      <a:srgbClr val="F04E23"/>
    </a:accent5>
    <a:accent6>
      <a:srgbClr val="0074B5"/>
    </a:accent6>
    <a:hlink>
      <a:srgbClr val="00868E"/>
    </a:hlink>
    <a:folHlink>
      <a:srgbClr val="908BA8"/>
    </a:folHlink>
  </a:clrScheme>
</a:themeOverride>
</file>

<file path=ppt/theme/themeOverride7.xml><?xml version="1.0" encoding="utf-8"?>
<a:themeOverride xmlns:a="http://schemas.openxmlformats.org/drawingml/2006/main">
  <a:clrScheme name="Custom 3">
    <a:dk1>
      <a:srgbClr val="43396B"/>
    </a:dk1>
    <a:lt1>
      <a:srgbClr val="A0CCE9"/>
    </a:lt1>
    <a:dk2>
      <a:srgbClr val="2B2058"/>
    </a:dk2>
    <a:lt2>
      <a:srgbClr val="F0F0F1"/>
    </a:lt2>
    <a:accent1>
      <a:srgbClr val="3697DB"/>
    </a:accent1>
    <a:accent2>
      <a:srgbClr val="1BB1BE"/>
    </a:accent2>
    <a:accent3>
      <a:srgbClr val="939598"/>
    </a:accent3>
    <a:accent4>
      <a:srgbClr val="B7B8B9"/>
    </a:accent4>
    <a:accent5>
      <a:srgbClr val="F04E23"/>
    </a:accent5>
    <a:accent6>
      <a:srgbClr val="0074B5"/>
    </a:accent6>
    <a:hlink>
      <a:srgbClr val="00868E"/>
    </a:hlink>
    <a:folHlink>
      <a:srgbClr val="908BA8"/>
    </a:folHlink>
  </a:clrScheme>
</a:themeOverride>
</file>

<file path=ppt/theme/themeOverride8.xml><?xml version="1.0" encoding="utf-8"?>
<a:themeOverride xmlns:a="http://schemas.openxmlformats.org/drawingml/2006/main">
  <a:clrScheme name="Custom 3">
    <a:dk1>
      <a:srgbClr val="43396B"/>
    </a:dk1>
    <a:lt1>
      <a:srgbClr val="A0CCE9"/>
    </a:lt1>
    <a:dk2>
      <a:srgbClr val="2B2058"/>
    </a:dk2>
    <a:lt2>
      <a:srgbClr val="F0F0F1"/>
    </a:lt2>
    <a:accent1>
      <a:srgbClr val="3697DB"/>
    </a:accent1>
    <a:accent2>
      <a:srgbClr val="1BB1BE"/>
    </a:accent2>
    <a:accent3>
      <a:srgbClr val="939598"/>
    </a:accent3>
    <a:accent4>
      <a:srgbClr val="B7B8B9"/>
    </a:accent4>
    <a:accent5>
      <a:srgbClr val="F04E23"/>
    </a:accent5>
    <a:accent6>
      <a:srgbClr val="0074B5"/>
    </a:accent6>
    <a:hlink>
      <a:srgbClr val="00868E"/>
    </a:hlink>
    <a:folHlink>
      <a:srgbClr val="908BA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63F91CDBD9624C89BEC25AB3708B06" ma:contentTypeVersion="20" ma:contentTypeDescription="Create a new document." ma:contentTypeScope="" ma:versionID="5a66c812f324b256d2e8d1174cee728e">
  <xsd:schema xmlns:xsd="http://www.w3.org/2001/XMLSchema" xmlns:xs="http://www.w3.org/2001/XMLSchema" xmlns:p="http://schemas.microsoft.com/office/2006/metadata/properties" xmlns:ns1="http://schemas.microsoft.com/sharepoint/v3" xmlns:ns2="20b50f77-0ab6-4fc9-9215-0109594f584e" xmlns:ns3="f1be2f73-faf2-459d-94d4-8efca3cc9cc8" xmlns:ns4="f540e172-fc0d-47b9-b3ee-e1af943be9df" targetNamespace="http://schemas.microsoft.com/office/2006/metadata/properties" ma:root="true" ma:fieldsID="5b137123ee49673395cfcbe03d971342" ns1:_="" ns2:_="" ns3:_="" ns4:_="">
    <xsd:import namespace="http://schemas.microsoft.com/sharepoint/v3"/>
    <xsd:import namespace="20b50f77-0ab6-4fc9-9215-0109594f584e"/>
    <xsd:import namespace="f1be2f73-faf2-459d-94d4-8efca3cc9cc8"/>
    <xsd:import namespace="f540e172-fc0d-47b9-b3ee-e1af943be9d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4: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b50f77-0ab6-4fc9-9215-0109594f5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d281fd-031f-437b-92f4-39711c7a05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be2f73-faf2-459d-94d4-8efca3cc9cc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3" nillable="true" ma:displayName="Taxonomy Catch All Column" ma:hidden="true" ma:list="{3b4b087d-3d25-4179-b6ca-3d2bb1b569e3}" ma:internalName="TaxCatchAll" ma:showField="CatchAllData" ma:web="f1be2f73-faf2-459d-94d4-8efca3cc9c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540e172-fc0d-47b9-b3ee-e1af943be9df"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090009-304D-4F18-B17C-1B4D56808C54}">
  <ds:schemaRefs>
    <ds:schemaRef ds:uri="http://schemas.microsoft.com/sharepoint/v3/contenttype/forms"/>
  </ds:schemaRefs>
</ds:datastoreItem>
</file>

<file path=customXml/itemProps2.xml><?xml version="1.0" encoding="utf-8"?>
<ds:datastoreItem xmlns:ds="http://schemas.openxmlformats.org/officeDocument/2006/customXml" ds:itemID="{44C1F408-B812-4CC0-BB79-89791928DED3}">
  <ds:schemaRefs>
    <ds:schemaRef ds:uri="20b50f77-0ab6-4fc9-9215-0109594f584e"/>
    <ds:schemaRef ds:uri="f1be2f73-faf2-459d-94d4-8efca3cc9cc8"/>
    <ds:schemaRef ds:uri="f540e172-fc0d-47b9-b3ee-e1af943be9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16301</TotalTime>
  <Words>4633</Words>
  <Application>Microsoft Macintosh PowerPoint</Application>
  <PresentationFormat>Widescreen</PresentationFormat>
  <Paragraphs>540</Paragraphs>
  <Slides>56</Slides>
  <Notes>26</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73" baseType="lpstr">
      <vt:lpstr>Aptos</vt:lpstr>
      <vt:lpstr>Aptos (bold)</vt:lpstr>
      <vt:lpstr>Aptos Display</vt:lpstr>
      <vt:lpstr>Aptos Narrow</vt:lpstr>
      <vt:lpstr>Arial</vt:lpstr>
      <vt:lpstr>Calibri</vt:lpstr>
      <vt:lpstr>Courier New</vt:lpstr>
      <vt:lpstr>Gill Sans MT</vt:lpstr>
      <vt:lpstr>Roboto</vt:lpstr>
      <vt:lpstr>Roboto Medium</vt:lpstr>
      <vt:lpstr>Roboto slab</vt:lpstr>
      <vt:lpstr>Roboto slab</vt:lpstr>
      <vt:lpstr>Source Sans Pro Black</vt:lpstr>
      <vt:lpstr>Wingdings</vt:lpstr>
      <vt:lpstr>3_Office Theme</vt:lpstr>
      <vt:lpstr>Office Theme</vt:lpstr>
      <vt:lpstr>Chart</vt:lpstr>
      <vt:lpstr>Vue d’ensemble du programme de santé maternelle et reproductive(SMR) de Kigoma</vt:lpstr>
      <vt:lpstr>Plan</vt:lpstr>
      <vt:lpstr>PRÉSENTATION GÉNÉRALE DU PROGRAMME SMR</vt:lpstr>
      <vt:lpstr>Contexte </vt:lpstr>
      <vt:lpstr>Pourquoi Kigoma ? </vt:lpstr>
      <vt:lpstr>Partenaires du programme SMR de Kigoma </vt:lpstr>
      <vt:lpstr>Modèle logique...</vt:lpstr>
      <vt:lpstr>PowerPoint Presentation</vt:lpstr>
      <vt:lpstr>Stratégies</vt:lpstr>
      <vt:lpstr>Maintenir des services de SONU de qualité </vt:lpstr>
      <vt:lpstr>Mesures de pérennisation</vt:lpstr>
      <vt:lpstr>Mesures de pérennisation</vt:lpstr>
      <vt:lpstr>Résultats clés</vt:lpstr>
      <vt:lpstr>Disponibilité des services de SONU</vt:lpstr>
      <vt:lpstr>Accouchement en établissement de santé</vt:lpstr>
      <vt:lpstr>Taux d’accouchements par césarienne</vt:lpstr>
      <vt:lpstr> Besoin couvert en SONU</vt:lpstr>
      <vt:lpstr>Taux de mortalité maternelle (TMM) en établissement de santé</vt:lpstr>
      <vt:lpstr>Tendance du TMM dans la région de Kigoma</vt:lpstr>
      <vt:lpstr>Taux de mortinaissance intrapartum </vt:lpstr>
      <vt:lpstr>Enseignements tirés</vt:lpstr>
      <vt:lpstr>Retombées du programme </vt:lpstr>
      <vt:lpstr>MERCI DE VOTRE ATTENTION</vt:lpstr>
      <vt:lpstr>Pérennité des programmes de santé maternelle et néonatale : enseignements tirés de la Tanzanie</vt:lpstr>
      <vt:lpstr>Clause de non-responsabilité</vt:lpstr>
      <vt:lpstr>Contexte</vt:lpstr>
      <vt:lpstr>Quels ont été les résultats du Programme de réduction de la mortalité maternelle en Tanzanie ?</vt:lpstr>
      <vt:lpstr>Qu’est-ce que la pérennité ? </vt:lpstr>
      <vt:lpstr>Objectifs de l’évaluation de la pérennité</vt:lpstr>
      <vt:lpstr>Conception de l’étude</vt:lpstr>
      <vt:lpstr>Le nombre d’établissements assurant des SONU a continué d’augmenter.</vt:lpstr>
      <vt:lpstr>Performance des soins obstétricaux d’urgence  L’ensemble des établissements de santé</vt:lpstr>
      <vt:lpstr>Issues de grossesse sélectionnées</vt:lpstr>
      <vt:lpstr>Conclusion</vt:lpstr>
      <vt:lpstr>PowerPoint Presentation</vt:lpstr>
      <vt:lpstr>Réplication et mise à l'échelle : Gouvernement de la Tanzanie et Thamini Uhai) </vt:lpstr>
      <vt:lpstr>Plan</vt:lpstr>
      <vt:lpstr>Leadership, gouvernance, politiques et mécanismes de redevabilité</vt:lpstr>
      <vt:lpstr>Prestation de services et infrastructures </vt:lpstr>
      <vt:lpstr>Personnel de santé </vt:lpstr>
      <vt:lpstr>Produits de santé, systèmes d’aiguillage et accès aux soins</vt:lpstr>
      <vt:lpstr>PowerPoint Presentation</vt:lpstr>
      <vt:lpstr>Tendance de la mortalité des enfants (TDHS)</vt:lpstr>
      <vt:lpstr>PowerPoint Presentation</vt:lpstr>
      <vt:lpstr>S.E. la Présidente a été distinguée par le « Goalkeepers Award » en février 2025 </vt:lpstr>
      <vt:lpstr>Défis persistants</vt:lpstr>
      <vt:lpstr>Défis...</vt:lpstr>
      <vt:lpstr>PowerPoint Presentation</vt:lpstr>
      <vt:lpstr>Vision du programme : révision des fonctions essentielles des SONU</vt:lpstr>
      <vt:lpstr>Geita, Katavi , Kigoma</vt:lpstr>
      <vt:lpstr>Indicateurs démographiques, reproductifs et de SMN sélectionnés par région et estimations nationales </vt:lpstr>
      <vt:lpstr>Approches du programme</vt:lpstr>
      <vt:lpstr>Approches...</vt:lpstr>
      <vt:lpstr>Approches………..</vt:lpstr>
      <vt:lpstr>Approches………..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Kigoma MRH Program Overview</dc:title>
  <dc:creator>Blancett, Janel</dc:creator>
  <cp:lastModifiedBy>Beja Yman Turner</cp:lastModifiedBy>
  <cp:revision>43</cp:revision>
  <dcterms:created xsi:type="dcterms:W3CDTF">2025-05-19T01:54:12Z</dcterms:created>
  <dcterms:modified xsi:type="dcterms:W3CDTF">2026-04-09T19:19:21Z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0x0101005563F91CDBD9624C89BEC25AB3708B06</vt:lpwstr>
  </property>
  <property fmtid="{D5CDD505-2E9C-101B-9397-08002B2CF9AE}" pid="3" name="MediaServiceImageTags">
    <vt:lpwstr/>
  </property>
  <property fmtid="{D5CDD505-2E9C-101B-9397-08002B2CF9AE}" pid="4" name="_ip_UnifiedCompliancePolicyUIAction">
    <vt:lpwstr/>
  </property>
  <property fmtid="{D5CDD505-2E9C-101B-9397-08002B2CF9AE}" pid="5" name="TaxCatchAll">
    <vt:lpwstr/>
  </property>
  <property fmtid="{D5CDD505-2E9C-101B-9397-08002B2CF9AE}" pid="6" name="_ip_UnifiedCompliancePolicyProperties">
    <vt:lpwstr/>
  </property>
  <property fmtid="{D5CDD505-2E9C-101B-9397-08002B2CF9AE}" pid="7" name="lcf76f155ced4ddcb4097134ff3c332f">
    <vt:lpwstr/>
  </property>
  <property fmtid="{D5CDD505-2E9C-101B-9397-08002B2CF9AE}" pid="8" name="MSIP_Label_89608d83-f952-409d-b7c5-456515bbbf5a_Enabled">
    <vt:lpwstr>true</vt:lpwstr>
  </property>
  <property fmtid="{D5CDD505-2E9C-101B-9397-08002B2CF9AE}" pid="9" name="MSIP_Label_89608d83-f952-409d-b7c5-456515bbbf5a_SetDate">
    <vt:lpwstr>2026-03-30T20:58:59Z</vt:lpwstr>
  </property>
  <property fmtid="{D5CDD505-2E9C-101B-9397-08002B2CF9AE}" pid="10" name="MSIP_Label_89608d83-f952-409d-b7c5-456515bbbf5a_Method">
    <vt:lpwstr>Privileged</vt:lpwstr>
  </property>
  <property fmtid="{D5CDD505-2E9C-101B-9397-08002B2CF9AE}" pid="11" name="MSIP_Label_89608d83-f952-409d-b7c5-456515bbbf5a_Name">
    <vt:lpwstr>Public</vt:lpwstr>
  </property>
  <property fmtid="{D5CDD505-2E9C-101B-9397-08002B2CF9AE}" pid="12" name="MSIP_Label_89608d83-f952-409d-b7c5-456515bbbf5a_SiteId">
    <vt:lpwstr>31a2fec0-266b-4c67-b56e-2796d8f59c36</vt:lpwstr>
  </property>
  <property fmtid="{D5CDD505-2E9C-101B-9397-08002B2CF9AE}" pid="13" name="MSIP_Label_89608d83-f952-409d-b7c5-456515bbbf5a_ActionId">
    <vt:lpwstr>6c8d90a6-3e43-4d29-a8bb-9cbe06b495c8</vt:lpwstr>
  </property>
  <property fmtid="{D5CDD505-2E9C-101B-9397-08002B2CF9AE}" pid="14" name="MSIP_Label_89608d83-f952-409d-b7c5-456515bbbf5a_ContentBits">
    <vt:lpwstr>0</vt:lpwstr>
  </property>
  <property fmtid="{D5CDD505-2E9C-101B-9397-08002B2CF9AE}" pid="15" name="MSIP_Label_89608d83-f952-409d-b7c5-456515bbbf5a_Tag">
    <vt:lpwstr>10, 0, 1, 2</vt:lpwstr>
  </property>
</Properties>
</file>